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4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1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4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8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4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21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6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2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4B1561-1FC3-4AB8-A0E7-D8B0A60BF5E7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D266A3-60FE-454C-B426-A71761D3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2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4EB9-209E-47DA-ACF5-368D14D36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CIFAR-10</a:t>
            </a:r>
            <a:br>
              <a:rPr lang="en-SG" dirty="0"/>
            </a:br>
            <a:r>
              <a:rPr lang="en-SG" dirty="0"/>
              <a:t>Image Classification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23D24-099E-4216-93E6-233E3BA60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By: Ethan Tan</a:t>
            </a:r>
            <a:r>
              <a:rPr lang="en-GB" dirty="0"/>
              <a:t> (2012085) DAAA/2B/03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47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964659"/>
            <a:ext cx="5982402" cy="4542467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data are of 32 by 32 pixel coloured images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There are no missing values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class distribution is perfectly balanced</a:t>
            </a:r>
          </a:p>
          <a:p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EE7A2-5007-49C4-A3A4-32BA83F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83" y="513597"/>
            <a:ext cx="3587645" cy="1013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61E97-49AC-4E87-8B60-0998BEC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83" y="1677914"/>
            <a:ext cx="2343477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D29C8-C06E-4C06-9D1C-0328AA6C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84" y="2826294"/>
            <a:ext cx="3587645" cy="38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677915"/>
            <a:ext cx="4160528" cy="4829212"/>
          </a:xfrm>
        </p:spPr>
        <p:txBody>
          <a:bodyPr>
            <a:normAutofit lnSpcReduction="10000"/>
          </a:bodyPr>
          <a:lstStyle/>
          <a:p>
            <a:r>
              <a:rPr lang="en-SG" dirty="0">
                <a:solidFill>
                  <a:schemeClr val="tx1"/>
                </a:solidFill>
              </a:rPr>
              <a:t>The data are of 32 by 32 pixel coloured images</a:t>
            </a:r>
          </a:p>
          <a:p>
            <a:r>
              <a:rPr lang="en-SG" dirty="0">
                <a:solidFill>
                  <a:schemeClr val="tx1"/>
                </a:solidFill>
              </a:rPr>
              <a:t>There are no missing values</a:t>
            </a:r>
          </a:p>
          <a:p>
            <a:r>
              <a:rPr lang="en-SG" dirty="0">
                <a:solidFill>
                  <a:schemeClr val="tx1"/>
                </a:solidFill>
              </a:rPr>
              <a:t>The class distribution is perfectly balanced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Unfortunately, the pixel value distribution is clustered at around ~120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This means that the images are of low contrast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pixel sum distribution (not shown) is normal, which means that most of the images are not bogus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EE7A2-5007-49C4-A3A4-32BA83F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83" y="513597"/>
            <a:ext cx="3587645" cy="1013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61E97-49AC-4E87-8B60-0998BEC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83" y="1677914"/>
            <a:ext cx="2343477" cy="1038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D29C8-C06E-4C06-9D1C-0328AA6C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784" y="2826294"/>
            <a:ext cx="3587645" cy="386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FD12A-5E70-4F20-ABBA-314D6EEDD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967" y="1677914"/>
            <a:ext cx="2343477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8C03EE-A84F-40A5-BA6D-0D65B5563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410" y="4409793"/>
            <a:ext cx="3129704" cy="216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Feature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796902"/>
            <a:ext cx="5759118" cy="476338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The data was normalized by dividing all the pixel values by 255.0 (which is the largest possible value for a colour pigment)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Contrast was increased by decreasing the values near and below 128 and increasing those near and greater than or equal to 128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Target labels were one-hot encoded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grayscale version of the data was also prepared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Image augmentation would be tested later for comparison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EFFA6-0F58-40B7-A34D-2C65A76B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763" y="399113"/>
            <a:ext cx="5199698" cy="226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28B6F-E258-45A5-B5BD-C2D7D3DF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411" y="2893911"/>
            <a:ext cx="3535330" cy="35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280114" cy="1507067"/>
          </a:xfrm>
        </p:spPr>
        <p:txBody>
          <a:bodyPr/>
          <a:lstStyle/>
          <a:p>
            <a:r>
              <a:rPr lang="en-SG" dirty="0"/>
              <a:t>Model – Baseline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65005"/>
            <a:ext cx="5950504" cy="4486939"/>
          </a:xfrm>
        </p:spPr>
        <p:txBody>
          <a:bodyPr/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DNN (above) scores ~0.3 for accuracy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simple CNN (below) [1 convolutional layer] performs better, with an improved accuracy of ~0.45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 third slightly more complex CNN scores 0.54 but is heavily overfitted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All 3 baselines are quite bad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7405D-532D-42A1-B8D7-4E90FBC1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637" y="264149"/>
            <a:ext cx="4574708" cy="3078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78E0A-A0AC-4797-96C4-115FCD35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30" y="3521819"/>
            <a:ext cx="4574708" cy="29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60699"/>
            <a:ext cx="4089807" cy="4412510"/>
          </a:xfrm>
        </p:spPr>
        <p:txBody>
          <a:bodyPr/>
          <a:lstStyle/>
          <a:p>
            <a:r>
              <a:rPr lang="en-SG" dirty="0">
                <a:solidFill>
                  <a:schemeClr val="tx1"/>
                </a:solidFill>
              </a:rPr>
              <a:t>Using classical architecture (above plots), a decent score of ~0.78 accuracy was achieved, with slight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After this, I decided to change the architecture to a block-wise one (inspired by VGG blocks)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convolutional blocks implemented kernel regularization and specified kernel initializer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2089A-EAC8-4E63-BA29-1699F48B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52" y="1860699"/>
            <a:ext cx="3041239" cy="1978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598C4-595A-4554-BAE8-FF1850AA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324" y="1853066"/>
            <a:ext cx="2973388" cy="1985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46E05-837F-4E1C-B636-1D6956249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551" y="4127462"/>
            <a:ext cx="6564161" cy="23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1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8534400" cy="1507067"/>
          </a:xfrm>
        </p:spPr>
        <p:txBody>
          <a:bodyPr/>
          <a:lstStyle/>
          <a:p>
            <a:r>
              <a:rPr lang="en-SG" dirty="0"/>
              <a:t>Model – Hyper-Parameter Tuning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5720"/>
            <a:ext cx="5411788" cy="4700773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use of image augmentation was attempted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It achieved roughly the same accuracy as the model without it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Although the learning curve was smooth, it took too long to converge, even with a relatively high learning rate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 grayscale version performed similar to the coloured one, but with more overfitting</a:t>
            </a:r>
          </a:p>
          <a:p>
            <a:r>
              <a:rPr lang="en-SG" dirty="0">
                <a:solidFill>
                  <a:schemeClr val="tx1">
                    <a:lumMod val="95000"/>
                  </a:schemeClr>
                </a:solidFill>
              </a:rPr>
              <a:t>Therefore, the final model used coloured data with no image augmentation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B18D-CDDA-48FE-86D9-BCA8C3F3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33" y="1795720"/>
            <a:ext cx="2929149" cy="2384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15BC0-3349-4395-9A6B-D204795B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461" y="3663395"/>
            <a:ext cx="3395515" cy="2269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933EB5-9E4A-40A2-BC14-4A533C5AE071}"/>
              </a:ext>
            </a:extLst>
          </p:cNvPr>
          <p:cNvSpPr txBox="1"/>
          <p:nvPr/>
        </p:nvSpPr>
        <p:spPr>
          <a:xfrm>
            <a:off x="8575461" y="6031076"/>
            <a:ext cx="339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dirty="0"/>
              <a:t>Learning Curve with Augmentation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24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5769751" cy="1507067"/>
          </a:xfrm>
        </p:spPr>
        <p:txBody>
          <a:bodyPr/>
          <a:lstStyle/>
          <a:p>
            <a:r>
              <a:rPr lang="en-SG" dirty="0"/>
              <a:t>Model – Final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964659"/>
            <a:ext cx="6173789" cy="454246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The final model made use of fewer but deeper convolutional blocks than the ones during hyper-parameter tuning</a:t>
            </a:r>
          </a:p>
          <a:p>
            <a:r>
              <a:rPr lang="en-SG" dirty="0">
                <a:solidFill>
                  <a:schemeClr val="tx1"/>
                </a:solidFill>
              </a:rPr>
              <a:t>A decaying learning rate was used with an SGD optimizer</a:t>
            </a:r>
          </a:p>
          <a:p>
            <a:r>
              <a:rPr lang="en-SG" dirty="0">
                <a:solidFill>
                  <a:schemeClr val="tx1"/>
                </a:solidFill>
              </a:rPr>
              <a:t>From its learning curves, I would say it is not overfitted despite the discrepancy between its performance on the training and testing data partitions</a:t>
            </a:r>
          </a:p>
          <a:p>
            <a:r>
              <a:rPr lang="en-SG" dirty="0">
                <a:solidFill>
                  <a:schemeClr val="tx1"/>
                </a:solidFill>
              </a:rPr>
              <a:t>A testing accuracy of ~0.82 is significantly better than that of the baseline models (~0.5)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B0CCC-0C8C-42F3-8504-CD1694C4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830" y="360665"/>
            <a:ext cx="4114190" cy="2648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BB5B1-E269-4699-93D9-33A2B214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74" y="3429000"/>
            <a:ext cx="407726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888-4E55-4E5D-853D-CF40E97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7592"/>
            <a:ext cx="6078095" cy="1507067"/>
          </a:xfrm>
        </p:spPr>
        <p:txBody>
          <a:bodyPr/>
          <a:lstStyle/>
          <a:p>
            <a:r>
              <a:rPr lang="en-SG" dirty="0"/>
              <a:t>Model –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C299-4533-43E8-A29A-DDFD04E3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1679944"/>
            <a:ext cx="7715293" cy="4933507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From the confusion matrix, the model has trouble classifying cats and dogs correctly, often mistaking them for each other</a:t>
            </a:r>
          </a:p>
          <a:p>
            <a:r>
              <a:rPr lang="en-SG" dirty="0">
                <a:solidFill>
                  <a:schemeClr val="tx1"/>
                </a:solidFill>
              </a:rPr>
              <a:t>Given the resolution of the images, this is a reasonable shortcoming</a:t>
            </a:r>
          </a:p>
          <a:p>
            <a:r>
              <a:rPr lang="en-SG" dirty="0">
                <a:solidFill>
                  <a:schemeClr val="tx1"/>
                </a:solidFill>
              </a:rPr>
              <a:t>Of the most confident predictions, the model always gets the general type correct (vehicle/animal) but mistakes their specific category</a:t>
            </a:r>
          </a:p>
          <a:p>
            <a:r>
              <a:rPr lang="en-SG" dirty="0">
                <a:solidFill>
                  <a:schemeClr val="tx1"/>
                </a:solidFill>
              </a:rPr>
              <a:t>For the bottom right image, of which the model is unsure, I also cannot deduce what it is</a:t>
            </a:r>
          </a:p>
          <a:p>
            <a:r>
              <a:rPr lang="en-SG" dirty="0">
                <a:solidFill>
                  <a:schemeClr val="tx1"/>
                </a:solidFill>
              </a:rPr>
              <a:t>The model predicts the ship image (bottom left) to be an animal, and is therefore wrong on all its top choices</a:t>
            </a:r>
          </a:p>
          <a:p>
            <a:r>
              <a:rPr lang="en-SG" dirty="0">
                <a:solidFill>
                  <a:schemeClr val="tx1"/>
                </a:solidFill>
              </a:rPr>
              <a:t>In general, the model predicts vehicles better than animals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BCFB7-5C0A-4A39-9E63-BC0B1C79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9" y="161604"/>
            <a:ext cx="3537113" cy="318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56EC3-47FC-4AB0-8F43-ED41F4FC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579" y="3429000"/>
            <a:ext cx="3537112" cy="143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5FEFB-A483-4BE7-8118-90C788A4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135" y="4945927"/>
            <a:ext cx="1767643" cy="1858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9BA847-D407-4090-BEAD-96E938589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579" y="4945926"/>
            <a:ext cx="1584368" cy="18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543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CIFAR-10 Image Classification</vt:lpstr>
      <vt:lpstr>Exploratory Data Analysis</vt:lpstr>
      <vt:lpstr>Exploratory Data Analysis</vt:lpstr>
      <vt:lpstr>Feature Engineering</vt:lpstr>
      <vt:lpstr>Model – Baseline</vt:lpstr>
      <vt:lpstr>Model – Hyper-Parameter Tuning</vt:lpstr>
      <vt:lpstr>Model – Hyper-Parameter Tuning</vt:lpstr>
      <vt:lpstr>Model – Final Model</vt:lpstr>
      <vt:lpstr>Model –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 Image Classification</dc:title>
  <dc:creator>ETHAN TAN WEE EN</dc:creator>
  <cp:lastModifiedBy>ETHAN TAN WEE EN</cp:lastModifiedBy>
  <cp:revision>3</cp:revision>
  <dcterms:created xsi:type="dcterms:W3CDTF">2021-11-22T03:59:10Z</dcterms:created>
  <dcterms:modified xsi:type="dcterms:W3CDTF">2021-11-25T04:37:25Z</dcterms:modified>
</cp:coreProperties>
</file>