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DM Sans" panose="020B0604020202020204" charset="0"/>
      <p:regular r:id="rId14"/>
      <p:bold r:id="rId15"/>
      <p:italic r:id="rId16"/>
      <p:boldItalic r:id="rId17"/>
    </p:embeddedFont>
    <p:embeddedFont>
      <p:font typeface="Fascinate Inline" panose="020B0604020202020204" charset="0"/>
      <p:regular r:id="rId18"/>
    </p:embeddedFont>
    <p:embeddedFont>
      <p:font typeface="Oldenburg"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CF3201-6890-4662-A4F0-B6D7D3254134}">
  <a:tblStyle styleId="{8DCF3201-6890-4662-A4F0-B6D7D325413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3436EEE-3625-4F3D-A10A-0A64E7D7DA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94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e75a84e80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e75a84e8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b8306b85b8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b8306b85b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b8306b85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b8306b85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b8306b85b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b8306b85b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b8306b85b8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b8306b85b8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8306b85b8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b8306b85b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e67e6840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e67e6840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b8306b85b8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b8306b85b8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b8306b85b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b8306b85b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b8306b85b8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b8306b85b8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3561743">
            <a:off x="-2432483" y="-1477316"/>
            <a:ext cx="7253367" cy="7124975"/>
            <a:chOff x="858308" y="3710050"/>
            <a:chExt cx="4757835" cy="4673616"/>
          </a:xfrm>
        </p:grpSpPr>
        <p:sp>
          <p:nvSpPr>
            <p:cNvPr id="10" name="Google Shape;10;p2"/>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rgbClr val="C24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rgbClr val="C24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rgbClr val="C24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rgbClr val="C24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rgbClr val="C24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subTitle" idx="1"/>
          </p:nvPr>
        </p:nvSpPr>
        <p:spPr>
          <a:xfrm>
            <a:off x="601375" y="3093950"/>
            <a:ext cx="3088500" cy="71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ctrTitle"/>
          </p:nvPr>
        </p:nvSpPr>
        <p:spPr>
          <a:xfrm>
            <a:off x="601375" y="1282475"/>
            <a:ext cx="4792200" cy="1608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5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p:nvPr/>
        </p:nvSpPr>
        <p:spPr>
          <a:xfrm>
            <a:off x="4612700" y="354163"/>
            <a:ext cx="421975" cy="483725"/>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81325" y="3922675"/>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78750" y="4462825"/>
            <a:ext cx="196000" cy="206850"/>
          </a:xfrm>
          <a:custGeom>
            <a:avLst/>
            <a:gdLst/>
            <a:ahLst/>
            <a:cxnLst/>
            <a:rect l="l" t="t" r="r" b="b"/>
            <a:pathLst>
              <a:path w="7840" h="8274" extrusionOk="0">
                <a:moveTo>
                  <a:pt x="3836" y="1"/>
                </a:moveTo>
                <a:cubicBezTo>
                  <a:pt x="3736" y="1302"/>
                  <a:pt x="3536" y="2603"/>
                  <a:pt x="3236" y="3870"/>
                </a:cubicBezTo>
                <a:lnTo>
                  <a:pt x="0" y="2736"/>
                </a:lnTo>
                <a:lnTo>
                  <a:pt x="0" y="2736"/>
                </a:lnTo>
                <a:cubicBezTo>
                  <a:pt x="1034" y="3470"/>
                  <a:pt x="2035" y="4237"/>
                  <a:pt x="3002" y="5038"/>
                </a:cubicBezTo>
                <a:cubicBezTo>
                  <a:pt x="2836" y="5972"/>
                  <a:pt x="2435" y="6872"/>
                  <a:pt x="1802" y="7573"/>
                </a:cubicBezTo>
                <a:cubicBezTo>
                  <a:pt x="2736" y="7172"/>
                  <a:pt x="3703" y="6806"/>
                  <a:pt x="4637" y="6472"/>
                </a:cubicBezTo>
                <a:cubicBezTo>
                  <a:pt x="5337" y="7039"/>
                  <a:pt x="5971" y="7673"/>
                  <a:pt x="6605" y="8273"/>
                </a:cubicBezTo>
                <a:lnTo>
                  <a:pt x="5871" y="6038"/>
                </a:lnTo>
                <a:cubicBezTo>
                  <a:pt x="6505" y="5838"/>
                  <a:pt x="7172" y="5638"/>
                  <a:pt x="7839" y="5438"/>
                </a:cubicBezTo>
                <a:lnTo>
                  <a:pt x="5404" y="4604"/>
                </a:lnTo>
                <a:cubicBezTo>
                  <a:pt x="4870" y="3070"/>
                  <a:pt x="4370" y="1535"/>
                  <a:pt x="3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483175" y="3729698"/>
            <a:ext cx="856313" cy="939987"/>
          </a:xfrm>
          <a:custGeom>
            <a:avLst/>
            <a:gdLst/>
            <a:ahLst/>
            <a:cxnLst/>
            <a:rect l="l" t="t" r="r" b="b"/>
            <a:pathLst>
              <a:path w="11943" h="13110" extrusionOk="0">
                <a:moveTo>
                  <a:pt x="7439" y="1"/>
                </a:moveTo>
                <a:lnTo>
                  <a:pt x="7439" y="1"/>
                </a:lnTo>
                <a:cubicBezTo>
                  <a:pt x="6205" y="1902"/>
                  <a:pt x="4938" y="3770"/>
                  <a:pt x="3670" y="5638"/>
                </a:cubicBezTo>
                <a:cubicBezTo>
                  <a:pt x="2402" y="5404"/>
                  <a:pt x="1168" y="5038"/>
                  <a:pt x="1" y="4537"/>
                </a:cubicBezTo>
                <a:lnTo>
                  <a:pt x="1" y="4537"/>
                </a:lnTo>
                <a:cubicBezTo>
                  <a:pt x="935" y="5338"/>
                  <a:pt x="1802" y="6272"/>
                  <a:pt x="2502" y="7306"/>
                </a:cubicBezTo>
                <a:cubicBezTo>
                  <a:pt x="1769" y="8373"/>
                  <a:pt x="1035" y="9407"/>
                  <a:pt x="268" y="10441"/>
                </a:cubicBezTo>
                <a:cubicBezTo>
                  <a:pt x="1335" y="9908"/>
                  <a:pt x="2402" y="9474"/>
                  <a:pt x="3570" y="9107"/>
                </a:cubicBezTo>
                <a:cubicBezTo>
                  <a:pt x="3803" y="9641"/>
                  <a:pt x="4037" y="10208"/>
                  <a:pt x="4237" y="10775"/>
                </a:cubicBezTo>
                <a:cubicBezTo>
                  <a:pt x="4537" y="11609"/>
                  <a:pt x="4771" y="12510"/>
                  <a:pt x="5405" y="13110"/>
                </a:cubicBezTo>
                <a:cubicBezTo>
                  <a:pt x="5471" y="11542"/>
                  <a:pt x="5605" y="10008"/>
                  <a:pt x="5805" y="8440"/>
                </a:cubicBezTo>
                <a:cubicBezTo>
                  <a:pt x="6939" y="8140"/>
                  <a:pt x="8073" y="7773"/>
                  <a:pt x="9141" y="7339"/>
                </a:cubicBezTo>
                <a:cubicBezTo>
                  <a:pt x="9741" y="7072"/>
                  <a:pt x="10308" y="6805"/>
                  <a:pt x="10875" y="6539"/>
                </a:cubicBezTo>
                <a:lnTo>
                  <a:pt x="11943" y="6005"/>
                </a:lnTo>
                <a:lnTo>
                  <a:pt x="11943" y="6005"/>
                </a:lnTo>
                <a:cubicBezTo>
                  <a:pt x="11179" y="6044"/>
                  <a:pt x="10416" y="6063"/>
                  <a:pt x="9655" y="6063"/>
                </a:cubicBezTo>
                <a:cubicBezTo>
                  <a:pt x="8487" y="6063"/>
                  <a:pt x="7323" y="6019"/>
                  <a:pt x="6172" y="5938"/>
                </a:cubicBezTo>
                <a:cubicBezTo>
                  <a:pt x="6472" y="3937"/>
                  <a:pt x="6906" y="1969"/>
                  <a:pt x="7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0250" y="1758323"/>
            <a:ext cx="284490" cy="304668"/>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986371">
            <a:off x="1381153" y="492622"/>
            <a:ext cx="195992" cy="206841"/>
          </a:xfrm>
          <a:custGeom>
            <a:avLst/>
            <a:gdLst/>
            <a:ahLst/>
            <a:cxnLst/>
            <a:rect l="l" t="t" r="r" b="b"/>
            <a:pathLst>
              <a:path w="7840" h="8274" extrusionOk="0">
                <a:moveTo>
                  <a:pt x="3836" y="1"/>
                </a:moveTo>
                <a:cubicBezTo>
                  <a:pt x="3736" y="1302"/>
                  <a:pt x="3536" y="2603"/>
                  <a:pt x="3236" y="3870"/>
                </a:cubicBezTo>
                <a:lnTo>
                  <a:pt x="0" y="2736"/>
                </a:lnTo>
                <a:lnTo>
                  <a:pt x="0" y="2736"/>
                </a:lnTo>
                <a:cubicBezTo>
                  <a:pt x="1034" y="3470"/>
                  <a:pt x="2035" y="4237"/>
                  <a:pt x="3002" y="5038"/>
                </a:cubicBezTo>
                <a:cubicBezTo>
                  <a:pt x="2836" y="5972"/>
                  <a:pt x="2435" y="6872"/>
                  <a:pt x="1802" y="7573"/>
                </a:cubicBezTo>
                <a:cubicBezTo>
                  <a:pt x="2736" y="7172"/>
                  <a:pt x="3703" y="6806"/>
                  <a:pt x="4637" y="6472"/>
                </a:cubicBezTo>
                <a:cubicBezTo>
                  <a:pt x="5337" y="7039"/>
                  <a:pt x="5971" y="7673"/>
                  <a:pt x="6605" y="8273"/>
                </a:cubicBezTo>
                <a:lnTo>
                  <a:pt x="5871" y="6038"/>
                </a:lnTo>
                <a:cubicBezTo>
                  <a:pt x="6505" y="5838"/>
                  <a:pt x="7172" y="5638"/>
                  <a:pt x="7839" y="5438"/>
                </a:cubicBezTo>
                <a:lnTo>
                  <a:pt x="5404" y="4604"/>
                </a:lnTo>
                <a:cubicBezTo>
                  <a:pt x="4870" y="3070"/>
                  <a:pt x="4370" y="1535"/>
                  <a:pt x="3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0"/>
        <p:cNvGrpSpPr/>
        <p:nvPr/>
      </p:nvGrpSpPr>
      <p:grpSpPr>
        <a:xfrm>
          <a:off x="0" y="0"/>
          <a:ext cx="0" cy="0"/>
          <a:chOff x="0" y="0"/>
          <a:chExt cx="0" cy="0"/>
        </a:xfrm>
      </p:grpSpPr>
      <p:grpSp>
        <p:nvGrpSpPr>
          <p:cNvPr id="281" name="Google Shape;281;p11"/>
          <p:cNvGrpSpPr/>
          <p:nvPr/>
        </p:nvGrpSpPr>
        <p:grpSpPr>
          <a:xfrm rot="3561743">
            <a:off x="-1564683" y="-576541"/>
            <a:ext cx="7253367" cy="7124975"/>
            <a:chOff x="858308" y="3710050"/>
            <a:chExt cx="4757835" cy="4673616"/>
          </a:xfrm>
        </p:grpSpPr>
        <p:sp>
          <p:nvSpPr>
            <p:cNvPr id="282" name="Google Shape;282;p11"/>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1"/>
          <p:cNvSpPr/>
          <p:nvPr/>
        </p:nvSpPr>
        <p:spPr>
          <a:xfrm>
            <a:off x="7391400" y="44327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935050" y="3358250"/>
            <a:ext cx="595511" cy="637789"/>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2854274">
            <a:off x="7175658" y="533254"/>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358174">
            <a:off x="2222953" y="236623"/>
            <a:ext cx="4698088" cy="4670248"/>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txBox="1">
            <a:spLocks noGrp="1"/>
          </p:cNvSpPr>
          <p:nvPr>
            <p:ph type="title" hasCustomPrompt="1"/>
          </p:nvPr>
        </p:nvSpPr>
        <p:spPr>
          <a:xfrm>
            <a:off x="715975" y="1648125"/>
            <a:ext cx="7712100" cy="124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2" name="Google Shape;292;p11"/>
          <p:cNvSpPr txBox="1">
            <a:spLocks noGrp="1"/>
          </p:cNvSpPr>
          <p:nvPr>
            <p:ph type="body" idx="1"/>
          </p:nvPr>
        </p:nvSpPr>
        <p:spPr>
          <a:xfrm>
            <a:off x="1676400" y="3152225"/>
            <a:ext cx="5791200" cy="548700"/>
          </a:xfrm>
          <a:prstGeom prst="rect">
            <a:avLst/>
          </a:prstGeom>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500">
                <a:solidFill>
                  <a:schemeClr val="accent1"/>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94"/>
        <p:cNvGrpSpPr/>
        <p:nvPr/>
      </p:nvGrpSpPr>
      <p:grpSpPr>
        <a:xfrm>
          <a:off x="0" y="0"/>
          <a:ext cx="0" cy="0"/>
          <a:chOff x="0" y="0"/>
          <a:chExt cx="0" cy="0"/>
        </a:xfrm>
      </p:grpSpPr>
      <p:grpSp>
        <p:nvGrpSpPr>
          <p:cNvPr id="295" name="Google Shape;295;p13"/>
          <p:cNvGrpSpPr/>
          <p:nvPr/>
        </p:nvGrpSpPr>
        <p:grpSpPr>
          <a:xfrm rot="3561743">
            <a:off x="-1669458" y="509309"/>
            <a:ext cx="7253367" cy="7124975"/>
            <a:chOff x="858308" y="3710050"/>
            <a:chExt cx="4757835" cy="4673616"/>
          </a:xfrm>
        </p:grpSpPr>
        <p:sp>
          <p:nvSpPr>
            <p:cNvPr id="296" name="Google Shape;296;p13"/>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531397">
            <a:off x="8012194" y="2943718"/>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51725" y="29262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5710925" y="445025"/>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txBox="1">
            <a:spLocks noGrp="1"/>
          </p:cNvSpPr>
          <p:nvPr>
            <p:ph type="title"/>
          </p:nvPr>
        </p:nvSpPr>
        <p:spPr>
          <a:xfrm>
            <a:off x="2495319" y="1550325"/>
            <a:ext cx="1821600" cy="378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2800"/>
              <a:buNone/>
              <a:defRPr sz="2700"/>
            </a:lvl1pPr>
            <a:lvl2pPr lvl="1">
              <a:spcBef>
                <a:spcPts val="0"/>
              </a:spcBef>
              <a:spcAft>
                <a:spcPts val="0"/>
              </a:spcAft>
              <a:buSzPts val="2800"/>
              <a:buNone/>
              <a:defRPr>
                <a:latin typeface="Oldenburg"/>
                <a:ea typeface="Oldenburg"/>
                <a:cs typeface="Oldenburg"/>
                <a:sym typeface="Oldenburg"/>
              </a:defRPr>
            </a:lvl2pPr>
            <a:lvl3pPr lvl="2">
              <a:spcBef>
                <a:spcPts val="0"/>
              </a:spcBef>
              <a:spcAft>
                <a:spcPts val="0"/>
              </a:spcAft>
              <a:buSzPts val="2800"/>
              <a:buNone/>
              <a:defRPr>
                <a:latin typeface="Oldenburg"/>
                <a:ea typeface="Oldenburg"/>
                <a:cs typeface="Oldenburg"/>
                <a:sym typeface="Oldenburg"/>
              </a:defRPr>
            </a:lvl3pPr>
            <a:lvl4pPr lvl="3">
              <a:spcBef>
                <a:spcPts val="0"/>
              </a:spcBef>
              <a:spcAft>
                <a:spcPts val="0"/>
              </a:spcAft>
              <a:buSzPts val="2800"/>
              <a:buNone/>
              <a:defRPr>
                <a:latin typeface="Oldenburg"/>
                <a:ea typeface="Oldenburg"/>
                <a:cs typeface="Oldenburg"/>
                <a:sym typeface="Oldenburg"/>
              </a:defRPr>
            </a:lvl4pPr>
            <a:lvl5pPr lvl="4">
              <a:spcBef>
                <a:spcPts val="0"/>
              </a:spcBef>
              <a:spcAft>
                <a:spcPts val="0"/>
              </a:spcAft>
              <a:buSzPts val="2800"/>
              <a:buNone/>
              <a:defRPr>
                <a:latin typeface="Oldenburg"/>
                <a:ea typeface="Oldenburg"/>
                <a:cs typeface="Oldenburg"/>
                <a:sym typeface="Oldenburg"/>
              </a:defRPr>
            </a:lvl5pPr>
            <a:lvl6pPr lvl="5">
              <a:spcBef>
                <a:spcPts val="0"/>
              </a:spcBef>
              <a:spcAft>
                <a:spcPts val="0"/>
              </a:spcAft>
              <a:buSzPts val="2800"/>
              <a:buNone/>
              <a:defRPr>
                <a:latin typeface="Oldenburg"/>
                <a:ea typeface="Oldenburg"/>
                <a:cs typeface="Oldenburg"/>
                <a:sym typeface="Oldenburg"/>
              </a:defRPr>
            </a:lvl6pPr>
            <a:lvl7pPr lvl="6">
              <a:spcBef>
                <a:spcPts val="0"/>
              </a:spcBef>
              <a:spcAft>
                <a:spcPts val="0"/>
              </a:spcAft>
              <a:buSzPts val="2800"/>
              <a:buNone/>
              <a:defRPr>
                <a:latin typeface="Oldenburg"/>
                <a:ea typeface="Oldenburg"/>
                <a:cs typeface="Oldenburg"/>
                <a:sym typeface="Oldenburg"/>
              </a:defRPr>
            </a:lvl7pPr>
            <a:lvl8pPr lvl="7">
              <a:spcBef>
                <a:spcPts val="0"/>
              </a:spcBef>
              <a:spcAft>
                <a:spcPts val="0"/>
              </a:spcAft>
              <a:buSzPts val="2800"/>
              <a:buNone/>
              <a:defRPr>
                <a:latin typeface="Oldenburg"/>
                <a:ea typeface="Oldenburg"/>
                <a:cs typeface="Oldenburg"/>
                <a:sym typeface="Oldenburg"/>
              </a:defRPr>
            </a:lvl8pPr>
            <a:lvl9pPr lvl="8">
              <a:spcBef>
                <a:spcPts val="0"/>
              </a:spcBef>
              <a:spcAft>
                <a:spcPts val="0"/>
              </a:spcAft>
              <a:buSzPts val="2800"/>
              <a:buNone/>
              <a:defRPr>
                <a:latin typeface="Oldenburg"/>
                <a:ea typeface="Oldenburg"/>
                <a:cs typeface="Oldenburg"/>
                <a:sym typeface="Oldenburg"/>
              </a:defRPr>
            </a:lvl9pPr>
          </a:lstStyle>
          <a:p>
            <a:endParaRPr/>
          </a:p>
        </p:txBody>
      </p:sp>
      <p:sp>
        <p:nvSpPr>
          <p:cNvPr id="305" name="Google Shape;305;p13"/>
          <p:cNvSpPr txBox="1">
            <a:spLocks noGrp="1"/>
          </p:cNvSpPr>
          <p:nvPr>
            <p:ph type="subTitle" idx="1"/>
          </p:nvPr>
        </p:nvSpPr>
        <p:spPr>
          <a:xfrm>
            <a:off x="2495319" y="2120950"/>
            <a:ext cx="1963500" cy="82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6" name="Google Shape;306;p13"/>
          <p:cNvSpPr txBox="1">
            <a:spLocks noGrp="1"/>
          </p:cNvSpPr>
          <p:nvPr>
            <p:ph type="title" idx="2"/>
          </p:nvPr>
        </p:nvSpPr>
        <p:spPr>
          <a:xfrm>
            <a:off x="6133982" y="1550325"/>
            <a:ext cx="1821600" cy="378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07" name="Google Shape;307;p13"/>
          <p:cNvSpPr txBox="1">
            <a:spLocks noGrp="1"/>
          </p:cNvSpPr>
          <p:nvPr>
            <p:ph type="subTitle" idx="3"/>
          </p:nvPr>
        </p:nvSpPr>
        <p:spPr>
          <a:xfrm>
            <a:off x="6133982" y="2120950"/>
            <a:ext cx="1963500" cy="8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8" name="Google Shape;308;p13"/>
          <p:cNvSpPr txBox="1">
            <a:spLocks noGrp="1"/>
          </p:cNvSpPr>
          <p:nvPr>
            <p:ph type="title" idx="4"/>
          </p:nvPr>
        </p:nvSpPr>
        <p:spPr>
          <a:xfrm>
            <a:off x="2495319" y="3299875"/>
            <a:ext cx="1808700" cy="378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09" name="Google Shape;309;p13"/>
          <p:cNvSpPr txBox="1">
            <a:spLocks noGrp="1"/>
          </p:cNvSpPr>
          <p:nvPr>
            <p:ph type="subTitle" idx="5"/>
          </p:nvPr>
        </p:nvSpPr>
        <p:spPr>
          <a:xfrm>
            <a:off x="2495319" y="3870525"/>
            <a:ext cx="1963500" cy="8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0" name="Google Shape;310;p13"/>
          <p:cNvSpPr txBox="1">
            <a:spLocks noGrp="1"/>
          </p:cNvSpPr>
          <p:nvPr>
            <p:ph type="title" idx="6"/>
          </p:nvPr>
        </p:nvSpPr>
        <p:spPr>
          <a:xfrm>
            <a:off x="6133982" y="3299875"/>
            <a:ext cx="1881900" cy="378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11" name="Google Shape;311;p13"/>
          <p:cNvSpPr txBox="1">
            <a:spLocks noGrp="1"/>
          </p:cNvSpPr>
          <p:nvPr>
            <p:ph type="subTitle" idx="7"/>
          </p:nvPr>
        </p:nvSpPr>
        <p:spPr>
          <a:xfrm>
            <a:off x="6133982" y="3870525"/>
            <a:ext cx="1963500" cy="8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2" name="Google Shape;312;p13"/>
          <p:cNvSpPr txBox="1">
            <a:spLocks noGrp="1"/>
          </p:cNvSpPr>
          <p:nvPr>
            <p:ph type="title" idx="8" hasCustomPrompt="1"/>
          </p:nvPr>
        </p:nvSpPr>
        <p:spPr>
          <a:xfrm>
            <a:off x="1231006" y="1465438"/>
            <a:ext cx="987900" cy="101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solidFill>
                  <a:srgbClr val="F2E9CA"/>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3" name="Google Shape;313;p13"/>
          <p:cNvSpPr txBox="1">
            <a:spLocks noGrp="1"/>
          </p:cNvSpPr>
          <p:nvPr>
            <p:ph type="title" idx="9" hasCustomPrompt="1"/>
          </p:nvPr>
        </p:nvSpPr>
        <p:spPr>
          <a:xfrm>
            <a:off x="1231006" y="3233325"/>
            <a:ext cx="987900" cy="101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solidFill>
                  <a:srgbClr val="F2E9CA"/>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4" name="Google Shape;314;p13"/>
          <p:cNvSpPr txBox="1">
            <a:spLocks noGrp="1"/>
          </p:cNvSpPr>
          <p:nvPr>
            <p:ph type="title" idx="13" hasCustomPrompt="1"/>
          </p:nvPr>
        </p:nvSpPr>
        <p:spPr>
          <a:xfrm>
            <a:off x="4827294" y="1411050"/>
            <a:ext cx="987900" cy="101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solidFill>
                  <a:srgbClr val="F2E9CA"/>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5" name="Google Shape;315;p13"/>
          <p:cNvSpPr txBox="1">
            <a:spLocks noGrp="1"/>
          </p:cNvSpPr>
          <p:nvPr>
            <p:ph type="title" idx="14" hasCustomPrompt="1"/>
          </p:nvPr>
        </p:nvSpPr>
        <p:spPr>
          <a:xfrm>
            <a:off x="4840006" y="3233325"/>
            <a:ext cx="987900" cy="101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solidFill>
                  <a:srgbClr val="F2E9CA"/>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16" name="Google Shape;316;p13"/>
          <p:cNvSpPr txBox="1">
            <a:spLocks noGrp="1"/>
          </p:cNvSpPr>
          <p:nvPr>
            <p:ph type="title" idx="15"/>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p:cSld name="CUSTOM_6">
    <p:spTree>
      <p:nvGrpSpPr>
        <p:cNvPr id="1" name="Shape 317"/>
        <p:cNvGrpSpPr/>
        <p:nvPr/>
      </p:nvGrpSpPr>
      <p:grpSpPr>
        <a:xfrm>
          <a:off x="0" y="0"/>
          <a:ext cx="0" cy="0"/>
          <a:chOff x="0" y="0"/>
          <a:chExt cx="0" cy="0"/>
        </a:xfrm>
      </p:grpSpPr>
      <p:sp>
        <p:nvSpPr>
          <p:cNvPr id="318" name="Google Shape;318;p14"/>
          <p:cNvSpPr/>
          <p:nvPr/>
        </p:nvSpPr>
        <p:spPr>
          <a:xfrm rot="-358212">
            <a:off x="1237412" y="1064690"/>
            <a:ext cx="2813020" cy="2796458"/>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rot="-358212">
            <a:off x="5063962" y="2022390"/>
            <a:ext cx="2813020" cy="2796458"/>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4"/>
          <p:cNvGrpSpPr/>
          <p:nvPr/>
        </p:nvGrpSpPr>
        <p:grpSpPr>
          <a:xfrm rot="3561743">
            <a:off x="1438942" y="536884"/>
            <a:ext cx="7253367" cy="7124975"/>
            <a:chOff x="858308" y="3710050"/>
            <a:chExt cx="4757835" cy="4673616"/>
          </a:xfrm>
        </p:grpSpPr>
        <p:sp>
          <p:nvSpPr>
            <p:cNvPr id="321" name="Google Shape;321;p14"/>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4"/>
          <p:cNvSpPr/>
          <p:nvPr/>
        </p:nvSpPr>
        <p:spPr>
          <a:xfrm rot="1531397">
            <a:off x="1015819" y="3909993"/>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8428025" y="43560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6349025" y="1218400"/>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14"/>
          <p:cNvSpPr txBox="1">
            <a:spLocks noGrp="1"/>
          </p:cNvSpPr>
          <p:nvPr>
            <p:ph type="body" idx="1"/>
          </p:nvPr>
        </p:nvSpPr>
        <p:spPr>
          <a:xfrm>
            <a:off x="715975" y="2359200"/>
            <a:ext cx="3855900" cy="635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5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1" name="Google Shape;331;p14"/>
          <p:cNvSpPr txBox="1">
            <a:spLocks noGrp="1"/>
          </p:cNvSpPr>
          <p:nvPr>
            <p:ph type="body" idx="2"/>
          </p:nvPr>
        </p:nvSpPr>
        <p:spPr>
          <a:xfrm>
            <a:off x="4572125" y="3364450"/>
            <a:ext cx="3855900" cy="635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5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2" name="Google Shape;332;p14"/>
          <p:cNvSpPr txBox="1">
            <a:spLocks noGrp="1"/>
          </p:cNvSpPr>
          <p:nvPr>
            <p:ph type="title" idx="3"/>
          </p:nvPr>
        </p:nvSpPr>
        <p:spPr>
          <a:xfrm>
            <a:off x="1407775" y="2046300"/>
            <a:ext cx="2472300" cy="31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33" name="Google Shape;333;p14"/>
          <p:cNvSpPr txBox="1">
            <a:spLocks noGrp="1"/>
          </p:cNvSpPr>
          <p:nvPr>
            <p:ph type="title" idx="4"/>
          </p:nvPr>
        </p:nvSpPr>
        <p:spPr>
          <a:xfrm>
            <a:off x="5263925" y="3051575"/>
            <a:ext cx="2472300" cy="31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34"/>
        <p:cNvGrpSpPr/>
        <p:nvPr/>
      </p:nvGrpSpPr>
      <p:grpSpPr>
        <a:xfrm>
          <a:off x="0" y="0"/>
          <a:ext cx="0" cy="0"/>
          <a:chOff x="0" y="0"/>
          <a:chExt cx="0" cy="0"/>
        </a:xfrm>
      </p:grpSpPr>
      <p:grpSp>
        <p:nvGrpSpPr>
          <p:cNvPr id="335" name="Google Shape;335;p15"/>
          <p:cNvGrpSpPr/>
          <p:nvPr/>
        </p:nvGrpSpPr>
        <p:grpSpPr>
          <a:xfrm rot="3561743">
            <a:off x="-1669458" y="509309"/>
            <a:ext cx="7253367" cy="7124975"/>
            <a:chOff x="858308" y="3710050"/>
            <a:chExt cx="4757835" cy="4673616"/>
          </a:xfrm>
        </p:grpSpPr>
        <p:sp>
          <p:nvSpPr>
            <p:cNvPr id="336" name="Google Shape;336;p15"/>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15"/>
          <p:cNvSpPr/>
          <p:nvPr/>
        </p:nvSpPr>
        <p:spPr>
          <a:xfrm rot="1531435">
            <a:off x="8276697" y="2462566"/>
            <a:ext cx="513063" cy="588186"/>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91225" y="2969425"/>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5710925" y="445025"/>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txBox="1">
            <a:spLocks noGrp="1"/>
          </p:cNvSpPr>
          <p:nvPr>
            <p:ph type="title"/>
          </p:nvPr>
        </p:nvSpPr>
        <p:spPr>
          <a:xfrm>
            <a:off x="720319" y="2752063"/>
            <a:ext cx="1716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45" name="Google Shape;345;p15"/>
          <p:cNvSpPr txBox="1">
            <a:spLocks noGrp="1"/>
          </p:cNvSpPr>
          <p:nvPr>
            <p:ph type="subTitle" idx="1"/>
          </p:nvPr>
        </p:nvSpPr>
        <p:spPr>
          <a:xfrm>
            <a:off x="720319" y="3301183"/>
            <a:ext cx="1716900" cy="82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6" name="Google Shape;346;p15"/>
          <p:cNvSpPr txBox="1">
            <a:spLocks noGrp="1"/>
          </p:cNvSpPr>
          <p:nvPr>
            <p:ph type="title" idx="2"/>
          </p:nvPr>
        </p:nvSpPr>
        <p:spPr>
          <a:xfrm>
            <a:off x="6676660" y="2750800"/>
            <a:ext cx="16251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47" name="Google Shape;347;p15"/>
          <p:cNvSpPr txBox="1">
            <a:spLocks noGrp="1"/>
          </p:cNvSpPr>
          <p:nvPr>
            <p:ph type="subTitle" idx="3"/>
          </p:nvPr>
        </p:nvSpPr>
        <p:spPr>
          <a:xfrm>
            <a:off x="6676660" y="3303717"/>
            <a:ext cx="1625100" cy="82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8" name="Google Shape;348;p15"/>
          <p:cNvSpPr txBox="1">
            <a:spLocks noGrp="1"/>
          </p:cNvSpPr>
          <p:nvPr>
            <p:ph type="title" idx="4"/>
          </p:nvPr>
        </p:nvSpPr>
        <p:spPr>
          <a:xfrm>
            <a:off x="2705766" y="2750800"/>
            <a:ext cx="1716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49" name="Google Shape;349;p15"/>
          <p:cNvSpPr txBox="1">
            <a:spLocks noGrp="1"/>
          </p:cNvSpPr>
          <p:nvPr>
            <p:ph type="subTitle" idx="5"/>
          </p:nvPr>
        </p:nvSpPr>
        <p:spPr>
          <a:xfrm>
            <a:off x="2705766" y="3298650"/>
            <a:ext cx="1716900" cy="82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0" name="Google Shape;350;p15"/>
          <p:cNvSpPr txBox="1">
            <a:spLocks noGrp="1"/>
          </p:cNvSpPr>
          <p:nvPr>
            <p:ph type="title" idx="6"/>
          </p:nvPr>
        </p:nvSpPr>
        <p:spPr>
          <a:xfrm>
            <a:off x="4691213" y="2754600"/>
            <a:ext cx="1716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51" name="Google Shape;351;p15"/>
          <p:cNvSpPr txBox="1">
            <a:spLocks noGrp="1"/>
          </p:cNvSpPr>
          <p:nvPr>
            <p:ph type="subTitle" idx="7"/>
          </p:nvPr>
        </p:nvSpPr>
        <p:spPr>
          <a:xfrm>
            <a:off x="4691213" y="3306250"/>
            <a:ext cx="1716900" cy="82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2" name="Google Shape;352;p15"/>
          <p:cNvSpPr txBox="1">
            <a:spLocks noGrp="1"/>
          </p:cNvSpPr>
          <p:nvPr>
            <p:ph type="title" idx="8"/>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53"/>
        <p:cNvGrpSpPr/>
        <p:nvPr/>
      </p:nvGrpSpPr>
      <p:grpSpPr>
        <a:xfrm>
          <a:off x="0" y="0"/>
          <a:ext cx="0" cy="0"/>
          <a:chOff x="0" y="0"/>
          <a:chExt cx="0" cy="0"/>
        </a:xfrm>
      </p:grpSpPr>
      <p:grpSp>
        <p:nvGrpSpPr>
          <p:cNvPr id="354" name="Google Shape;354;p16"/>
          <p:cNvGrpSpPr/>
          <p:nvPr/>
        </p:nvGrpSpPr>
        <p:grpSpPr>
          <a:xfrm rot="3561743">
            <a:off x="-1669458" y="509309"/>
            <a:ext cx="7253367" cy="7124975"/>
            <a:chOff x="858308" y="3710050"/>
            <a:chExt cx="4757835" cy="4673616"/>
          </a:xfrm>
        </p:grpSpPr>
        <p:sp>
          <p:nvSpPr>
            <p:cNvPr id="355" name="Google Shape;355;p16"/>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6"/>
          <p:cNvSpPr/>
          <p:nvPr/>
        </p:nvSpPr>
        <p:spPr>
          <a:xfrm>
            <a:off x="3254113" y="43560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311650" y="1685400"/>
            <a:ext cx="364450" cy="390300"/>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4699719">
            <a:off x="7485480" y="578166"/>
            <a:ext cx="608316" cy="6353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txBox="1">
            <a:spLocks noGrp="1"/>
          </p:cNvSpPr>
          <p:nvPr>
            <p:ph type="title"/>
          </p:nvPr>
        </p:nvSpPr>
        <p:spPr>
          <a:xfrm>
            <a:off x="1499591" y="2473900"/>
            <a:ext cx="1682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64" name="Google Shape;364;p16"/>
          <p:cNvSpPr txBox="1">
            <a:spLocks noGrp="1"/>
          </p:cNvSpPr>
          <p:nvPr>
            <p:ph type="subTitle" idx="1"/>
          </p:nvPr>
        </p:nvSpPr>
        <p:spPr>
          <a:xfrm>
            <a:off x="1502591" y="2857950"/>
            <a:ext cx="1676400" cy="15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5" name="Google Shape;365;p16"/>
          <p:cNvSpPr txBox="1">
            <a:spLocks noGrp="1"/>
          </p:cNvSpPr>
          <p:nvPr>
            <p:ph type="title" idx="2"/>
          </p:nvPr>
        </p:nvSpPr>
        <p:spPr>
          <a:xfrm>
            <a:off x="3730800" y="2473900"/>
            <a:ext cx="1682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66" name="Google Shape;366;p16"/>
          <p:cNvSpPr txBox="1">
            <a:spLocks noGrp="1"/>
          </p:cNvSpPr>
          <p:nvPr>
            <p:ph type="subTitle" idx="3"/>
          </p:nvPr>
        </p:nvSpPr>
        <p:spPr>
          <a:xfrm>
            <a:off x="3733800" y="2857950"/>
            <a:ext cx="1676400" cy="15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7" name="Google Shape;367;p16"/>
          <p:cNvSpPr txBox="1">
            <a:spLocks noGrp="1"/>
          </p:cNvSpPr>
          <p:nvPr>
            <p:ph type="title" idx="4"/>
          </p:nvPr>
        </p:nvSpPr>
        <p:spPr>
          <a:xfrm>
            <a:off x="5962009" y="2473900"/>
            <a:ext cx="1682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68" name="Google Shape;368;p16"/>
          <p:cNvSpPr txBox="1">
            <a:spLocks noGrp="1"/>
          </p:cNvSpPr>
          <p:nvPr>
            <p:ph type="subTitle" idx="5"/>
          </p:nvPr>
        </p:nvSpPr>
        <p:spPr>
          <a:xfrm>
            <a:off x="5965009" y="2857950"/>
            <a:ext cx="1676400" cy="15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9" name="Google Shape;369;p16"/>
          <p:cNvSpPr txBox="1">
            <a:spLocks noGrp="1"/>
          </p:cNvSpPr>
          <p:nvPr>
            <p:ph type="title" idx="6"/>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370"/>
        <p:cNvGrpSpPr/>
        <p:nvPr/>
      </p:nvGrpSpPr>
      <p:grpSpPr>
        <a:xfrm>
          <a:off x="0" y="0"/>
          <a:ext cx="0" cy="0"/>
          <a:chOff x="0" y="0"/>
          <a:chExt cx="0" cy="0"/>
        </a:xfrm>
      </p:grpSpPr>
      <p:grpSp>
        <p:nvGrpSpPr>
          <p:cNvPr id="371" name="Google Shape;371;p17"/>
          <p:cNvGrpSpPr/>
          <p:nvPr/>
        </p:nvGrpSpPr>
        <p:grpSpPr>
          <a:xfrm rot="3561743">
            <a:off x="-383583" y="498934"/>
            <a:ext cx="7253367" cy="7124975"/>
            <a:chOff x="858308" y="3710050"/>
            <a:chExt cx="4757835" cy="4673616"/>
          </a:xfrm>
        </p:grpSpPr>
        <p:sp>
          <p:nvSpPr>
            <p:cNvPr id="372" name="Google Shape;372;p17"/>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17"/>
          <p:cNvSpPr/>
          <p:nvPr/>
        </p:nvSpPr>
        <p:spPr>
          <a:xfrm>
            <a:off x="6456957" y="4004425"/>
            <a:ext cx="631147" cy="659146"/>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77575" y="1716500"/>
            <a:ext cx="364450" cy="390300"/>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rot="-7853861">
            <a:off x="5934888" y="1075406"/>
            <a:ext cx="943666" cy="9855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txBox="1">
            <a:spLocks noGrp="1"/>
          </p:cNvSpPr>
          <p:nvPr>
            <p:ph type="title"/>
          </p:nvPr>
        </p:nvSpPr>
        <p:spPr>
          <a:xfrm>
            <a:off x="874075" y="1553263"/>
            <a:ext cx="2348700" cy="37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81" name="Google Shape;381;p17"/>
          <p:cNvSpPr txBox="1">
            <a:spLocks noGrp="1"/>
          </p:cNvSpPr>
          <p:nvPr>
            <p:ph type="subTitle" idx="1"/>
          </p:nvPr>
        </p:nvSpPr>
        <p:spPr>
          <a:xfrm>
            <a:off x="845275" y="1937313"/>
            <a:ext cx="2377500" cy="9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17"/>
          <p:cNvSpPr txBox="1">
            <a:spLocks noGrp="1"/>
          </p:cNvSpPr>
          <p:nvPr>
            <p:ph type="title" idx="2"/>
          </p:nvPr>
        </p:nvSpPr>
        <p:spPr>
          <a:xfrm>
            <a:off x="874075" y="3161288"/>
            <a:ext cx="23487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83" name="Google Shape;383;p17"/>
          <p:cNvSpPr txBox="1">
            <a:spLocks noGrp="1"/>
          </p:cNvSpPr>
          <p:nvPr>
            <p:ph type="subTitle" idx="3"/>
          </p:nvPr>
        </p:nvSpPr>
        <p:spPr>
          <a:xfrm>
            <a:off x="845275" y="3539288"/>
            <a:ext cx="2377500" cy="9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4" name="Google Shape;384;p17"/>
          <p:cNvSpPr txBox="1">
            <a:spLocks noGrp="1"/>
          </p:cNvSpPr>
          <p:nvPr>
            <p:ph type="title" idx="4"/>
          </p:nvPr>
        </p:nvSpPr>
        <p:spPr>
          <a:xfrm>
            <a:off x="6084500" y="2352525"/>
            <a:ext cx="2348700" cy="37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85" name="Google Shape;385;p17"/>
          <p:cNvSpPr txBox="1">
            <a:spLocks noGrp="1"/>
          </p:cNvSpPr>
          <p:nvPr>
            <p:ph type="subTitle" idx="5"/>
          </p:nvPr>
        </p:nvSpPr>
        <p:spPr>
          <a:xfrm>
            <a:off x="6084500" y="2730525"/>
            <a:ext cx="2377500" cy="90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6" name="Google Shape;386;p17"/>
          <p:cNvSpPr txBox="1">
            <a:spLocks noGrp="1"/>
          </p:cNvSpPr>
          <p:nvPr>
            <p:ph type="title" idx="6"/>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387"/>
        <p:cNvGrpSpPr/>
        <p:nvPr/>
      </p:nvGrpSpPr>
      <p:grpSpPr>
        <a:xfrm>
          <a:off x="0" y="0"/>
          <a:ext cx="0" cy="0"/>
          <a:chOff x="0" y="0"/>
          <a:chExt cx="0" cy="0"/>
        </a:xfrm>
      </p:grpSpPr>
      <p:grpSp>
        <p:nvGrpSpPr>
          <p:cNvPr id="388" name="Google Shape;388;p18"/>
          <p:cNvGrpSpPr/>
          <p:nvPr/>
        </p:nvGrpSpPr>
        <p:grpSpPr>
          <a:xfrm rot="3561743">
            <a:off x="-1669458" y="509309"/>
            <a:ext cx="7253367" cy="7124975"/>
            <a:chOff x="858308" y="3710050"/>
            <a:chExt cx="4757835" cy="4673616"/>
          </a:xfrm>
        </p:grpSpPr>
        <p:sp>
          <p:nvSpPr>
            <p:cNvPr id="389" name="Google Shape;389;p18"/>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8"/>
          <p:cNvSpPr/>
          <p:nvPr/>
        </p:nvSpPr>
        <p:spPr>
          <a:xfrm>
            <a:off x="3254113" y="43560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311650" y="1685400"/>
            <a:ext cx="364450" cy="390300"/>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rot="-4699719">
            <a:off x="7485480" y="578166"/>
            <a:ext cx="608316" cy="6353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txBox="1">
            <a:spLocks noGrp="1"/>
          </p:cNvSpPr>
          <p:nvPr>
            <p:ph type="title"/>
          </p:nvPr>
        </p:nvSpPr>
        <p:spPr>
          <a:xfrm>
            <a:off x="1490713" y="1950325"/>
            <a:ext cx="1682400" cy="46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398" name="Google Shape;398;p18"/>
          <p:cNvSpPr txBox="1">
            <a:spLocks noGrp="1"/>
          </p:cNvSpPr>
          <p:nvPr>
            <p:ph type="subTitle" idx="1"/>
          </p:nvPr>
        </p:nvSpPr>
        <p:spPr>
          <a:xfrm>
            <a:off x="1435813" y="2410525"/>
            <a:ext cx="1792200" cy="4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9" name="Google Shape;399;p18"/>
          <p:cNvSpPr txBox="1">
            <a:spLocks noGrp="1"/>
          </p:cNvSpPr>
          <p:nvPr>
            <p:ph type="title" idx="2"/>
          </p:nvPr>
        </p:nvSpPr>
        <p:spPr>
          <a:xfrm>
            <a:off x="3730800" y="1950325"/>
            <a:ext cx="1682400" cy="46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400" name="Google Shape;400;p18"/>
          <p:cNvSpPr txBox="1">
            <a:spLocks noGrp="1"/>
          </p:cNvSpPr>
          <p:nvPr>
            <p:ph type="subTitle" idx="3"/>
          </p:nvPr>
        </p:nvSpPr>
        <p:spPr>
          <a:xfrm>
            <a:off x="3675900" y="2410525"/>
            <a:ext cx="1792200" cy="4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1" name="Google Shape;401;p18"/>
          <p:cNvSpPr txBox="1">
            <a:spLocks noGrp="1"/>
          </p:cNvSpPr>
          <p:nvPr>
            <p:ph type="title" idx="4"/>
          </p:nvPr>
        </p:nvSpPr>
        <p:spPr>
          <a:xfrm>
            <a:off x="5970888" y="1950325"/>
            <a:ext cx="1682400" cy="46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402" name="Google Shape;402;p18"/>
          <p:cNvSpPr txBox="1">
            <a:spLocks noGrp="1"/>
          </p:cNvSpPr>
          <p:nvPr>
            <p:ph type="subTitle" idx="5"/>
          </p:nvPr>
        </p:nvSpPr>
        <p:spPr>
          <a:xfrm>
            <a:off x="5915988" y="2410525"/>
            <a:ext cx="1792200" cy="4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3" name="Google Shape;403;p18"/>
          <p:cNvSpPr txBox="1">
            <a:spLocks noGrp="1"/>
          </p:cNvSpPr>
          <p:nvPr>
            <p:ph type="title" idx="6"/>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404" name="Google Shape;404;p18"/>
          <p:cNvSpPr txBox="1">
            <a:spLocks noGrp="1"/>
          </p:cNvSpPr>
          <p:nvPr>
            <p:ph type="title" idx="7"/>
          </p:nvPr>
        </p:nvSpPr>
        <p:spPr>
          <a:xfrm>
            <a:off x="1490713" y="3602325"/>
            <a:ext cx="1682400" cy="50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405" name="Google Shape;405;p18"/>
          <p:cNvSpPr txBox="1">
            <a:spLocks noGrp="1"/>
          </p:cNvSpPr>
          <p:nvPr>
            <p:ph type="subTitle" idx="8"/>
          </p:nvPr>
        </p:nvSpPr>
        <p:spPr>
          <a:xfrm>
            <a:off x="1435813" y="4111800"/>
            <a:ext cx="1792200" cy="4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6" name="Google Shape;406;p18"/>
          <p:cNvSpPr txBox="1">
            <a:spLocks noGrp="1"/>
          </p:cNvSpPr>
          <p:nvPr>
            <p:ph type="title" idx="9"/>
          </p:nvPr>
        </p:nvSpPr>
        <p:spPr>
          <a:xfrm>
            <a:off x="3730800" y="3602325"/>
            <a:ext cx="1682400" cy="50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407" name="Google Shape;407;p18"/>
          <p:cNvSpPr txBox="1">
            <a:spLocks noGrp="1"/>
          </p:cNvSpPr>
          <p:nvPr>
            <p:ph type="subTitle" idx="13"/>
          </p:nvPr>
        </p:nvSpPr>
        <p:spPr>
          <a:xfrm>
            <a:off x="3675900" y="4111800"/>
            <a:ext cx="1792200" cy="4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8" name="Google Shape;408;p18"/>
          <p:cNvSpPr txBox="1">
            <a:spLocks noGrp="1"/>
          </p:cNvSpPr>
          <p:nvPr>
            <p:ph type="title" idx="14"/>
          </p:nvPr>
        </p:nvSpPr>
        <p:spPr>
          <a:xfrm>
            <a:off x="5970888" y="3602325"/>
            <a:ext cx="1682400" cy="50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b="1">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
        <p:nvSpPr>
          <p:cNvPr id="409" name="Google Shape;409;p18"/>
          <p:cNvSpPr txBox="1">
            <a:spLocks noGrp="1"/>
          </p:cNvSpPr>
          <p:nvPr>
            <p:ph type="subTitle" idx="15"/>
          </p:nvPr>
        </p:nvSpPr>
        <p:spPr>
          <a:xfrm>
            <a:off x="5915988" y="4111800"/>
            <a:ext cx="1792200" cy="4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410"/>
        <p:cNvGrpSpPr/>
        <p:nvPr/>
      </p:nvGrpSpPr>
      <p:grpSpPr>
        <a:xfrm>
          <a:off x="0" y="0"/>
          <a:ext cx="0" cy="0"/>
          <a:chOff x="0" y="0"/>
          <a:chExt cx="0" cy="0"/>
        </a:xfrm>
      </p:grpSpPr>
      <p:grpSp>
        <p:nvGrpSpPr>
          <p:cNvPr id="411" name="Google Shape;411;p19"/>
          <p:cNvGrpSpPr/>
          <p:nvPr/>
        </p:nvGrpSpPr>
        <p:grpSpPr>
          <a:xfrm rot="3561743">
            <a:off x="1670767" y="-2422391"/>
            <a:ext cx="7253367" cy="7124975"/>
            <a:chOff x="858308" y="3710050"/>
            <a:chExt cx="4757835" cy="4673616"/>
          </a:xfrm>
        </p:grpSpPr>
        <p:sp>
          <p:nvSpPr>
            <p:cNvPr id="412" name="Google Shape;412;p19"/>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9"/>
          <p:cNvSpPr/>
          <p:nvPr/>
        </p:nvSpPr>
        <p:spPr>
          <a:xfrm>
            <a:off x="6997350" y="1744601"/>
            <a:ext cx="671892" cy="701698"/>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1004150" y="2902444"/>
            <a:ext cx="973264" cy="1042374"/>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rot="2854274">
            <a:off x="3280445" y="4153804"/>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rot="-358134">
            <a:off x="1340187" y="228556"/>
            <a:ext cx="1927077" cy="1915672"/>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rot="-358134">
            <a:off x="3499750" y="1618256"/>
            <a:ext cx="1927077" cy="1915672"/>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rot="-358134">
            <a:off x="5798587" y="2997456"/>
            <a:ext cx="1927077" cy="1915672"/>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rot="-8884319">
            <a:off x="5012219" y="854906"/>
            <a:ext cx="327961" cy="34251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txBox="1">
            <a:spLocks noGrp="1"/>
          </p:cNvSpPr>
          <p:nvPr>
            <p:ph type="title" hasCustomPrompt="1"/>
          </p:nvPr>
        </p:nvSpPr>
        <p:spPr>
          <a:xfrm>
            <a:off x="715975" y="537500"/>
            <a:ext cx="3331800" cy="7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2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5" name="Google Shape;425;p19"/>
          <p:cNvSpPr txBox="1">
            <a:spLocks noGrp="1"/>
          </p:cNvSpPr>
          <p:nvPr>
            <p:ph type="subTitle" idx="1"/>
          </p:nvPr>
        </p:nvSpPr>
        <p:spPr>
          <a:xfrm>
            <a:off x="1491325" y="1258225"/>
            <a:ext cx="1781100" cy="56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6" name="Google Shape;426;p19"/>
          <p:cNvSpPr txBox="1">
            <a:spLocks noGrp="1"/>
          </p:cNvSpPr>
          <p:nvPr>
            <p:ph type="title" idx="2" hasCustomPrompt="1"/>
          </p:nvPr>
        </p:nvSpPr>
        <p:spPr>
          <a:xfrm>
            <a:off x="2906100" y="1939950"/>
            <a:ext cx="3331800" cy="7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2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7" name="Google Shape;427;p19"/>
          <p:cNvSpPr txBox="1">
            <a:spLocks noGrp="1"/>
          </p:cNvSpPr>
          <p:nvPr>
            <p:ph type="subTitle" idx="3"/>
          </p:nvPr>
        </p:nvSpPr>
        <p:spPr>
          <a:xfrm>
            <a:off x="3681450" y="2660688"/>
            <a:ext cx="17811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500">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8" name="Google Shape;428;p19"/>
          <p:cNvSpPr txBox="1">
            <a:spLocks noGrp="1"/>
          </p:cNvSpPr>
          <p:nvPr>
            <p:ph type="title" idx="4" hasCustomPrompt="1"/>
          </p:nvPr>
        </p:nvSpPr>
        <p:spPr>
          <a:xfrm>
            <a:off x="5096225" y="3342400"/>
            <a:ext cx="3331800" cy="7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2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9" name="Google Shape;429;p19"/>
          <p:cNvSpPr txBox="1">
            <a:spLocks noGrp="1"/>
          </p:cNvSpPr>
          <p:nvPr>
            <p:ph type="subTitle" idx="5"/>
          </p:nvPr>
        </p:nvSpPr>
        <p:spPr>
          <a:xfrm>
            <a:off x="5871575" y="4044100"/>
            <a:ext cx="17811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None/>
              <a:defRPr sz="1500">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CUSTOM_3">
    <p:spTree>
      <p:nvGrpSpPr>
        <p:cNvPr id="1" name="Shape 430"/>
        <p:cNvGrpSpPr/>
        <p:nvPr/>
      </p:nvGrpSpPr>
      <p:grpSpPr>
        <a:xfrm>
          <a:off x="0" y="0"/>
          <a:ext cx="0" cy="0"/>
          <a:chOff x="0" y="0"/>
          <a:chExt cx="0" cy="0"/>
        </a:xfrm>
      </p:grpSpPr>
      <p:grpSp>
        <p:nvGrpSpPr>
          <p:cNvPr id="431" name="Google Shape;431;p20"/>
          <p:cNvGrpSpPr/>
          <p:nvPr/>
        </p:nvGrpSpPr>
        <p:grpSpPr>
          <a:xfrm rot="3561743">
            <a:off x="-1580408" y="-910016"/>
            <a:ext cx="7253367" cy="7124975"/>
            <a:chOff x="858308" y="3710050"/>
            <a:chExt cx="4757835" cy="4673616"/>
          </a:xfrm>
        </p:grpSpPr>
        <p:sp>
          <p:nvSpPr>
            <p:cNvPr id="432" name="Google Shape;432;p20"/>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0"/>
          <p:cNvSpPr/>
          <p:nvPr/>
        </p:nvSpPr>
        <p:spPr>
          <a:xfrm rot="3418351">
            <a:off x="5245748" y="4303833"/>
            <a:ext cx="550606" cy="57503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7850550" y="654390"/>
            <a:ext cx="704737" cy="754723"/>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rot="2854274">
            <a:off x="672283" y="4202304"/>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rot="3561743">
            <a:off x="-2432483" y="-1477316"/>
            <a:ext cx="7253367" cy="7124975"/>
            <a:chOff x="858308" y="3710050"/>
            <a:chExt cx="4757835" cy="4673616"/>
          </a:xfrm>
        </p:grpSpPr>
        <p:sp>
          <p:nvSpPr>
            <p:cNvPr id="25" name="Google Shape;25;p3"/>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p:nvPr/>
        </p:nvSpPr>
        <p:spPr>
          <a:xfrm>
            <a:off x="4815500" y="537500"/>
            <a:ext cx="4328508" cy="4299741"/>
          </a:xfrm>
          <a:custGeom>
            <a:avLst/>
            <a:gdLst/>
            <a:ahLst/>
            <a:cxnLst/>
            <a:rect l="l" t="t" r="r" b="b"/>
            <a:pathLst>
              <a:path w="59877" h="59477" extrusionOk="0">
                <a:moveTo>
                  <a:pt x="25719" y="0"/>
                </a:moveTo>
                <a:lnTo>
                  <a:pt x="24718" y="16079"/>
                </a:lnTo>
                <a:lnTo>
                  <a:pt x="13243" y="4770"/>
                </a:lnTo>
                <a:lnTo>
                  <a:pt x="19314" y="19714"/>
                </a:lnTo>
                <a:lnTo>
                  <a:pt x="4070" y="14511"/>
                </a:lnTo>
                <a:lnTo>
                  <a:pt x="16012" y="25319"/>
                </a:lnTo>
                <a:lnTo>
                  <a:pt x="0" y="27253"/>
                </a:lnTo>
                <a:lnTo>
                  <a:pt x="15478" y="31790"/>
                </a:lnTo>
                <a:lnTo>
                  <a:pt x="1902" y="40463"/>
                </a:lnTo>
                <a:lnTo>
                  <a:pt x="17780" y="37861"/>
                </a:lnTo>
                <a:lnTo>
                  <a:pt x="17780" y="37861"/>
                </a:lnTo>
                <a:lnTo>
                  <a:pt x="9307" y="51571"/>
                </a:lnTo>
                <a:lnTo>
                  <a:pt x="9307" y="51571"/>
                </a:lnTo>
                <a:lnTo>
                  <a:pt x="22516" y="42331"/>
                </a:lnTo>
                <a:lnTo>
                  <a:pt x="20848" y="58376"/>
                </a:lnTo>
                <a:lnTo>
                  <a:pt x="28721" y="44299"/>
                </a:lnTo>
                <a:lnTo>
                  <a:pt x="34158" y="59476"/>
                </a:lnTo>
                <a:lnTo>
                  <a:pt x="35159" y="43398"/>
                </a:lnTo>
                <a:lnTo>
                  <a:pt x="46633" y="54706"/>
                </a:lnTo>
                <a:lnTo>
                  <a:pt x="40562" y="39762"/>
                </a:lnTo>
                <a:lnTo>
                  <a:pt x="40562" y="39762"/>
                </a:lnTo>
                <a:lnTo>
                  <a:pt x="55807" y="44966"/>
                </a:lnTo>
                <a:lnTo>
                  <a:pt x="43865" y="34158"/>
                </a:lnTo>
                <a:lnTo>
                  <a:pt x="59876" y="32257"/>
                </a:lnTo>
                <a:lnTo>
                  <a:pt x="44399" y="27687"/>
                </a:lnTo>
                <a:lnTo>
                  <a:pt x="57975" y="19014"/>
                </a:lnTo>
                <a:lnTo>
                  <a:pt x="42064" y="21616"/>
                </a:lnTo>
                <a:lnTo>
                  <a:pt x="50536" y="7906"/>
                </a:lnTo>
                <a:lnTo>
                  <a:pt x="37360" y="17146"/>
                </a:lnTo>
                <a:lnTo>
                  <a:pt x="39028" y="1135"/>
                </a:lnTo>
                <a:lnTo>
                  <a:pt x="31156" y="15178"/>
                </a:lnTo>
                <a:lnTo>
                  <a:pt x="25719" y="0"/>
                </a:lnTo>
                <a:close/>
              </a:path>
            </a:pathLst>
          </a:custGeom>
          <a:solidFill>
            <a:srgbClr val="C43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531397">
            <a:off x="3633519" y="997556"/>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65975" y="43784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33750" y="537500"/>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txBox="1">
            <a:spLocks noGrp="1"/>
          </p:cNvSpPr>
          <p:nvPr>
            <p:ph type="title"/>
          </p:nvPr>
        </p:nvSpPr>
        <p:spPr>
          <a:xfrm>
            <a:off x="715975" y="2473425"/>
            <a:ext cx="4079100" cy="71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title" idx="2" hasCustomPrompt="1"/>
          </p:nvPr>
        </p:nvSpPr>
        <p:spPr>
          <a:xfrm>
            <a:off x="715975" y="881675"/>
            <a:ext cx="2358300" cy="1415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6" name="Google Shape;36;p3"/>
          <p:cNvSpPr txBox="1">
            <a:spLocks noGrp="1"/>
          </p:cNvSpPr>
          <p:nvPr>
            <p:ph type="subTitle" idx="1"/>
          </p:nvPr>
        </p:nvSpPr>
        <p:spPr>
          <a:xfrm>
            <a:off x="715975" y="3302425"/>
            <a:ext cx="3360000" cy="899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7" name="Google Shape;37;p3"/>
          <p:cNvGrpSpPr/>
          <p:nvPr/>
        </p:nvGrpSpPr>
        <p:grpSpPr>
          <a:xfrm>
            <a:off x="5744190" y="636435"/>
            <a:ext cx="2741917" cy="4101897"/>
            <a:chOff x="5849046" y="881665"/>
            <a:chExt cx="2511833" cy="3757348"/>
          </a:xfrm>
        </p:grpSpPr>
        <p:grpSp>
          <p:nvGrpSpPr>
            <p:cNvPr id="38" name="Google Shape;38;p3"/>
            <p:cNvGrpSpPr/>
            <p:nvPr/>
          </p:nvGrpSpPr>
          <p:grpSpPr>
            <a:xfrm>
              <a:off x="5849046" y="881665"/>
              <a:ext cx="2511833" cy="3757348"/>
              <a:chOff x="3284175" y="1960850"/>
              <a:chExt cx="1023275" cy="1530675"/>
            </a:xfrm>
          </p:grpSpPr>
          <p:sp>
            <p:nvSpPr>
              <p:cNvPr id="39" name="Google Shape;39;p3"/>
              <p:cNvSpPr/>
              <p:nvPr/>
            </p:nvSpPr>
            <p:spPr>
              <a:xfrm>
                <a:off x="3643600" y="2757367"/>
                <a:ext cx="533492" cy="148486"/>
              </a:xfrm>
              <a:custGeom>
                <a:avLst/>
                <a:gdLst/>
                <a:ahLst/>
                <a:cxnLst/>
                <a:rect l="l" t="t" r="r" b="b"/>
                <a:pathLst>
                  <a:path w="20950" h="5831" extrusionOk="0">
                    <a:moveTo>
                      <a:pt x="20949" y="5598"/>
                    </a:moveTo>
                    <a:lnTo>
                      <a:pt x="20949" y="5598"/>
                    </a:lnTo>
                    <a:cubicBezTo>
                      <a:pt x="20934" y="5604"/>
                      <a:pt x="20919" y="5610"/>
                      <a:pt x="20903" y="5616"/>
                    </a:cubicBezTo>
                    <a:lnTo>
                      <a:pt x="20903" y="5616"/>
                    </a:lnTo>
                    <a:cubicBezTo>
                      <a:pt x="20921" y="5612"/>
                      <a:pt x="20936" y="5606"/>
                      <a:pt x="20949" y="5598"/>
                    </a:cubicBezTo>
                    <a:close/>
                    <a:moveTo>
                      <a:pt x="4941" y="0"/>
                    </a:moveTo>
                    <a:cubicBezTo>
                      <a:pt x="3894" y="0"/>
                      <a:pt x="2846" y="310"/>
                      <a:pt x="1969" y="895"/>
                    </a:cubicBezTo>
                    <a:cubicBezTo>
                      <a:pt x="1502" y="1228"/>
                      <a:pt x="1102" y="1629"/>
                      <a:pt x="768" y="2062"/>
                    </a:cubicBezTo>
                    <a:cubicBezTo>
                      <a:pt x="534" y="2396"/>
                      <a:pt x="1" y="2930"/>
                      <a:pt x="34" y="3363"/>
                    </a:cubicBezTo>
                    <a:cubicBezTo>
                      <a:pt x="1" y="3363"/>
                      <a:pt x="1" y="3397"/>
                      <a:pt x="34" y="3430"/>
                    </a:cubicBezTo>
                    <a:cubicBezTo>
                      <a:pt x="34" y="3463"/>
                      <a:pt x="101" y="3497"/>
                      <a:pt x="134" y="3497"/>
                    </a:cubicBezTo>
                    <a:cubicBezTo>
                      <a:pt x="368" y="3555"/>
                      <a:pt x="609" y="3582"/>
                      <a:pt x="850" y="3582"/>
                    </a:cubicBezTo>
                    <a:cubicBezTo>
                      <a:pt x="1159" y="3582"/>
                      <a:pt x="1469" y="3538"/>
                      <a:pt x="1769" y="3463"/>
                    </a:cubicBezTo>
                    <a:cubicBezTo>
                      <a:pt x="2202" y="3397"/>
                      <a:pt x="2669" y="3330"/>
                      <a:pt x="3136" y="3297"/>
                    </a:cubicBezTo>
                    <a:cubicBezTo>
                      <a:pt x="3586" y="3270"/>
                      <a:pt x="4033" y="3257"/>
                      <a:pt x="4480" y="3257"/>
                    </a:cubicBezTo>
                    <a:cubicBezTo>
                      <a:pt x="6287" y="3257"/>
                      <a:pt x="8069" y="3476"/>
                      <a:pt x="9808" y="3930"/>
                    </a:cubicBezTo>
                    <a:cubicBezTo>
                      <a:pt x="14714" y="5074"/>
                      <a:pt x="17644" y="5831"/>
                      <a:pt x="19499" y="5831"/>
                    </a:cubicBezTo>
                    <a:cubicBezTo>
                      <a:pt x="20056" y="5831"/>
                      <a:pt x="20516" y="5763"/>
                      <a:pt x="20903" y="5616"/>
                    </a:cubicBezTo>
                    <a:lnTo>
                      <a:pt x="20903" y="5616"/>
                    </a:lnTo>
                    <a:cubicBezTo>
                      <a:pt x="20873" y="5624"/>
                      <a:pt x="20837" y="5627"/>
                      <a:pt x="20796" y="5627"/>
                    </a:cubicBezTo>
                    <a:cubicBezTo>
                      <a:pt x="20436" y="5627"/>
                      <a:pt x="19707" y="5360"/>
                      <a:pt x="19481" y="5331"/>
                    </a:cubicBezTo>
                    <a:cubicBezTo>
                      <a:pt x="18981" y="5198"/>
                      <a:pt x="18514" y="5031"/>
                      <a:pt x="18047" y="4831"/>
                    </a:cubicBezTo>
                    <a:cubicBezTo>
                      <a:pt x="17080" y="4464"/>
                      <a:pt x="16146" y="4030"/>
                      <a:pt x="15212" y="3563"/>
                    </a:cubicBezTo>
                    <a:lnTo>
                      <a:pt x="12643" y="2296"/>
                    </a:lnTo>
                    <a:cubicBezTo>
                      <a:pt x="11642" y="1829"/>
                      <a:pt x="10608" y="1429"/>
                      <a:pt x="9574" y="1095"/>
                    </a:cubicBezTo>
                    <a:cubicBezTo>
                      <a:pt x="8340" y="595"/>
                      <a:pt x="7039" y="228"/>
                      <a:pt x="5738" y="61"/>
                    </a:cubicBezTo>
                    <a:cubicBezTo>
                      <a:pt x="5474" y="20"/>
                      <a:pt x="5208" y="0"/>
                      <a:pt x="4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846250" y="1991900"/>
                <a:ext cx="208500" cy="337725"/>
              </a:xfrm>
              <a:custGeom>
                <a:avLst/>
                <a:gdLst/>
                <a:ahLst/>
                <a:cxnLst/>
                <a:rect l="l" t="t" r="r" b="b"/>
                <a:pathLst>
                  <a:path w="8340" h="13509" extrusionOk="0">
                    <a:moveTo>
                      <a:pt x="8332" y="9672"/>
                    </a:moveTo>
                    <a:lnTo>
                      <a:pt x="8340" y="9673"/>
                    </a:lnTo>
                    <a:cubicBezTo>
                      <a:pt x="8337" y="9672"/>
                      <a:pt x="8335" y="9672"/>
                      <a:pt x="8332" y="9672"/>
                    </a:cubicBezTo>
                    <a:close/>
                    <a:moveTo>
                      <a:pt x="2820" y="1"/>
                    </a:moveTo>
                    <a:cubicBezTo>
                      <a:pt x="1919" y="1"/>
                      <a:pt x="1033" y="356"/>
                      <a:pt x="568" y="1100"/>
                    </a:cubicBezTo>
                    <a:cubicBezTo>
                      <a:pt x="367" y="1500"/>
                      <a:pt x="234" y="1901"/>
                      <a:pt x="167" y="2368"/>
                    </a:cubicBezTo>
                    <a:cubicBezTo>
                      <a:pt x="1" y="3502"/>
                      <a:pt x="34" y="4636"/>
                      <a:pt x="301" y="5737"/>
                    </a:cubicBezTo>
                    <a:cubicBezTo>
                      <a:pt x="401" y="6337"/>
                      <a:pt x="668" y="6904"/>
                      <a:pt x="1068" y="7371"/>
                    </a:cubicBezTo>
                    <a:cubicBezTo>
                      <a:pt x="1347" y="7697"/>
                      <a:pt x="1755" y="7876"/>
                      <a:pt x="2181" y="7876"/>
                    </a:cubicBezTo>
                    <a:cubicBezTo>
                      <a:pt x="2366" y="7876"/>
                      <a:pt x="2554" y="7842"/>
                      <a:pt x="2736" y="7771"/>
                    </a:cubicBezTo>
                    <a:lnTo>
                      <a:pt x="2736" y="9439"/>
                    </a:lnTo>
                    <a:cubicBezTo>
                      <a:pt x="2736" y="9439"/>
                      <a:pt x="1969" y="9172"/>
                      <a:pt x="1902" y="9139"/>
                    </a:cubicBezTo>
                    <a:cubicBezTo>
                      <a:pt x="1635" y="9006"/>
                      <a:pt x="1368" y="8872"/>
                      <a:pt x="1135" y="8705"/>
                    </a:cubicBezTo>
                    <a:lnTo>
                      <a:pt x="1135" y="8705"/>
                    </a:lnTo>
                    <a:cubicBezTo>
                      <a:pt x="1435" y="10040"/>
                      <a:pt x="2002" y="11341"/>
                      <a:pt x="2769" y="12508"/>
                    </a:cubicBezTo>
                    <a:cubicBezTo>
                      <a:pt x="2869" y="12675"/>
                      <a:pt x="3003" y="12875"/>
                      <a:pt x="3169" y="13042"/>
                    </a:cubicBezTo>
                    <a:cubicBezTo>
                      <a:pt x="3370" y="13209"/>
                      <a:pt x="3603" y="13375"/>
                      <a:pt x="3870" y="13509"/>
                    </a:cubicBezTo>
                    <a:cubicBezTo>
                      <a:pt x="3870" y="13109"/>
                      <a:pt x="4337" y="12575"/>
                      <a:pt x="4570" y="12275"/>
                    </a:cubicBezTo>
                    <a:cubicBezTo>
                      <a:pt x="4871" y="11874"/>
                      <a:pt x="5238" y="11541"/>
                      <a:pt x="5671" y="11207"/>
                    </a:cubicBezTo>
                    <a:cubicBezTo>
                      <a:pt x="6072" y="10907"/>
                      <a:pt x="6505" y="10640"/>
                      <a:pt x="6972" y="10373"/>
                    </a:cubicBezTo>
                    <a:cubicBezTo>
                      <a:pt x="7206" y="10273"/>
                      <a:pt x="7406" y="10140"/>
                      <a:pt x="7639" y="10006"/>
                    </a:cubicBezTo>
                    <a:cubicBezTo>
                      <a:pt x="7766" y="9943"/>
                      <a:pt x="8132" y="9670"/>
                      <a:pt x="8312" y="9670"/>
                    </a:cubicBezTo>
                    <a:cubicBezTo>
                      <a:pt x="8319" y="9670"/>
                      <a:pt x="8326" y="9671"/>
                      <a:pt x="8332" y="9672"/>
                    </a:cubicBezTo>
                    <a:lnTo>
                      <a:pt x="8332" y="9672"/>
                    </a:lnTo>
                    <a:lnTo>
                      <a:pt x="6539" y="9373"/>
                    </a:lnTo>
                    <a:cubicBezTo>
                      <a:pt x="6372" y="9339"/>
                      <a:pt x="6205" y="9273"/>
                      <a:pt x="6072" y="9206"/>
                    </a:cubicBezTo>
                    <a:cubicBezTo>
                      <a:pt x="5938" y="9072"/>
                      <a:pt x="5871" y="8939"/>
                      <a:pt x="5838" y="8772"/>
                    </a:cubicBezTo>
                    <a:cubicBezTo>
                      <a:pt x="5538" y="7905"/>
                      <a:pt x="5671" y="6938"/>
                      <a:pt x="6205" y="6137"/>
                    </a:cubicBezTo>
                    <a:cubicBezTo>
                      <a:pt x="6639" y="5503"/>
                      <a:pt x="7372" y="4936"/>
                      <a:pt x="7406" y="4136"/>
                    </a:cubicBezTo>
                    <a:cubicBezTo>
                      <a:pt x="7372" y="3602"/>
                      <a:pt x="7139" y="3068"/>
                      <a:pt x="6772" y="2668"/>
                    </a:cubicBezTo>
                    <a:cubicBezTo>
                      <a:pt x="6005" y="1634"/>
                      <a:pt x="5138" y="666"/>
                      <a:pt x="3970" y="199"/>
                    </a:cubicBezTo>
                    <a:cubicBezTo>
                      <a:pt x="3606" y="68"/>
                      <a:pt x="3212" y="1"/>
                      <a:pt x="2820" y="1"/>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832900" y="1960850"/>
                <a:ext cx="295250" cy="187825"/>
              </a:xfrm>
              <a:custGeom>
                <a:avLst/>
                <a:gdLst/>
                <a:ahLst/>
                <a:cxnLst/>
                <a:rect l="l" t="t" r="r" b="b"/>
                <a:pathLst>
                  <a:path w="11810" h="7513" extrusionOk="0">
                    <a:moveTo>
                      <a:pt x="5265" y="0"/>
                    </a:moveTo>
                    <a:cubicBezTo>
                      <a:pt x="3815" y="0"/>
                      <a:pt x="2469" y="1041"/>
                      <a:pt x="2469" y="1041"/>
                    </a:cubicBezTo>
                    <a:cubicBezTo>
                      <a:pt x="1835" y="1441"/>
                      <a:pt x="1302" y="1942"/>
                      <a:pt x="835" y="2542"/>
                    </a:cubicBezTo>
                    <a:cubicBezTo>
                      <a:pt x="301" y="3076"/>
                      <a:pt x="1" y="3843"/>
                      <a:pt x="68" y="4610"/>
                    </a:cubicBezTo>
                    <a:lnTo>
                      <a:pt x="935" y="4610"/>
                    </a:lnTo>
                    <a:cubicBezTo>
                      <a:pt x="935" y="4444"/>
                      <a:pt x="1002" y="4243"/>
                      <a:pt x="1035" y="4077"/>
                    </a:cubicBezTo>
                    <a:cubicBezTo>
                      <a:pt x="1102" y="4243"/>
                      <a:pt x="1168" y="4444"/>
                      <a:pt x="1202" y="4610"/>
                    </a:cubicBezTo>
                    <a:cubicBezTo>
                      <a:pt x="1569" y="4577"/>
                      <a:pt x="1969" y="4544"/>
                      <a:pt x="2336" y="4544"/>
                    </a:cubicBezTo>
                    <a:cubicBezTo>
                      <a:pt x="2403" y="4343"/>
                      <a:pt x="2469" y="4143"/>
                      <a:pt x="2603" y="3943"/>
                    </a:cubicBezTo>
                    <a:cubicBezTo>
                      <a:pt x="2703" y="4110"/>
                      <a:pt x="2769" y="4277"/>
                      <a:pt x="2836" y="4410"/>
                    </a:cubicBezTo>
                    <a:cubicBezTo>
                      <a:pt x="3170" y="4410"/>
                      <a:pt x="3503" y="4377"/>
                      <a:pt x="3870" y="4343"/>
                    </a:cubicBezTo>
                    <a:cubicBezTo>
                      <a:pt x="3888" y="4347"/>
                      <a:pt x="3905" y="4349"/>
                      <a:pt x="3921" y="4349"/>
                    </a:cubicBezTo>
                    <a:cubicBezTo>
                      <a:pt x="4064" y="4349"/>
                      <a:pt x="4177" y="4226"/>
                      <a:pt x="4237" y="4077"/>
                    </a:cubicBezTo>
                    <a:lnTo>
                      <a:pt x="4504" y="3409"/>
                    </a:lnTo>
                    <a:cubicBezTo>
                      <a:pt x="4838" y="3943"/>
                      <a:pt x="5004" y="4610"/>
                      <a:pt x="4938" y="5244"/>
                    </a:cubicBezTo>
                    <a:cubicBezTo>
                      <a:pt x="4971" y="5911"/>
                      <a:pt x="4804" y="6612"/>
                      <a:pt x="4471" y="7212"/>
                    </a:cubicBezTo>
                    <a:cubicBezTo>
                      <a:pt x="4771" y="7312"/>
                      <a:pt x="5104" y="7379"/>
                      <a:pt x="5405" y="7512"/>
                    </a:cubicBezTo>
                    <a:cubicBezTo>
                      <a:pt x="5438" y="7312"/>
                      <a:pt x="5505" y="7112"/>
                      <a:pt x="5571" y="6945"/>
                    </a:cubicBezTo>
                    <a:lnTo>
                      <a:pt x="5605" y="7512"/>
                    </a:lnTo>
                    <a:cubicBezTo>
                      <a:pt x="5838" y="7246"/>
                      <a:pt x="5972" y="6912"/>
                      <a:pt x="5972" y="6545"/>
                    </a:cubicBezTo>
                    <a:cubicBezTo>
                      <a:pt x="6072" y="6045"/>
                      <a:pt x="6272" y="5578"/>
                      <a:pt x="6539" y="5144"/>
                    </a:cubicBezTo>
                    <a:cubicBezTo>
                      <a:pt x="6572" y="5077"/>
                      <a:pt x="6639" y="4977"/>
                      <a:pt x="6706" y="4944"/>
                    </a:cubicBezTo>
                    <a:cubicBezTo>
                      <a:pt x="6740" y="4930"/>
                      <a:pt x="6774" y="4924"/>
                      <a:pt x="6806" y="4924"/>
                    </a:cubicBezTo>
                    <a:cubicBezTo>
                      <a:pt x="7091" y="4924"/>
                      <a:pt x="7303" y="5402"/>
                      <a:pt x="7273" y="5611"/>
                    </a:cubicBezTo>
                    <a:cubicBezTo>
                      <a:pt x="7206" y="5878"/>
                      <a:pt x="7006" y="6078"/>
                      <a:pt x="6772" y="6145"/>
                    </a:cubicBezTo>
                    <a:cubicBezTo>
                      <a:pt x="6739" y="6145"/>
                      <a:pt x="6706" y="6178"/>
                      <a:pt x="6706" y="6178"/>
                    </a:cubicBezTo>
                    <a:cubicBezTo>
                      <a:pt x="6672" y="6211"/>
                      <a:pt x="6672" y="6245"/>
                      <a:pt x="6672" y="6312"/>
                    </a:cubicBezTo>
                    <a:cubicBezTo>
                      <a:pt x="6672" y="6678"/>
                      <a:pt x="6606" y="7012"/>
                      <a:pt x="6972" y="7145"/>
                    </a:cubicBezTo>
                    <a:cubicBezTo>
                      <a:pt x="7028" y="7150"/>
                      <a:pt x="7083" y="7152"/>
                      <a:pt x="7139" y="7152"/>
                    </a:cubicBezTo>
                    <a:cubicBezTo>
                      <a:pt x="7524" y="7152"/>
                      <a:pt x="7924" y="7053"/>
                      <a:pt x="8273" y="6879"/>
                    </a:cubicBezTo>
                    <a:cubicBezTo>
                      <a:pt x="8674" y="6712"/>
                      <a:pt x="9041" y="6478"/>
                      <a:pt x="9408" y="6178"/>
                    </a:cubicBezTo>
                    <a:cubicBezTo>
                      <a:pt x="9508" y="6111"/>
                      <a:pt x="10308" y="5378"/>
                      <a:pt x="10241" y="5277"/>
                    </a:cubicBezTo>
                    <a:cubicBezTo>
                      <a:pt x="10075" y="5011"/>
                      <a:pt x="9941" y="4710"/>
                      <a:pt x="9841" y="4444"/>
                    </a:cubicBezTo>
                    <a:lnTo>
                      <a:pt x="9841" y="4444"/>
                    </a:lnTo>
                    <a:lnTo>
                      <a:pt x="10075" y="4644"/>
                    </a:lnTo>
                    <a:cubicBezTo>
                      <a:pt x="10542" y="4577"/>
                      <a:pt x="11075" y="4377"/>
                      <a:pt x="11109" y="3910"/>
                    </a:cubicBezTo>
                    <a:cubicBezTo>
                      <a:pt x="11109" y="3576"/>
                      <a:pt x="10909" y="3276"/>
                      <a:pt x="10642" y="3109"/>
                    </a:cubicBezTo>
                    <a:lnTo>
                      <a:pt x="10642" y="3109"/>
                    </a:lnTo>
                    <a:cubicBezTo>
                      <a:pt x="10875" y="3176"/>
                      <a:pt x="11075" y="3276"/>
                      <a:pt x="11309" y="3409"/>
                    </a:cubicBezTo>
                    <a:cubicBezTo>
                      <a:pt x="11442" y="3109"/>
                      <a:pt x="11609" y="2809"/>
                      <a:pt x="11809" y="2542"/>
                    </a:cubicBezTo>
                    <a:cubicBezTo>
                      <a:pt x="11109" y="2509"/>
                      <a:pt x="10408" y="2342"/>
                      <a:pt x="9741" y="2008"/>
                    </a:cubicBezTo>
                    <a:cubicBezTo>
                      <a:pt x="8474" y="1441"/>
                      <a:pt x="7273" y="441"/>
                      <a:pt x="5905" y="74"/>
                    </a:cubicBezTo>
                    <a:cubicBezTo>
                      <a:pt x="5692" y="23"/>
                      <a:pt x="5478" y="0"/>
                      <a:pt x="5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59600" y="1970075"/>
                <a:ext cx="155975" cy="87700"/>
              </a:xfrm>
              <a:custGeom>
                <a:avLst/>
                <a:gdLst/>
                <a:ahLst/>
                <a:cxnLst/>
                <a:rect l="l" t="t" r="r" b="b"/>
                <a:pathLst>
                  <a:path w="6239" h="3508" extrusionOk="0">
                    <a:moveTo>
                      <a:pt x="2339" y="0"/>
                    </a:moveTo>
                    <a:cubicBezTo>
                      <a:pt x="1961" y="0"/>
                      <a:pt x="1725" y="72"/>
                      <a:pt x="1735" y="72"/>
                    </a:cubicBezTo>
                    <a:cubicBezTo>
                      <a:pt x="0" y="1273"/>
                      <a:pt x="67" y="1940"/>
                      <a:pt x="67" y="1940"/>
                    </a:cubicBezTo>
                    <a:cubicBezTo>
                      <a:pt x="641" y="1511"/>
                      <a:pt x="1257" y="1344"/>
                      <a:pt x="1870" y="1344"/>
                    </a:cubicBezTo>
                    <a:cubicBezTo>
                      <a:pt x="4074" y="1344"/>
                      <a:pt x="6238" y="3507"/>
                      <a:pt x="6238" y="3507"/>
                    </a:cubicBezTo>
                    <a:cubicBezTo>
                      <a:pt x="5097" y="441"/>
                      <a:pt x="3278" y="0"/>
                      <a:pt x="2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791200" y="2763825"/>
                <a:ext cx="228525" cy="546600"/>
              </a:xfrm>
              <a:custGeom>
                <a:avLst/>
                <a:gdLst/>
                <a:ahLst/>
                <a:cxnLst/>
                <a:rect l="l" t="t" r="r" b="b"/>
                <a:pathLst>
                  <a:path w="9141" h="21864" extrusionOk="0">
                    <a:moveTo>
                      <a:pt x="2854" y="1"/>
                    </a:moveTo>
                    <a:cubicBezTo>
                      <a:pt x="2735" y="1"/>
                      <a:pt x="2670" y="15"/>
                      <a:pt x="2670" y="44"/>
                    </a:cubicBezTo>
                    <a:cubicBezTo>
                      <a:pt x="2670" y="278"/>
                      <a:pt x="4337" y="10052"/>
                      <a:pt x="3904" y="11086"/>
                    </a:cubicBezTo>
                    <a:cubicBezTo>
                      <a:pt x="3237" y="12687"/>
                      <a:pt x="2536" y="14221"/>
                      <a:pt x="1836" y="15789"/>
                    </a:cubicBezTo>
                    <a:cubicBezTo>
                      <a:pt x="1402" y="16723"/>
                      <a:pt x="835" y="17624"/>
                      <a:pt x="468" y="18591"/>
                    </a:cubicBezTo>
                    <a:cubicBezTo>
                      <a:pt x="234" y="19091"/>
                      <a:pt x="101" y="19625"/>
                      <a:pt x="34" y="20159"/>
                    </a:cubicBezTo>
                    <a:cubicBezTo>
                      <a:pt x="1" y="20592"/>
                      <a:pt x="101" y="21059"/>
                      <a:pt x="301" y="21493"/>
                    </a:cubicBezTo>
                    <a:cubicBezTo>
                      <a:pt x="351" y="21669"/>
                      <a:pt x="477" y="21864"/>
                      <a:pt x="650" y="21864"/>
                    </a:cubicBezTo>
                    <a:cubicBezTo>
                      <a:pt x="707" y="21864"/>
                      <a:pt x="769" y="21843"/>
                      <a:pt x="835" y="21793"/>
                    </a:cubicBezTo>
                    <a:cubicBezTo>
                      <a:pt x="1035" y="21626"/>
                      <a:pt x="1035" y="21326"/>
                      <a:pt x="1168" y="21159"/>
                    </a:cubicBezTo>
                    <a:cubicBezTo>
                      <a:pt x="1402" y="20893"/>
                      <a:pt x="1635" y="20626"/>
                      <a:pt x="1869" y="20359"/>
                    </a:cubicBezTo>
                    <a:cubicBezTo>
                      <a:pt x="2469" y="19658"/>
                      <a:pt x="3036" y="18958"/>
                      <a:pt x="3637" y="18257"/>
                    </a:cubicBezTo>
                    <a:cubicBezTo>
                      <a:pt x="4738" y="16890"/>
                      <a:pt x="5905" y="15522"/>
                      <a:pt x="6906" y="14088"/>
                    </a:cubicBezTo>
                    <a:cubicBezTo>
                      <a:pt x="7907" y="12753"/>
                      <a:pt x="8574" y="11186"/>
                      <a:pt x="8874" y="9551"/>
                    </a:cubicBezTo>
                    <a:cubicBezTo>
                      <a:pt x="9141" y="8184"/>
                      <a:pt x="8874" y="1912"/>
                      <a:pt x="8874" y="1912"/>
                    </a:cubicBezTo>
                    <a:cubicBezTo>
                      <a:pt x="8132" y="904"/>
                      <a:pt x="3803" y="1"/>
                      <a:pt x="2854" y="1"/>
                    </a:cubicBez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705675" y="2693750"/>
                <a:ext cx="208825" cy="775450"/>
              </a:xfrm>
              <a:custGeom>
                <a:avLst/>
                <a:gdLst/>
                <a:ahLst/>
                <a:cxnLst/>
                <a:rect l="l" t="t" r="r" b="b"/>
                <a:pathLst>
                  <a:path w="8353" h="31018" extrusionOk="0">
                    <a:moveTo>
                      <a:pt x="2787" y="1"/>
                    </a:moveTo>
                    <a:cubicBezTo>
                      <a:pt x="1269" y="1"/>
                      <a:pt x="0" y="1506"/>
                      <a:pt x="20" y="3381"/>
                    </a:cubicBezTo>
                    <a:cubicBezTo>
                      <a:pt x="86" y="6617"/>
                      <a:pt x="2988" y="12788"/>
                      <a:pt x="3122" y="14589"/>
                    </a:cubicBezTo>
                    <a:cubicBezTo>
                      <a:pt x="3289" y="16390"/>
                      <a:pt x="2488" y="17424"/>
                      <a:pt x="2488" y="19659"/>
                    </a:cubicBezTo>
                    <a:cubicBezTo>
                      <a:pt x="2488" y="21894"/>
                      <a:pt x="4156" y="24596"/>
                      <a:pt x="3956" y="25830"/>
                    </a:cubicBezTo>
                    <a:cubicBezTo>
                      <a:pt x="3856" y="26231"/>
                      <a:pt x="3822" y="26631"/>
                      <a:pt x="3856" y="27031"/>
                    </a:cubicBezTo>
                    <a:cubicBezTo>
                      <a:pt x="3856" y="27198"/>
                      <a:pt x="3922" y="27332"/>
                      <a:pt x="3956" y="27598"/>
                    </a:cubicBezTo>
                    <a:cubicBezTo>
                      <a:pt x="4022" y="28132"/>
                      <a:pt x="4556" y="28766"/>
                      <a:pt x="5357" y="30100"/>
                    </a:cubicBezTo>
                    <a:cubicBezTo>
                      <a:pt x="5764" y="30762"/>
                      <a:pt x="6636" y="31018"/>
                      <a:pt x="7291" y="31018"/>
                    </a:cubicBezTo>
                    <a:cubicBezTo>
                      <a:pt x="7923" y="31018"/>
                      <a:pt x="8352" y="30778"/>
                      <a:pt x="7959" y="30434"/>
                    </a:cubicBezTo>
                    <a:cubicBezTo>
                      <a:pt x="7191" y="29767"/>
                      <a:pt x="6724" y="28199"/>
                      <a:pt x="6591" y="26898"/>
                    </a:cubicBezTo>
                    <a:cubicBezTo>
                      <a:pt x="6457" y="25564"/>
                      <a:pt x="6591" y="15490"/>
                      <a:pt x="6591" y="14022"/>
                    </a:cubicBezTo>
                    <a:cubicBezTo>
                      <a:pt x="6591" y="12588"/>
                      <a:pt x="6291" y="8685"/>
                      <a:pt x="6257" y="7651"/>
                    </a:cubicBezTo>
                    <a:cubicBezTo>
                      <a:pt x="6224" y="5983"/>
                      <a:pt x="6091" y="2814"/>
                      <a:pt x="6091" y="2814"/>
                    </a:cubicBezTo>
                    <a:cubicBezTo>
                      <a:pt x="5123" y="794"/>
                      <a:pt x="3889" y="1"/>
                      <a:pt x="2787" y="1"/>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705671" y="2754126"/>
                <a:ext cx="307750" cy="106800"/>
              </a:xfrm>
              <a:custGeom>
                <a:avLst/>
                <a:gdLst/>
                <a:ahLst/>
                <a:cxnLst/>
                <a:rect l="l" t="t" r="r" b="b"/>
                <a:pathLst>
                  <a:path w="12310" h="4272" extrusionOk="0">
                    <a:moveTo>
                      <a:pt x="2014" y="1"/>
                    </a:moveTo>
                    <a:cubicBezTo>
                      <a:pt x="1325" y="1"/>
                      <a:pt x="641" y="171"/>
                      <a:pt x="1" y="502"/>
                    </a:cubicBezTo>
                    <a:lnTo>
                      <a:pt x="1" y="902"/>
                    </a:lnTo>
                    <a:cubicBezTo>
                      <a:pt x="1" y="902"/>
                      <a:pt x="973" y="578"/>
                      <a:pt x="2126" y="578"/>
                    </a:cubicBezTo>
                    <a:cubicBezTo>
                      <a:pt x="2895" y="578"/>
                      <a:pt x="3743" y="722"/>
                      <a:pt x="4437" y="1203"/>
                    </a:cubicBezTo>
                    <a:cubicBezTo>
                      <a:pt x="4704" y="1403"/>
                      <a:pt x="4971" y="1603"/>
                      <a:pt x="5271" y="1803"/>
                    </a:cubicBezTo>
                    <a:lnTo>
                      <a:pt x="5738" y="2170"/>
                    </a:lnTo>
                    <a:cubicBezTo>
                      <a:pt x="5805" y="2237"/>
                      <a:pt x="5905" y="2303"/>
                      <a:pt x="5971" y="2370"/>
                    </a:cubicBezTo>
                    <a:cubicBezTo>
                      <a:pt x="6005" y="2404"/>
                      <a:pt x="6072" y="2437"/>
                      <a:pt x="6138" y="2470"/>
                    </a:cubicBezTo>
                    <a:lnTo>
                      <a:pt x="6138" y="1770"/>
                    </a:lnTo>
                    <a:lnTo>
                      <a:pt x="6272" y="1836"/>
                    </a:lnTo>
                    <a:cubicBezTo>
                      <a:pt x="6305" y="1870"/>
                      <a:pt x="6305" y="1870"/>
                      <a:pt x="6305" y="1870"/>
                    </a:cubicBezTo>
                    <a:cubicBezTo>
                      <a:pt x="6305" y="1870"/>
                      <a:pt x="6305" y="1903"/>
                      <a:pt x="6305" y="1903"/>
                    </a:cubicBezTo>
                    <a:cubicBezTo>
                      <a:pt x="6338" y="2070"/>
                      <a:pt x="6405" y="2237"/>
                      <a:pt x="6438" y="2404"/>
                    </a:cubicBezTo>
                    <a:cubicBezTo>
                      <a:pt x="6438" y="2470"/>
                      <a:pt x="6438" y="2537"/>
                      <a:pt x="6438" y="2637"/>
                    </a:cubicBezTo>
                    <a:cubicBezTo>
                      <a:pt x="6472" y="2704"/>
                      <a:pt x="6472" y="2704"/>
                      <a:pt x="6539" y="2770"/>
                    </a:cubicBezTo>
                    <a:cubicBezTo>
                      <a:pt x="6772" y="2904"/>
                      <a:pt x="6972" y="3037"/>
                      <a:pt x="7206" y="3171"/>
                    </a:cubicBezTo>
                    <a:cubicBezTo>
                      <a:pt x="7673" y="3471"/>
                      <a:pt x="8173" y="3704"/>
                      <a:pt x="8707" y="3905"/>
                    </a:cubicBezTo>
                    <a:cubicBezTo>
                      <a:pt x="9341" y="4138"/>
                      <a:pt x="9974" y="4272"/>
                      <a:pt x="10641" y="4272"/>
                    </a:cubicBezTo>
                    <a:cubicBezTo>
                      <a:pt x="10975" y="4272"/>
                      <a:pt x="11309" y="4272"/>
                      <a:pt x="11642" y="4205"/>
                    </a:cubicBezTo>
                    <a:cubicBezTo>
                      <a:pt x="11809" y="4171"/>
                      <a:pt x="11976" y="4138"/>
                      <a:pt x="12143" y="4105"/>
                    </a:cubicBezTo>
                    <a:cubicBezTo>
                      <a:pt x="12209" y="4071"/>
                      <a:pt x="12276" y="4071"/>
                      <a:pt x="12309" y="4005"/>
                    </a:cubicBezTo>
                    <a:cubicBezTo>
                      <a:pt x="12309" y="3905"/>
                      <a:pt x="12309" y="3838"/>
                      <a:pt x="12309" y="3738"/>
                    </a:cubicBezTo>
                    <a:lnTo>
                      <a:pt x="12309" y="3604"/>
                    </a:lnTo>
                    <a:cubicBezTo>
                      <a:pt x="12286" y="3485"/>
                      <a:pt x="12091" y="3468"/>
                      <a:pt x="11946" y="3468"/>
                    </a:cubicBezTo>
                    <a:cubicBezTo>
                      <a:pt x="11888" y="3468"/>
                      <a:pt x="11838" y="3471"/>
                      <a:pt x="11809" y="3471"/>
                    </a:cubicBezTo>
                    <a:lnTo>
                      <a:pt x="11008" y="3471"/>
                    </a:lnTo>
                    <a:cubicBezTo>
                      <a:pt x="9574" y="3404"/>
                      <a:pt x="8206" y="2971"/>
                      <a:pt x="6972" y="2237"/>
                    </a:cubicBezTo>
                    <a:cubicBezTo>
                      <a:pt x="5705" y="1469"/>
                      <a:pt x="4537" y="469"/>
                      <a:pt x="3069" y="135"/>
                    </a:cubicBezTo>
                    <a:cubicBezTo>
                      <a:pt x="2720" y="45"/>
                      <a:pt x="2366" y="1"/>
                      <a:pt x="2014" y="1"/>
                    </a:cubicBez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579400" y="2204525"/>
                <a:ext cx="728050" cy="696075"/>
              </a:xfrm>
              <a:custGeom>
                <a:avLst/>
                <a:gdLst/>
                <a:ahLst/>
                <a:cxnLst/>
                <a:rect l="l" t="t" r="r" b="b"/>
                <a:pathLst>
                  <a:path w="29122" h="27843" extrusionOk="0">
                    <a:moveTo>
                      <a:pt x="11642" y="0"/>
                    </a:moveTo>
                    <a:cubicBezTo>
                      <a:pt x="11642" y="0"/>
                      <a:pt x="10574" y="1435"/>
                      <a:pt x="9907" y="4303"/>
                    </a:cubicBezTo>
                    <a:cubicBezTo>
                      <a:pt x="9240" y="7172"/>
                      <a:pt x="9574" y="9807"/>
                      <a:pt x="6605" y="12443"/>
                    </a:cubicBezTo>
                    <a:cubicBezTo>
                      <a:pt x="5471" y="13510"/>
                      <a:pt x="4970" y="15111"/>
                      <a:pt x="5371" y="16646"/>
                    </a:cubicBezTo>
                    <a:cubicBezTo>
                      <a:pt x="5237" y="16712"/>
                      <a:pt x="5337" y="17079"/>
                      <a:pt x="5237" y="17246"/>
                    </a:cubicBezTo>
                    <a:cubicBezTo>
                      <a:pt x="5104" y="17413"/>
                      <a:pt x="4970" y="17546"/>
                      <a:pt x="4804" y="17680"/>
                    </a:cubicBezTo>
                    <a:cubicBezTo>
                      <a:pt x="4537" y="17846"/>
                      <a:pt x="4270" y="17980"/>
                      <a:pt x="3970" y="18080"/>
                    </a:cubicBezTo>
                    <a:cubicBezTo>
                      <a:pt x="3536" y="18247"/>
                      <a:pt x="3069" y="18247"/>
                      <a:pt x="2635" y="18347"/>
                    </a:cubicBezTo>
                    <a:cubicBezTo>
                      <a:pt x="1968" y="18514"/>
                      <a:pt x="1368" y="18880"/>
                      <a:pt x="968" y="19414"/>
                    </a:cubicBezTo>
                    <a:cubicBezTo>
                      <a:pt x="701" y="19748"/>
                      <a:pt x="501" y="20148"/>
                      <a:pt x="334" y="20548"/>
                    </a:cubicBezTo>
                    <a:cubicBezTo>
                      <a:pt x="134" y="21182"/>
                      <a:pt x="0" y="21849"/>
                      <a:pt x="0" y="22550"/>
                    </a:cubicBezTo>
                    <a:cubicBezTo>
                      <a:pt x="100" y="23217"/>
                      <a:pt x="367" y="23851"/>
                      <a:pt x="767" y="24384"/>
                    </a:cubicBezTo>
                    <a:cubicBezTo>
                      <a:pt x="1068" y="24918"/>
                      <a:pt x="1535" y="25352"/>
                      <a:pt x="2068" y="25685"/>
                    </a:cubicBezTo>
                    <a:cubicBezTo>
                      <a:pt x="2202" y="25752"/>
                      <a:pt x="2335" y="25752"/>
                      <a:pt x="2469" y="25752"/>
                    </a:cubicBezTo>
                    <a:cubicBezTo>
                      <a:pt x="2502" y="25752"/>
                      <a:pt x="2535" y="25752"/>
                      <a:pt x="2569" y="25719"/>
                    </a:cubicBezTo>
                    <a:cubicBezTo>
                      <a:pt x="2569" y="25685"/>
                      <a:pt x="2535" y="25519"/>
                      <a:pt x="2535" y="25485"/>
                    </a:cubicBezTo>
                    <a:cubicBezTo>
                      <a:pt x="2569" y="25419"/>
                      <a:pt x="2602" y="25352"/>
                      <a:pt x="2669" y="25285"/>
                    </a:cubicBezTo>
                    <a:cubicBezTo>
                      <a:pt x="2969" y="24985"/>
                      <a:pt x="3269" y="24685"/>
                      <a:pt x="3603" y="24384"/>
                    </a:cubicBezTo>
                    <a:cubicBezTo>
                      <a:pt x="3903" y="24051"/>
                      <a:pt x="4170" y="23684"/>
                      <a:pt x="4503" y="23350"/>
                    </a:cubicBezTo>
                    <a:cubicBezTo>
                      <a:pt x="5352" y="22525"/>
                      <a:pt x="6467" y="22083"/>
                      <a:pt x="7613" y="22083"/>
                    </a:cubicBezTo>
                    <a:cubicBezTo>
                      <a:pt x="8089" y="22083"/>
                      <a:pt x="8570" y="22160"/>
                      <a:pt x="9040" y="22316"/>
                    </a:cubicBezTo>
                    <a:cubicBezTo>
                      <a:pt x="9907" y="22616"/>
                      <a:pt x="10675" y="23117"/>
                      <a:pt x="11575" y="23317"/>
                    </a:cubicBezTo>
                    <a:cubicBezTo>
                      <a:pt x="12476" y="23517"/>
                      <a:pt x="13343" y="23751"/>
                      <a:pt x="14244" y="24051"/>
                    </a:cubicBezTo>
                    <a:cubicBezTo>
                      <a:pt x="16679" y="25018"/>
                      <a:pt x="20215" y="27453"/>
                      <a:pt x="23517" y="27820"/>
                    </a:cubicBezTo>
                    <a:cubicBezTo>
                      <a:pt x="23697" y="27834"/>
                      <a:pt x="23882" y="27842"/>
                      <a:pt x="24071" y="27842"/>
                    </a:cubicBezTo>
                    <a:cubicBezTo>
                      <a:pt x="24338" y="27842"/>
                      <a:pt x="24611" y="27826"/>
                      <a:pt x="24885" y="27787"/>
                    </a:cubicBezTo>
                    <a:cubicBezTo>
                      <a:pt x="26553" y="27487"/>
                      <a:pt x="28020" y="26519"/>
                      <a:pt x="28988" y="25118"/>
                    </a:cubicBezTo>
                    <a:cubicBezTo>
                      <a:pt x="29121" y="24785"/>
                      <a:pt x="24918" y="24885"/>
                      <a:pt x="20548" y="21649"/>
                    </a:cubicBezTo>
                    <a:cubicBezTo>
                      <a:pt x="16145" y="18413"/>
                      <a:pt x="16212" y="16579"/>
                      <a:pt x="16679" y="12576"/>
                    </a:cubicBezTo>
                    <a:cubicBezTo>
                      <a:pt x="17146" y="8573"/>
                      <a:pt x="18947" y="7739"/>
                      <a:pt x="18947" y="7739"/>
                    </a:cubicBezTo>
                    <a:cubicBezTo>
                      <a:pt x="17346" y="2869"/>
                      <a:pt x="19548" y="1301"/>
                      <a:pt x="19548" y="1301"/>
                    </a:cubicBezTo>
                    <a:lnTo>
                      <a:pt x="19014" y="1134"/>
                    </a:lnTo>
                    <a:cubicBezTo>
                      <a:pt x="14878" y="2736"/>
                      <a:pt x="14577" y="4937"/>
                      <a:pt x="14577" y="4937"/>
                    </a:cubicBezTo>
                    <a:cubicBezTo>
                      <a:pt x="12809" y="3703"/>
                      <a:pt x="11875" y="234"/>
                      <a:pt x="11875" y="234"/>
                    </a:cubicBezTo>
                    <a:lnTo>
                      <a:pt x="11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783700" y="2185650"/>
                <a:ext cx="341950" cy="357100"/>
              </a:xfrm>
              <a:custGeom>
                <a:avLst/>
                <a:gdLst/>
                <a:ahLst/>
                <a:cxnLst/>
                <a:rect l="l" t="t" r="r" b="b"/>
                <a:pathLst>
                  <a:path w="13678" h="14284" extrusionOk="0">
                    <a:moveTo>
                      <a:pt x="2025" y="1"/>
                    </a:moveTo>
                    <a:cubicBezTo>
                      <a:pt x="1455" y="1"/>
                      <a:pt x="912" y="262"/>
                      <a:pt x="568" y="722"/>
                    </a:cubicBezTo>
                    <a:cubicBezTo>
                      <a:pt x="34" y="1356"/>
                      <a:pt x="1" y="2256"/>
                      <a:pt x="34" y="3057"/>
                    </a:cubicBezTo>
                    <a:cubicBezTo>
                      <a:pt x="67" y="5125"/>
                      <a:pt x="301" y="7193"/>
                      <a:pt x="701" y="9228"/>
                    </a:cubicBezTo>
                    <a:cubicBezTo>
                      <a:pt x="801" y="9795"/>
                      <a:pt x="1001" y="10396"/>
                      <a:pt x="1368" y="10896"/>
                    </a:cubicBezTo>
                    <a:cubicBezTo>
                      <a:pt x="1769" y="11296"/>
                      <a:pt x="2236" y="11630"/>
                      <a:pt x="2769" y="11863"/>
                    </a:cubicBezTo>
                    <a:cubicBezTo>
                      <a:pt x="5004" y="12964"/>
                      <a:pt x="7273" y="14065"/>
                      <a:pt x="9741" y="14265"/>
                    </a:cubicBezTo>
                    <a:cubicBezTo>
                      <a:pt x="9908" y="14276"/>
                      <a:pt x="10071" y="14284"/>
                      <a:pt x="10233" y="14284"/>
                    </a:cubicBezTo>
                    <a:cubicBezTo>
                      <a:pt x="10556" y="14284"/>
                      <a:pt x="10875" y="14254"/>
                      <a:pt x="11209" y="14165"/>
                    </a:cubicBezTo>
                    <a:cubicBezTo>
                      <a:pt x="11676" y="14031"/>
                      <a:pt x="12109" y="13798"/>
                      <a:pt x="12476" y="13498"/>
                    </a:cubicBezTo>
                    <a:cubicBezTo>
                      <a:pt x="12743" y="13264"/>
                      <a:pt x="13344" y="12797"/>
                      <a:pt x="13377" y="12397"/>
                    </a:cubicBezTo>
                    <a:lnTo>
                      <a:pt x="13377" y="12397"/>
                    </a:lnTo>
                    <a:cubicBezTo>
                      <a:pt x="13269" y="12428"/>
                      <a:pt x="13168" y="12473"/>
                      <a:pt x="13074" y="12529"/>
                    </a:cubicBezTo>
                    <a:lnTo>
                      <a:pt x="13074" y="12529"/>
                    </a:lnTo>
                    <a:cubicBezTo>
                      <a:pt x="13339" y="12284"/>
                      <a:pt x="13554" y="11975"/>
                      <a:pt x="13677" y="11630"/>
                    </a:cubicBezTo>
                    <a:cubicBezTo>
                      <a:pt x="13643" y="11624"/>
                      <a:pt x="13608" y="11621"/>
                      <a:pt x="13572" y="11621"/>
                    </a:cubicBezTo>
                    <a:cubicBezTo>
                      <a:pt x="13415" y="11621"/>
                      <a:pt x="13246" y="11674"/>
                      <a:pt x="13093" y="11765"/>
                    </a:cubicBezTo>
                    <a:lnTo>
                      <a:pt x="13093" y="11765"/>
                    </a:lnTo>
                    <a:cubicBezTo>
                      <a:pt x="13185" y="11693"/>
                      <a:pt x="13206" y="11578"/>
                      <a:pt x="13177" y="11463"/>
                    </a:cubicBezTo>
                    <a:cubicBezTo>
                      <a:pt x="13131" y="11456"/>
                      <a:pt x="13085" y="11453"/>
                      <a:pt x="13041" y="11453"/>
                    </a:cubicBezTo>
                    <a:cubicBezTo>
                      <a:pt x="12444" y="11453"/>
                      <a:pt x="11999" y="12039"/>
                      <a:pt x="11409" y="12163"/>
                    </a:cubicBezTo>
                    <a:lnTo>
                      <a:pt x="10842" y="12163"/>
                    </a:lnTo>
                    <a:cubicBezTo>
                      <a:pt x="10508" y="12197"/>
                      <a:pt x="10241" y="12297"/>
                      <a:pt x="9975" y="12464"/>
                    </a:cubicBezTo>
                    <a:cubicBezTo>
                      <a:pt x="9824" y="12522"/>
                      <a:pt x="9691" y="12547"/>
                      <a:pt x="9567" y="12547"/>
                    </a:cubicBezTo>
                    <a:cubicBezTo>
                      <a:pt x="9197" y="12547"/>
                      <a:pt x="8915" y="12322"/>
                      <a:pt x="8540" y="12097"/>
                    </a:cubicBezTo>
                    <a:cubicBezTo>
                      <a:pt x="8040" y="11830"/>
                      <a:pt x="7539" y="11430"/>
                      <a:pt x="7039" y="11096"/>
                    </a:cubicBezTo>
                    <a:lnTo>
                      <a:pt x="6439" y="10729"/>
                    </a:lnTo>
                    <a:cubicBezTo>
                      <a:pt x="5872" y="10396"/>
                      <a:pt x="5305" y="9962"/>
                      <a:pt x="4871" y="9462"/>
                    </a:cubicBezTo>
                    <a:cubicBezTo>
                      <a:pt x="4104" y="8561"/>
                      <a:pt x="3904" y="7327"/>
                      <a:pt x="3737" y="6159"/>
                    </a:cubicBezTo>
                    <a:cubicBezTo>
                      <a:pt x="3570" y="5459"/>
                      <a:pt x="3470" y="4758"/>
                      <a:pt x="3470" y="4024"/>
                    </a:cubicBezTo>
                    <a:cubicBezTo>
                      <a:pt x="3570" y="3224"/>
                      <a:pt x="3603" y="2390"/>
                      <a:pt x="3570" y="1589"/>
                    </a:cubicBezTo>
                    <a:cubicBezTo>
                      <a:pt x="3570" y="1322"/>
                      <a:pt x="3537" y="1056"/>
                      <a:pt x="3470" y="789"/>
                    </a:cubicBezTo>
                    <a:cubicBezTo>
                      <a:pt x="3303" y="255"/>
                      <a:pt x="2836" y="122"/>
                      <a:pt x="2302" y="21"/>
                    </a:cubicBezTo>
                    <a:cubicBezTo>
                      <a:pt x="2210" y="8"/>
                      <a:pt x="2117" y="1"/>
                      <a:pt x="2025" y="1"/>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831250" y="2236975"/>
                <a:ext cx="284375" cy="237150"/>
              </a:xfrm>
              <a:custGeom>
                <a:avLst/>
                <a:gdLst/>
                <a:ahLst/>
                <a:cxnLst/>
                <a:rect l="l" t="t" r="r" b="b"/>
                <a:pathLst>
                  <a:path w="11375" h="9486" extrusionOk="0">
                    <a:moveTo>
                      <a:pt x="9518" y="0"/>
                    </a:moveTo>
                    <a:cubicBezTo>
                      <a:pt x="9418" y="0"/>
                      <a:pt x="9323" y="29"/>
                      <a:pt x="9240" y="70"/>
                    </a:cubicBezTo>
                    <a:cubicBezTo>
                      <a:pt x="9140" y="137"/>
                      <a:pt x="9040" y="237"/>
                      <a:pt x="8973" y="370"/>
                    </a:cubicBezTo>
                    <a:cubicBezTo>
                      <a:pt x="8006" y="2272"/>
                      <a:pt x="7939" y="4506"/>
                      <a:pt x="8873" y="6475"/>
                    </a:cubicBezTo>
                    <a:cubicBezTo>
                      <a:pt x="8873" y="6475"/>
                      <a:pt x="7239" y="6541"/>
                      <a:pt x="7072" y="6541"/>
                    </a:cubicBezTo>
                    <a:cubicBezTo>
                      <a:pt x="6438" y="6475"/>
                      <a:pt x="5804" y="6341"/>
                      <a:pt x="5204" y="6108"/>
                    </a:cubicBezTo>
                    <a:cubicBezTo>
                      <a:pt x="4136" y="5641"/>
                      <a:pt x="3102" y="5074"/>
                      <a:pt x="2202" y="4340"/>
                    </a:cubicBezTo>
                    <a:cubicBezTo>
                      <a:pt x="1801" y="4106"/>
                      <a:pt x="1568" y="3706"/>
                      <a:pt x="1535" y="3272"/>
                    </a:cubicBezTo>
                    <a:cubicBezTo>
                      <a:pt x="1501" y="2839"/>
                      <a:pt x="1501" y="2438"/>
                      <a:pt x="1501" y="2005"/>
                    </a:cubicBezTo>
                    <a:cubicBezTo>
                      <a:pt x="1501" y="1771"/>
                      <a:pt x="1501" y="1504"/>
                      <a:pt x="1434" y="1271"/>
                    </a:cubicBezTo>
                    <a:cubicBezTo>
                      <a:pt x="1384" y="1070"/>
                      <a:pt x="1070" y="586"/>
                      <a:pt x="846" y="586"/>
                    </a:cubicBezTo>
                    <a:cubicBezTo>
                      <a:pt x="772" y="586"/>
                      <a:pt x="709" y="638"/>
                      <a:pt x="667" y="770"/>
                    </a:cubicBezTo>
                    <a:cubicBezTo>
                      <a:pt x="567" y="1204"/>
                      <a:pt x="834" y="1704"/>
                      <a:pt x="801" y="2171"/>
                    </a:cubicBezTo>
                    <a:cubicBezTo>
                      <a:pt x="767" y="2805"/>
                      <a:pt x="601" y="3406"/>
                      <a:pt x="300" y="3973"/>
                    </a:cubicBezTo>
                    <a:cubicBezTo>
                      <a:pt x="167" y="4273"/>
                      <a:pt x="0" y="4540"/>
                      <a:pt x="100" y="4807"/>
                    </a:cubicBezTo>
                    <a:cubicBezTo>
                      <a:pt x="234" y="5107"/>
                      <a:pt x="567" y="5174"/>
                      <a:pt x="834" y="5274"/>
                    </a:cubicBezTo>
                    <a:cubicBezTo>
                      <a:pt x="1768" y="5574"/>
                      <a:pt x="2368" y="6308"/>
                      <a:pt x="3136" y="6875"/>
                    </a:cubicBezTo>
                    <a:cubicBezTo>
                      <a:pt x="3970" y="7475"/>
                      <a:pt x="4870" y="8009"/>
                      <a:pt x="5771" y="8443"/>
                    </a:cubicBezTo>
                    <a:cubicBezTo>
                      <a:pt x="6672" y="8876"/>
                      <a:pt x="7572" y="9176"/>
                      <a:pt x="8540" y="9343"/>
                    </a:cubicBezTo>
                    <a:cubicBezTo>
                      <a:pt x="8828" y="9391"/>
                      <a:pt x="9362" y="9486"/>
                      <a:pt x="9870" y="9486"/>
                    </a:cubicBezTo>
                    <a:cubicBezTo>
                      <a:pt x="10419" y="9486"/>
                      <a:pt x="10936" y="9375"/>
                      <a:pt x="11075" y="8976"/>
                    </a:cubicBezTo>
                    <a:cubicBezTo>
                      <a:pt x="11141" y="8810"/>
                      <a:pt x="11175" y="8609"/>
                      <a:pt x="11141" y="8443"/>
                    </a:cubicBezTo>
                    <a:cubicBezTo>
                      <a:pt x="11141" y="6775"/>
                      <a:pt x="11342" y="5207"/>
                      <a:pt x="11342" y="3539"/>
                    </a:cubicBezTo>
                    <a:cubicBezTo>
                      <a:pt x="11375" y="2839"/>
                      <a:pt x="11308" y="2138"/>
                      <a:pt x="11108" y="1471"/>
                    </a:cubicBezTo>
                    <a:cubicBezTo>
                      <a:pt x="10908" y="770"/>
                      <a:pt x="10374" y="237"/>
                      <a:pt x="9707" y="37"/>
                    </a:cubicBezTo>
                    <a:cubicBezTo>
                      <a:pt x="9643" y="11"/>
                      <a:pt x="9580" y="0"/>
                      <a:pt x="9518" y="0"/>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565229" y="2655379"/>
                <a:ext cx="635475" cy="242160"/>
              </a:xfrm>
              <a:custGeom>
                <a:avLst/>
                <a:gdLst/>
                <a:ahLst/>
                <a:cxnLst/>
                <a:rect l="l" t="t" r="r" b="b"/>
                <a:pathLst>
                  <a:path w="25419" h="9809" extrusionOk="0">
                    <a:moveTo>
                      <a:pt x="5509" y="1"/>
                    </a:moveTo>
                    <a:cubicBezTo>
                      <a:pt x="4794" y="1"/>
                      <a:pt x="4085" y="95"/>
                      <a:pt x="3403" y="313"/>
                    </a:cubicBezTo>
                    <a:cubicBezTo>
                      <a:pt x="867" y="1080"/>
                      <a:pt x="0" y="3648"/>
                      <a:pt x="901" y="6050"/>
                    </a:cubicBezTo>
                    <a:cubicBezTo>
                      <a:pt x="1134" y="6751"/>
                      <a:pt x="1701" y="7351"/>
                      <a:pt x="2369" y="7618"/>
                    </a:cubicBezTo>
                    <a:cubicBezTo>
                      <a:pt x="2764" y="7758"/>
                      <a:pt x="3159" y="7816"/>
                      <a:pt x="3555" y="7816"/>
                    </a:cubicBezTo>
                    <a:cubicBezTo>
                      <a:pt x="3726" y="7816"/>
                      <a:pt x="3898" y="7805"/>
                      <a:pt x="4070" y="7785"/>
                    </a:cubicBezTo>
                    <a:cubicBezTo>
                      <a:pt x="3770" y="7785"/>
                      <a:pt x="3469" y="7651"/>
                      <a:pt x="3269" y="7451"/>
                    </a:cubicBezTo>
                    <a:cubicBezTo>
                      <a:pt x="2969" y="7218"/>
                      <a:pt x="3736" y="6150"/>
                      <a:pt x="3870" y="5950"/>
                    </a:cubicBezTo>
                    <a:cubicBezTo>
                      <a:pt x="4237" y="5483"/>
                      <a:pt x="4704" y="5083"/>
                      <a:pt x="5237" y="4749"/>
                    </a:cubicBezTo>
                    <a:lnTo>
                      <a:pt x="5371" y="4683"/>
                    </a:lnTo>
                    <a:cubicBezTo>
                      <a:pt x="6100" y="4283"/>
                      <a:pt x="6895" y="4065"/>
                      <a:pt x="7698" y="4065"/>
                    </a:cubicBezTo>
                    <a:cubicBezTo>
                      <a:pt x="8034" y="4065"/>
                      <a:pt x="8372" y="4103"/>
                      <a:pt x="8706" y="4182"/>
                    </a:cubicBezTo>
                    <a:cubicBezTo>
                      <a:pt x="10174" y="4549"/>
                      <a:pt x="11342" y="5516"/>
                      <a:pt x="12609" y="6250"/>
                    </a:cubicBezTo>
                    <a:cubicBezTo>
                      <a:pt x="13843" y="6984"/>
                      <a:pt x="15211" y="7418"/>
                      <a:pt x="16645" y="7518"/>
                    </a:cubicBezTo>
                    <a:cubicBezTo>
                      <a:pt x="16771" y="7509"/>
                      <a:pt x="16893" y="7505"/>
                      <a:pt x="17015" y="7505"/>
                    </a:cubicBezTo>
                    <a:cubicBezTo>
                      <a:pt x="17347" y="7505"/>
                      <a:pt x="17671" y="7536"/>
                      <a:pt x="18013" y="7585"/>
                    </a:cubicBezTo>
                    <a:lnTo>
                      <a:pt x="18213" y="7618"/>
                    </a:lnTo>
                    <a:cubicBezTo>
                      <a:pt x="19147" y="7852"/>
                      <a:pt x="19881" y="8485"/>
                      <a:pt x="20748" y="8852"/>
                    </a:cubicBezTo>
                    <a:cubicBezTo>
                      <a:pt x="21816" y="9319"/>
                      <a:pt x="22917" y="9619"/>
                      <a:pt x="24084" y="9786"/>
                    </a:cubicBezTo>
                    <a:cubicBezTo>
                      <a:pt x="24264" y="9800"/>
                      <a:pt x="24449" y="9808"/>
                      <a:pt x="24635" y="9808"/>
                    </a:cubicBezTo>
                    <a:cubicBezTo>
                      <a:pt x="24899" y="9808"/>
                      <a:pt x="25164" y="9792"/>
                      <a:pt x="25418" y="9753"/>
                    </a:cubicBezTo>
                    <a:cubicBezTo>
                      <a:pt x="25151" y="9753"/>
                      <a:pt x="22216" y="9686"/>
                      <a:pt x="18380" y="7218"/>
                    </a:cubicBezTo>
                    <a:cubicBezTo>
                      <a:pt x="16946" y="6284"/>
                      <a:pt x="15611" y="5150"/>
                      <a:pt x="14410" y="3882"/>
                    </a:cubicBezTo>
                    <a:cubicBezTo>
                      <a:pt x="13243" y="2748"/>
                      <a:pt x="11909" y="1847"/>
                      <a:pt x="10441" y="1213"/>
                    </a:cubicBezTo>
                    <a:cubicBezTo>
                      <a:pt x="8939" y="533"/>
                      <a:pt x="7206" y="1"/>
                      <a:pt x="5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590225" y="2198675"/>
                <a:ext cx="65075" cy="179325"/>
              </a:xfrm>
              <a:custGeom>
                <a:avLst/>
                <a:gdLst/>
                <a:ahLst/>
                <a:cxnLst/>
                <a:rect l="l" t="t" r="r" b="b"/>
                <a:pathLst>
                  <a:path w="2603" h="7173" extrusionOk="0">
                    <a:moveTo>
                      <a:pt x="101" y="1"/>
                    </a:moveTo>
                    <a:cubicBezTo>
                      <a:pt x="1" y="735"/>
                      <a:pt x="68" y="1502"/>
                      <a:pt x="334" y="2202"/>
                    </a:cubicBezTo>
                    <a:cubicBezTo>
                      <a:pt x="801" y="3337"/>
                      <a:pt x="2603" y="7173"/>
                      <a:pt x="2603" y="7173"/>
                    </a:cubicBezTo>
                    <a:lnTo>
                      <a:pt x="2603" y="2002"/>
                    </a:lnTo>
                    <a:cubicBezTo>
                      <a:pt x="1702" y="1936"/>
                      <a:pt x="101" y="1"/>
                      <a:pt x="101" y="1"/>
                    </a:cubicBez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313375" y="2191175"/>
                <a:ext cx="373625" cy="574600"/>
              </a:xfrm>
              <a:custGeom>
                <a:avLst/>
                <a:gdLst/>
                <a:ahLst/>
                <a:cxnLst/>
                <a:rect l="l" t="t" r="r" b="b"/>
                <a:pathLst>
                  <a:path w="14945" h="22984" extrusionOk="0">
                    <a:moveTo>
                      <a:pt x="9574" y="1"/>
                    </a:moveTo>
                    <a:cubicBezTo>
                      <a:pt x="9574" y="1"/>
                      <a:pt x="7406" y="368"/>
                      <a:pt x="5671" y="3270"/>
                    </a:cubicBezTo>
                    <a:cubicBezTo>
                      <a:pt x="3970" y="6172"/>
                      <a:pt x="3970" y="9507"/>
                      <a:pt x="2302" y="12043"/>
                    </a:cubicBezTo>
                    <a:cubicBezTo>
                      <a:pt x="1468" y="13310"/>
                      <a:pt x="701" y="14611"/>
                      <a:pt x="0" y="15945"/>
                    </a:cubicBezTo>
                    <a:cubicBezTo>
                      <a:pt x="0" y="15945"/>
                      <a:pt x="6839" y="18647"/>
                      <a:pt x="8139" y="20549"/>
                    </a:cubicBezTo>
                    <a:cubicBezTo>
                      <a:pt x="9407" y="22417"/>
                      <a:pt x="9574" y="22984"/>
                      <a:pt x="9574" y="22984"/>
                    </a:cubicBezTo>
                    <a:cubicBezTo>
                      <a:pt x="9674" y="22450"/>
                      <a:pt x="9741" y="21883"/>
                      <a:pt x="9807" y="21349"/>
                    </a:cubicBezTo>
                    <a:cubicBezTo>
                      <a:pt x="10007" y="20148"/>
                      <a:pt x="10208" y="18914"/>
                      <a:pt x="10408" y="17713"/>
                    </a:cubicBezTo>
                    <a:cubicBezTo>
                      <a:pt x="10575" y="16646"/>
                      <a:pt x="10575" y="15245"/>
                      <a:pt x="11308" y="14444"/>
                    </a:cubicBezTo>
                    <a:cubicBezTo>
                      <a:pt x="11809" y="13911"/>
                      <a:pt x="12242" y="13310"/>
                      <a:pt x="12609" y="12643"/>
                    </a:cubicBezTo>
                    <a:cubicBezTo>
                      <a:pt x="12743" y="12409"/>
                      <a:pt x="12876" y="12143"/>
                      <a:pt x="12910" y="11876"/>
                    </a:cubicBezTo>
                    <a:cubicBezTo>
                      <a:pt x="12943" y="11576"/>
                      <a:pt x="13010" y="11275"/>
                      <a:pt x="13076" y="11008"/>
                    </a:cubicBezTo>
                    <a:cubicBezTo>
                      <a:pt x="13243" y="10708"/>
                      <a:pt x="13377" y="10441"/>
                      <a:pt x="13577" y="10175"/>
                    </a:cubicBezTo>
                    <a:cubicBezTo>
                      <a:pt x="13810" y="9741"/>
                      <a:pt x="14077" y="9341"/>
                      <a:pt x="14344" y="8907"/>
                    </a:cubicBezTo>
                    <a:cubicBezTo>
                      <a:pt x="14844" y="8140"/>
                      <a:pt x="14944" y="3670"/>
                      <a:pt x="13677" y="2369"/>
                    </a:cubicBezTo>
                    <a:lnTo>
                      <a:pt x="13677" y="2369"/>
                    </a:lnTo>
                    <a:cubicBezTo>
                      <a:pt x="13677" y="2369"/>
                      <a:pt x="13743" y="6372"/>
                      <a:pt x="13543" y="7106"/>
                    </a:cubicBezTo>
                    <a:cubicBezTo>
                      <a:pt x="13543" y="7106"/>
                      <a:pt x="12443" y="4137"/>
                      <a:pt x="12176" y="3770"/>
                    </a:cubicBezTo>
                    <a:cubicBezTo>
                      <a:pt x="11909" y="3403"/>
                      <a:pt x="10141" y="201"/>
                      <a:pt x="9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543525" y="2162825"/>
                <a:ext cx="90100" cy="148475"/>
              </a:xfrm>
              <a:custGeom>
                <a:avLst/>
                <a:gdLst/>
                <a:ahLst/>
                <a:cxnLst/>
                <a:rect l="l" t="t" r="r" b="b"/>
                <a:pathLst>
                  <a:path w="3604" h="5939" extrusionOk="0">
                    <a:moveTo>
                      <a:pt x="1435" y="0"/>
                    </a:moveTo>
                    <a:cubicBezTo>
                      <a:pt x="1002" y="234"/>
                      <a:pt x="635" y="568"/>
                      <a:pt x="368" y="1001"/>
                    </a:cubicBezTo>
                    <a:cubicBezTo>
                      <a:pt x="1" y="1602"/>
                      <a:pt x="1569" y="4637"/>
                      <a:pt x="2669" y="5938"/>
                    </a:cubicBezTo>
                    <a:lnTo>
                      <a:pt x="3603" y="4904"/>
                    </a:lnTo>
                    <a:lnTo>
                      <a:pt x="14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655275" y="2240375"/>
                <a:ext cx="112600" cy="218525"/>
              </a:xfrm>
              <a:custGeom>
                <a:avLst/>
                <a:gdLst/>
                <a:ahLst/>
                <a:cxnLst/>
                <a:rect l="l" t="t" r="r" b="b"/>
                <a:pathLst>
                  <a:path w="4504" h="8741" extrusionOk="0">
                    <a:moveTo>
                      <a:pt x="1669" y="1"/>
                    </a:moveTo>
                    <a:cubicBezTo>
                      <a:pt x="1430" y="426"/>
                      <a:pt x="1001" y="530"/>
                      <a:pt x="638" y="530"/>
                    </a:cubicBezTo>
                    <a:cubicBezTo>
                      <a:pt x="289" y="530"/>
                      <a:pt x="1" y="434"/>
                      <a:pt x="1" y="434"/>
                    </a:cubicBezTo>
                    <a:lnTo>
                      <a:pt x="1" y="434"/>
                    </a:lnTo>
                    <a:cubicBezTo>
                      <a:pt x="1468" y="2336"/>
                      <a:pt x="835" y="6539"/>
                      <a:pt x="835" y="6539"/>
                    </a:cubicBezTo>
                    <a:lnTo>
                      <a:pt x="2402" y="8740"/>
                    </a:lnTo>
                    <a:cubicBezTo>
                      <a:pt x="2970" y="8106"/>
                      <a:pt x="3703" y="7139"/>
                      <a:pt x="4504" y="6072"/>
                    </a:cubicBezTo>
                    <a:cubicBezTo>
                      <a:pt x="3803" y="3937"/>
                      <a:pt x="2836" y="1902"/>
                      <a:pt x="1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350840" y="3068607"/>
                <a:ext cx="126775" cy="348625"/>
              </a:xfrm>
              <a:custGeom>
                <a:avLst/>
                <a:gdLst/>
                <a:ahLst/>
                <a:cxnLst/>
                <a:rect l="l" t="t" r="r" b="b"/>
                <a:pathLst>
                  <a:path w="5071" h="13945" extrusionOk="0">
                    <a:moveTo>
                      <a:pt x="5071" y="1"/>
                    </a:moveTo>
                    <a:lnTo>
                      <a:pt x="5071" y="1"/>
                    </a:lnTo>
                    <a:cubicBezTo>
                      <a:pt x="5071" y="1"/>
                      <a:pt x="634" y="10675"/>
                      <a:pt x="434" y="11576"/>
                    </a:cubicBezTo>
                    <a:cubicBezTo>
                      <a:pt x="234" y="12476"/>
                      <a:pt x="1" y="12943"/>
                      <a:pt x="434" y="13911"/>
                    </a:cubicBezTo>
                    <a:cubicBezTo>
                      <a:pt x="434" y="13911"/>
                      <a:pt x="969" y="13944"/>
                      <a:pt x="1643" y="13944"/>
                    </a:cubicBezTo>
                    <a:cubicBezTo>
                      <a:pt x="2750" y="13944"/>
                      <a:pt x="4233" y="13854"/>
                      <a:pt x="4337" y="13377"/>
                    </a:cubicBezTo>
                    <a:cubicBezTo>
                      <a:pt x="4537" y="12676"/>
                      <a:pt x="4671" y="11943"/>
                      <a:pt x="4737" y="11209"/>
                    </a:cubicBezTo>
                    <a:cubicBezTo>
                      <a:pt x="5038" y="8840"/>
                      <a:pt x="5071" y="1"/>
                      <a:pt x="5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370865" y="3402182"/>
                <a:ext cx="92575" cy="46725"/>
              </a:xfrm>
              <a:custGeom>
                <a:avLst/>
                <a:gdLst/>
                <a:ahLst/>
                <a:cxnLst/>
                <a:rect l="l" t="t" r="r" b="b"/>
                <a:pathLst>
                  <a:path w="3703" h="1869" extrusionOk="0">
                    <a:moveTo>
                      <a:pt x="3669" y="1"/>
                    </a:moveTo>
                    <a:lnTo>
                      <a:pt x="3669" y="1"/>
                    </a:lnTo>
                    <a:cubicBezTo>
                      <a:pt x="3202" y="234"/>
                      <a:pt x="2735" y="434"/>
                      <a:pt x="2202" y="534"/>
                    </a:cubicBezTo>
                    <a:cubicBezTo>
                      <a:pt x="2068" y="568"/>
                      <a:pt x="1935" y="568"/>
                      <a:pt x="1801" y="568"/>
                    </a:cubicBezTo>
                    <a:cubicBezTo>
                      <a:pt x="1234" y="568"/>
                      <a:pt x="634" y="534"/>
                      <a:pt x="67" y="468"/>
                    </a:cubicBezTo>
                    <a:cubicBezTo>
                      <a:pt x="34" y="634"/>
                      <a:pt x="34" y="835"/>
                      <a:pt x="34" y="1001"/>
                    </a:cubicBezTo>
                    <a:cubicBezTo>
                      <a:pt x="0" y="1201"/>
                      <a:pt x="0" y="1435"/>
                      <a:pt x="34" y="1668"/>
                    </a:cubicBezTo>
                    <a:cubicBezTo>
                      <a:pt x="300" y="1802"/>
                      <a:pt x="634" y="1835"/>
                      <a:pt x="934" y="1835"/>
                    </a:cubicBezTo>
                    <a:lnTo>
                      <a:pt x="2502" y="1835"/>
                    </a:lnTo>
                    <a:lnTo>
                      <a:pt x="2669" y="1535"/>
                    </a:lnTo>
                    <a:cubicBezTo>
                      <a:pt x="2836" y="1668"/>
                      <a:pt x="3069" y="1802"/>
                      <a:pt x="3303" y="1869"/>
                    </a:cubicBezTo>
                    <a:cubicBezTo>
                      <a:pt x="3569" y="1268"/>
                      <a:pt x="3703" y="634"/>
                      <a:pt x="3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584400" y="2246050"/>
                <a:ext cx="272725" cy="375775"/>
              </a:xfrm>
              <a:custGeom>
                <a:avLst/>
                <a:gdLst/>
                <a:ahLst/>
                <a:cxnLst/>
                <a:rect l="l" t="t" r="r" b="b"/>
                <a:pathLst>
                  <a:path w="10909" h="15031" extrusionOk="0">
                    <a:moveTo>
                      <a:pt x="10757" y="1"/>
                    </a:moveTo>
                    <a:cubicBezTo>
                      <a:pt x="10615" y="1"/>
                      <a:pt x="10453" y="86"/>
                      <a:pt x="10308" y="207"/>
                    </a:cubicBezTo>
                    <a:cubicBezTo>
                      <a:pt x="9274" y="975"/>
                      <a:pt x="8273" y="1742"/>
                      <a:pt x="8039" y="3076"/>
                    </a:cubicBezTo>
                    <a:cubicBezTo>
                      <a:pt x="7973" y="3510"/>
                      <a:pt x="8073" y="3910"/>
                      <a:pt x="8006" y="4344"/>
                    </a:cubicBezTo>
                    <a:cubicBezTo>
                      <a:pt x="7839" y="5077"/>
                      <a:pt x="7506" y="5745"/>
                      <a:pt x="7005" y="6312"/>
                    </a:cubicBezTo>
                    <a:cubicBezTo>
                      <a:pt x="5704" y="8013"/>
                      <a:pt x="4370" y="9714"/>
                      <a:pt x="2636" y="10948"/>
                    </a:cubicBezTo>
                    <a:cubicBezTo>
                      <a:pt x="2369" y="10515"/>
                      <a:pt x="2202" y="10048"/>
                      <a:pt x="2102" y="9547"/>
                    </a:cubicBezTo>
                    <a:cubicBezTo>
                      <a:pt x="1868" y="10681"/>
                      <a:pt x="868" y="11415"/>
                      <a:pt x="201" y="12316"/>
                    </a:cubicBezTo>
                    <a:cubicBezTo>
                      <a:pt x="67" y="12449"/>
                      <a:pt x="0" y="12616"/>
                      <a:pt x="0" y="12783"/>
                    </a:cubicBezTo>
                    <a:cubicBezTo>
                      <a:pt x="34" y="12950"/>
                      <a:pt x="100" y="13083"/>
                      <a:pt x="234" y="13183"/>
                    </a:cubicBezTo>
                    <a:lnTo>
                      <a:pt x="1735" y="14784"/>
                    </a:lnTo>
                    <a:cubicBezTo>
                      <a:pt x="1802" y="14884"/>
                      <a:pt x="1935" y="14985"/>
                      <a:pt x="2069" y="15018"/>
                    </a:cubicBezTo>
                    <a:cubicBezTo>
                      <a:pt x="2110" y="15026"/>
                      <a:pt x="2152" y="15030"/>
                      <a:pt x="2193" y="15030"/>
                    </a:cubicBezTo>
                    <a:cubicBezTo>
                      <a:pt x="2317" y="15030"/>
                      <a:pt x="2435" y="14993"/>
                      <a:pt x="2536" y="14918"/>
                    </a:cubicBezTo>
                    <a:cubicBezTo>
                      <a:pt x="3169" y="14484"/>
                      <a:pt x="3703" y="13950"/>
                      <a:pt x="4137" y="13350"/>
                    </a:cubicBezTo>
                    <a:lnTo>
                      <a:pt x="8340" y="8080"/>
                    </a:lnTo>
                    <a:cubicBezTo>
                      <a:pt x="9140" y="7079"/>
                      <a:pt x="10408" y="5678"/>
                      <a:pt x="10208" y="4310"/>
                    </a:cubicBezTo>
                    <a:cubicBezTo>
                      <a:pt x="10141" y="3943"/>
                      <a:pt x="10008" y="3610"/>
                      <a:pt x="10008" y="3276"/>
                    </a:cubicBezTo>
                    <a:cubicBezTo>
                      <a:pt x="10008" y="2909"/>
                      <a:pt x="10074" y="2542"/>
                      <a:pt x="10208" y="2209"/>
                    </a:cubicBezTo>
                    <a:cubicBezTo>
                      <a:pt x="10441" y="1508"/>
                      <a:pt x="10675" y="774"/>
                      <a:pt x="10908" y="41"/>
                    </a:cubicBezTo>
                    <a:cubicBezTo>
                      <a:pt x="10862" y="13"/>
                      <a:pt x="10811" y="1"/>
                      <a:pt x="10757" y="1"/>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461800" y="3441250"/>
                <a:ext cx="199350" cy="48375"/>
              </a:xfrm>
              <a:custGeom>
                <a:avLst/>
                <a:gdLst/>
                <a:ahLst/>
                <a:cxnLst/>
                <a:rect l="l" t="t" r="r" b="b"/>
                <a:pathLst>
                  <a:path w="7974" h="1935" extrusionOk="0">
                    <a:moveTo>
                      <a:pt x="5105" y="0"/>
                    </a:moveTo>
                    <a:cubicBezTo>
                      <a:pt x="3970" y="500"/>
                      <a:pt x="1535" y="467"/>
                      <a:pt x="201" y="500"/>
                    </a:cubicBezTo>
                    <a:cubicBezTo>
                      <a:pt x="201" y="500"/>
                      <a:pt x="1" y="1234"/>
                      <a:pt x="201" y="1401"/>
                    </a:cubicBezTo>
                    <a:cubicBezTo>
                      <a:pt x="343" y="1503"/>
                      <a:pt x="528" y="1539"/>
                      <a:pt x="730" y="1539"/>
                    </a:cubicBezTo>
                    <a:cubicBezTo>
                      <a:pt x="1190" y="1539"/>
                      <a:pt x="1734" y="1347"/>
                      <a:pt x="2036" y="1301"/>
                    </a:cubicBezTo>
                    <a:cubicBezTo>
                      <a:pt x="2136" y="1301"/>
                      <a:pt x="2236" y="1368"/>
                      <a:pt x="2303" y="1434"/>
                    </a:cubicBezTo>
                    <a:cubicBezTo>
                      <a:pt x="2836" y="1901"/>
                      <a:pt x="3637" y="1935"/>
                      <a:pt x="4337" y="1935"/>
                    </a:cubicBezTo>
                    <a:lnTo>
                      <a:pt x="6806" y="1935"/>
                    </a:lnTo>
                    <a:cubicBezTo>
                      <a:pt x="7073" y="1935"/>
                      <a:pt x="7306" y="1901"/>
                      <a:pt x="7540" y="1835"/>
                    </a:cubicBezTo>
                    <a:cubicBezTo>
                      <a:pt x="7940" y="1635"/>
                      <a:pt x="7973" y="834"/>
                      <a:pt x="7673" y="500"/>
                    </a:cubicBezTo>
                    <a:cubicBezTo>
                      <a:pt x="7373" y="167"/>
                      <a:pt x="5105" y="0"/>
                      <a:pt x="5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284175" y="2589750"/>
                <a:ext cx="348625" cy="866725"/>
              </a:xfrm>
              <a:custGeom>
                <a:avLst/>
                <a:gdLst/>
                <a:ahLst/>
                <a:cxnLst/>
                <a:rect l="l" t="t" r="r" b="b"/>
                <a:pathLst>
                  <a:path w="13945" h="34669" extrusionOk="0">
                    <a:moveTo>
                      <a:pt x="1347" y="0"/>
                    </a:moveTo>
                    <a:cubicBezTo>
                      <a:pt x="1331" y="0"/>
                      <a:pt x="1316" y="1"/>
                      <a:pt x="1302" y="2"/>
                    </a:cubicBezTo>
                    <a:cubicBezTo>
                      <a:pt x="1268" y="2"/>
                      <a:pt x="1235" y="2"/>
                      <a:pt x="1202" y="36"/>
                    </a:cubicBezTo>
                    <a:cubicBezTo>
                      <a:pt x="1035" y="202"/>
                      <a:pt x="935" y="369"/>
                      <a:pt x="901" y="603"/>
                    </a:cubicBezTo>
                    <a:cubicBezTo>
                      <a:pt x="101" y="2070"/>
                      <a:pt x="1" y="3838"/>
                      <a:pt x="601" y="5440"/>
                    </a:cubicBezTo>
                    <a:cubicBezTo>
                      <a:pt x="1769" y="8141"/>
                      <a:pt x="5371" y="12445"/>
                      <a:pt x="6439" y="14313"/>
                    </a:cubicBezTo>
                    <a:cubicBezTo>
                      <a:pt x="7339" y="15780"/>
                      <a:pt x="7740" y="17482"/>
                      <a:pt x="7606" y="19183"/>
                    </a:cubicBezTo>
                    <a:cubicBezTo>
                      <a:pt x="7540" y="20984"/>
                      <a:pt x="7540" y="29657"/>
                      <a:pt x="7139" y="31325"/>
                    </a:cubicBezTo>
                    <a:cubicBezTo>
                      <a:pt x="6972" y="31925"/>
                      <a:pt x="6239" y="34027"/>
                      <a:pt x="6906" y="34460"/>
                    </a:cubicBezTo>
                    <a:cubicBezTo>
                      <a:pt x="7128" y="34599"/>
                      <a:pt x="7397" y="34669"/>
                      <a:pt x="7673" y="34669"/>
                    </a:cubicBezTo>
                    <a:cubicBezTo>
                      <a:pt x="7729" y="34669"/>
                      <a:pt x="7784" y="34666"/>
                      <a:pt x="7840" y="34660"/>
                    </a:cubicBezTo>
                    <a:cubicBezTo>
                      <a:pt x="9374" y="34627"/>
                      <a:pt x="10909" y="34427"/>
                      <a:pt x="12410" y="34127"/>
                    </a:cubicBezTo>
                    <a:cubicBezTo>
                      <a:pt x="12777" y="34127"/>
                      <a:pt x="13043" y="33793"/>
                      <a:pt x="12943" y="33460"/>
                    </a:cubicBezTo>
                    <a:cubicBezTo>
                      <a:pt x="12943" y="30391"/>
                      <a:pt x="12777" y="27289"/>
                      <a:pt x="12977" y="24286"/>
                    </a:cubicBezTo>
                    <a:cubicBezTo>
                      <a:pt x="13144" y="22418"/>
                      <a:pt x="13277" y="20350"/>
                      <a:pt x="13844" y="18582"/>
                    </a:cubicBezTo>
                    <a:cubicBezTo>
                      <a:pt x="13944" y="18082"/>
                      <a:pt x="13911" y="17548"/>
                      <a:pt x="13777" y="17081"/>
                    </a:cubicBezTo>
                    <a:cubicBezTo>
                      <a:pt x="13711" y="16447"/>
                      <a:pt x="13510" y="15847"/>
                      <a:pt x="13444" y="15247"/>
                    </a:cubicBezTo>
                    <a:cubicBezTo>
                      <a:pt x="13377" y="14546"/>
                      <a:pt x="13244" y="13846"/>
                      <a:pt x="13110" y="13178"/>
                    </a:cubicBezTo>
                    <a:cubicBezTo>
                      <a:pt x="12810" y="11844"/>
                      <a:pt x="12343" y="10543"/>
                      <a:pt x="11909" y="9242"/>
                    </a:cubicBezTo>
                    <a:cubicBezTo>
                      <a:pt x="11342" y="7608"/>
                      <a:pt x="10608" y="6040"/>
                      <a:pt x="9741" y="4539"/>
                    </a:cubicBezTo>
                    <a:cubicBezTo>
                      <a:pt x="9574" y="4305"/>
                      <a:pt x="9374" y="4105"/>
                      <a:pt x="9174" y="3938"/>
                    </a:cubicBezTo>
                    <a:cubicBezTo>
                      <a:pt x="8974" y="3738"/>
                      <a:pt x="8740" y="3538"/>
                      <a:pt x="8474" y="3405"/>
                    </a:cubicBezTo>
                    <a:cubicBezTo>
                      <a:pt x="7506" y="2771"/>
                      <a:pt x="6472" y="2204"/>
                      <a:pt x="5438" y="1670"/>
                    </a:cubicBezTo>
                    <a:cubicBezTo>
                      <a:pt x="4537" y="1237"/>
                      <a:pt x="3637" y="836"/>
                      <a:pt x="2703" y="503"/>
                    </a:cubicBezTo>
                    <a:cubicBezTo>
                      <a:pt x="2382" y="375"/>
                      <a:pt x="1724"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48550" y="2086100"/>
                <a:ext cx="205150" cy="168825"/>
              </a:xfrm>
              <a:custGeom>
                <a:avLst/>
                <a:gdLst/>
                <a:ahLst/>
                <a:cxnLst/>
                <a:rect l="l" t="t" r="r" b="b"/>
                <a:pathLst>
                  <a:path w="8206" h="6753" extrusionOk="0">
                    <a:moveTo>
                      <a:pt x="2001" y="1"/>
                    </a:moveTo>
                    <a:cubicBezTo>
                      <a:pt x="2001" y="1"/>
                      <a:pt x="0" y="1902"/>
                      <a:pt x="1568" y="3703"/>
                    </a:cubicBezTo>
                    <a:cubicBezTo>
                      <a:pt x="1601" y="4537"/>
                      <a:pt x="2068" y="5304"/>
                      <a:pt x="2769" y="5771"/>
                    </a:cubicBezTo>
                    <a:cubicBezTo>
                      <a:pt x="3635" y="6387"/>
                      <a:pt x="4361" y="6753"/>
                      <a:pt x="4957" y="6753"/>
                    </a:cubicBezTo>
                    <a:cubicBezTo>
                      <a:pt x="5234" y="6753"/>
                      <a:pt x="5482" y="6674"/>
                      <a:pt x="5704" y="6505"/>
                    </a:cubicBezTo>
                    <a:cubicBezTo>
                      <a:pt x="6371" y="5972"/>
                      <a:pt x="8206" y="1335"/>
                      <a:pt x="8206" y="1335"/>
                    </a:cubicBezTo>
                    <a:lnTo>
                      <a:pt x="2001" y="1"/>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3576050" y="2005425"/>
                <a:ext cx="203500" cy="166600"/>
              </a:xfrm>
              <a:custGeom>
                <a:avLst/>
                <a:gdLst/>
                <a:ahLst/>
                <a:cxnLst/>
                <a:rect l="l" t="t" r="r" b="b"/>
                <a:pathLst>
                  <a:path w="8140" h="6664" extrusionOk="0">
                    <a:moveTo>
                      <a:pt x="3364" y="1"/>
                    </a:moveTo>
                    <a:cubicBezTo>
                      <a:pt x="2961" y="1"/>
                      <a:pt x="2566" y="60"/>
                      <a:pt x="2202" y="192"/>
                    </a:cubicBezTo>
                    <a:cubicBezTo>
                      <a:pt x="368" y="859"/>
                      <a:pt x="1" y="4162"/>
                      <a:pt x="1" y="4162"/>
                    </a:cubicBezTo>
                    <a:lnTo>
                      <a:pt x="1" y="4929"/>
                    </a:lnTo>
                    <a:cubicBezTo>
                      <a:pt x="1" y="4729"/>
                      <a:pt x="468" y="4462"/>
                      <a:pt x="635" y="4462"/>
                    </a:cubicBezTo>
                    <a:cubicBezTo>
                      <a:pt x="868" y="4495"/>
                      <a:pt x="1035" y="4629"/>
                      <a:pt x="1135" y="4829"/>
                    </a:cubicBezTo>
                    <a:cubicBezTo>
                      <a:pt x="1535" y="5329"/>
                      <a:pt x="1869" y="5863"/>
                      <a:pt x="1502" y="6463"/>
                    </a:cubicBezTo>
                    <a:lnTo>
                      <a:pt x="2036" y="6663"/>
                    </a:lnTo>
                    <a:cubicBezTo>
                      <a:pt x="2202" y="5963"/>
                      <a:pt x="2769" y="5429"/>
                      <a:pt x="3303" y="5029"/>
                    </a:cubicBezTo>
                    <a:cubicBezTo>
                      <a:pt x="3537" y="4829"/>
                      <a:pt x="3804" y="4662"/>
                      <a:pt x="4104" y="4562"/>
                    </a:cubicBezTo>
                    <a:cubicBezTo>
                      <a:pt x="4300" y="4497"/>
                      <a:pt x="4497" y="4472"/>
                      <a:pt x="4695" y="4472"/>
                    </a:cubicBezTo>
                    <a:cubicBezTo>
                      <a:pt x="5278" y="4472"/>
                      <a:pt x="5867" y="4685"/>
                      <a:pt x="6441" y="4685"/>
                    </a:cubicBezTo>
                    <a:cubicBezTo>
                      <a:pt x="6665" y="4685"/>
                      <a:pt x="6887" y="4652"/>
                      <a:pt x="7106" y="4562"/>
                    </a:cubicBezTo>
                    <a:cubicBezTo>
                      <a:pt x="8140" y="4162"/>
                      <a:pt x="7506" y="3128"/>
                      <a:pt x="7106" y="1927"/>
                    </a:cubicBezTo>
                    <a:cubicBezTo>
                      <a:pt x="6758" y="964"/>
                      <a:pt x="4995" y="1"/>
                      <a:pt x="3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3775375" y="3357850"/>
                <a:ext cx="158900" cy="133675"/>
              </a:xfrm>
              <a:custGeom>
                <a:avLst/>
                <a:gdLst/>
                <a:ahLst/>
                <a:cxnLst/>
                <a:rect l="l" t="t" r="r" b="b"/>
                <a:pathLst>
                  <a:path w="6356" h="5347" extrusionOk="0">
                    <a:moveTo>
                      <a:pt x="901" y="0"/>
                    </a:moveTo>
                    <a:cubicBezTo>
                      <a:pt x="0" y="567"/>
                      <a:pt x="0" y="1868"/>
                      <a:pt x="901" y="2402"/>
                    </a:cubicBezTo>
                    <a:cubicBezTo>
                      <a:pt x="1501" y="2736"/>
                      <a:pt x="1835" y="3936"/>
                      <a:pt x="2735" y="4770"/>
                    </a:cubicBezTo>
                    <a:cubicBezTo>
                      <a:pt x="3166" y="5169"/>
                      <a:pt x="4017" y="5347"/>
                      <a:pt x="4784" y="5347"/>
                    </a:cubicBezTo>
                    <a:cubicBezTo>
                      <a:pt x="5620" y="5347"/>
                      <a:pt x="6355" y="5136"/>
                      <a:pt x="6338" y="4770"/>
                    </a:cubicBezTo>
                    <a:cubicBezTo>
                      <a:pt x="6305" y="4337"/>
                      <a:pt x="5871" y="4003"/>
                      <a:pt x="5504" y="3803"/>
                    </a:cubicBezTo>
                    <a:cubicBezTo>
                      <a:pt x="5271" y="3636"/>
                      <a:pt x="5037" y="3503"/>
                      <a:pt x="4770" y="3403"/>
                    </a:cubicBezTo>
                    <a:lnTo>
                      <a:pt x="4770" y="3403"/>
                    </a:lnTo>
                    <a:cubicBezTo>
                      <a:pt x="4837" y="3503"/>
                      <a:pt x="4937" y="3670"/>
                      <a:pt x="5004" y="3736"/>
                    </a:cubicBezTo>
                    <a:cubicBezTo>
                      <a:pt x="5070" y="3770"/>
                      <a:pt x="5104" y="3836"/>
                      <a:pt x="5104" y="3903"/>
                    </a:cubicBezTo>
                    <a:cubicBezTo>
                      <a:pt x="5171" y="4070"/>
                      <a:pt x="4904" y="4120"/>
                      <a:pt x="4599" y="4120"/>
                    </a:cubicBezTo>
                    <a:cubicBezTo>
                      <a:pt x="4295" y="4120"/>
                      <a:pt x="3953" y="4070"/>
                      <a:pt x="3870" y="4037"/>
                    </a:cubicBezTo>
                    <a:cubicBezTo>
                      <a:pt x="3336" y="3936"/>
                      <a:pt x="2869" y="3636"/>
                      <a:pt x="2569" y="3203"/>
                    </a:cubicBezTo>
                    <a:cubicBezTo>
                      <a:pt x="1768" y="1868"/>
                      <a:pt x="1234" y="1235"/>
                      <a:pt x="1134" y="701"/>
                    </a:cubicBezTo>
                    <a:cubicBezTo>
                      <a:pt x="1134" y="434"/>
                      <a:pt x="1068" y="301"/>
                      <a:pt x="1068" y="134"/>
                    </a:cubicBezTo>
                    <a:lnTo>
                      <a:pt x="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p:nvPr/>
          </p:nvSpPr>
          <p:spPr>
            <a:xfrm>
              <a:off x="7077950" y="4404225"/>
              <a:ext cx="40400" cy="144750"/>
            </a:xfrm>
            <a:custGeom>
              <a:avLst/>
              <a:gdLst/>
              <a:ahLst/>
              <a:cxnLst/>
              <a:rect l="l" t="t" r="r" b="b"/>
              <a:pathLst>
                <a:path w="1616" h="5790" extrusionOk="0">
                  <a:moveTo>
                    <a:pt x="0" y="0"/>
                  </a:moveTo>
                  <a:lnTo>
                    <a:pt x="606" y="5386"/>
                  </a:lnTo>
                  <a:lnTo>
                    <a:pt x="1279" y="5790"/>
                  </a:lnTo>
                  <a:lnTo>
                    <a:pt x="1616" y="1818"/>
                  </a:lnTo>
                  <a:close/>
                </a:path>
              </a:pathLst>
            </a:custGeom>
            <a:solidFill>
              <a:schemeClr val="accent2"/>
            </a:solidFill>
            <a:ln>
              <a:noFill/>
            </a:ln>
          </p:spPr>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3_1">
    <p:spTree>
      <p:nvGrpSpPr>
        <p:cNvPr id="1" name="Shape 441"/>
        <p:cNvGrpSpPr/>
        <p:nvPr/>
      </p:nvGrpSpPr>
      <p:grpSpPr>
        <a:xfrm>
          <a:off x="0" y="0"/>
          <a:ext cx="0" cy="0"/>
          <a:chOff x="0" y="0"/>
          <a:chExt cx="0" cy="0"/>
        </a:xfrm>
      </p:grpSpPr>
      <p:grpSp>
        <p:nvGrpSpPr>
          <p:cNvPr id="442" name="Google Shape;442;p21"/>
          <p:cNvGrpSpPr/>
          <p:nvPr/>
        </p:nvGrpSpPr>
        <p:grpSpPr>
          <a:xfrm rot="3561743">
            <a:off x="1528592" y="861634"/>
            <a:ext cx="7253367" cy="7124975"/>
            <a:chOff x="858308" y="3710050"/>
            <a:chExt cx="4757835" cy="4673616"/>
          </a:xfrm>
        </p:grpSpPr>
        <p:sp>
          <p:nvSpPr>
            <p:cNvPr id="443" name="Google Shape;443;p21"/>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1"/>
          <p:cNvSpPr/>
          <p:nvPr/>
        </p:nvSpPr>
        <p:spPr>
          <a:xfrm rot="3418309">
            <a:off x="556430" y="1426538"/>
            <a:ext cx="483659" cy="50509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8212500" y="2483047"/>
            <a:ext cx="535887" cy="573897"/>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rot="6238178">
            <a:off x="772066" y="4460783"/>
            <a:ext cx="327962" cy="34251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3_1_2">
    <p:spTree>
      <p:nvGrpSpPr>
        <p:cNvPr id="1" name="Shape 452"/>
        <p:cNvGrpSpPr/>
        <p:nvPr/>
      </p:nvGrpSpPr>
      <p:grpSpPr>
        <a:xfrm>
          <a:off x="0" y="0"/>
          <a:ext cx="0" cy="0"/>
          <a:chOff x="0" y="0"/>
          <a:chExt cx="0" cy="0"/>
        </a:xfrm>
      </p:grpSpPr>
      <p:grpSp>
        <p:nvGrpSpPr>
          <p:cNvPr id="453" name="Google Shape;453;p22"/>
          <p:cNvGrpSpPr/>
          <p:nvPr/>
        </p:nvGrpSpPr>
        <p:grpSpPr>
          <a:xfrm rot="3561743">
            <a:off x="1286692" y="-2959528"/>
            <a:ext cx="7253367" cy="7124975"/>
            <a:chOff x="858308" y="3710050"/>
            <a:chExt cx="4757835" cy="4673616"/>
          </a:xfrm>
        </p:grpSpPr>
        <p:sp>
          <p:nvSpPr>
            <p:cNvPr id="454" name="Google Shape;454;p22"/>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22"/>
          <p:cNvSpPr/>
          <p:nvPr/>
        </p:nvSpPr>
        <p:spPr>
          <a:xfrm rot="3418410">
            <a:off x="341000" y="2681366"/>
            <a:ext cx="188220" cy="19657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193450" y="4482813"/>
            <a:ext cx="358437" cy="383899"/>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rot="6238178">
            <a:off x="7977291" y="647208"/>
            <a:ext cx="327962" cy="34251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3_1_2_1">
    <p:spTree>
      <p:nvGrpSpPr>
        <p:cNvPr id="1" name="Shape 463"/>
        <p:cNvGrpSpPr/>
        <p:nvPr/>
      </p:nvGrpSpPr>
      <p:grpSpPr>
        <a:xfrm>
          <a:off x="0" y="0"/>
          <a:ext cx="0" cy="0"/>
          <a:chOff x="0" y="0"/>
          <a:chExt cx="0" cy="0"/>
        </a:xfrm>
      </p:grpSpPr>
      <p:grpSp>
        <p:nvGrpSpPr>
          <p:cNvPr id="464" name="Google Shape;464;p23"/>
          <p:cNvGrpSpPr/>
          <p:nvPr/>
        </p:nvGrpSpPr>
        <p:grpSpPr>
          <a:xfrm rot="3561743">
            <a:off x="1528592" y="861634"/>
            <a:ext cx="7253367" cy="7124975"/>
            <a:chOff x="858308" y="3710050"/>
            <a:chExt cx="4757835" cy="4673616"/>
          </a:xfrm>
        </p:grpSpPr>
        <p:sp>
          <p:nvSpPr>
            <p:cNvPr id="465" name="Google Shape;465;p23"/>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3"/>
          <p:cNvSpPr/>
          <p:nvPr/>
        </p:nvSpPr>
        <p:spPr>
          <a:xfrm rot="3418309">
            <a:off x="556430" y="1426538"/>
            <a:ext cx="483659" cy="50509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8212500" y="2483047"/>
            <a:ext cx="535887" cy="573897"/>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rot="6238178">
            <a:off x="772066" y="4460783"/>
            <a:ext cx="327962" cy="34251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3_1_1">
    <p:spTree>
      <p:nvGrpSpPr>
        <p:cNvPr id="1" name="Shape 474"/>
        <p:cNvGrpSpPr/>
        <p:nvPr/>
      </p:nvGrpSpPr>
      <p:grpSpPr>
        <a:xfrm>
          <a:off x="0" y="0"/>
          <a:ext cx="0" cy="0"/>
          <a:chOff x="0" y="0"/>
          <a:chExt cx="0" cy="0"/>
        </a:xfrm>
      </p:grpSpPr>
      <p:grpSp>
        <p:nvGrpSpPr>
          <p:cNvPr id="475" name="Google Shape;475;p24"/>
          <p:cNvGrpSpPr/>
          <p:nvPr/>
        </p:nvGrpSpPr>
        <p:grpSpPr>
          <a:xfrm rot="3561743">
            <a:off x="-1814683" y="-109916"/>
            <a:ext cx="7253367" cy="7124975"/>
            <a:chOff x="858308" y="3710050"/>
            <a:chExt cx="4757835" cy="4673616"/>
          </a:xfrm>
        </p:grpSpPr>
        <p:sp>
          <p:nvSpPr>
            <p:cNvPr id="476" name="Google Shape;476;p24"/>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4"/>
          <p:cNvSpPr/>
          <p:nvPr/>
        </p:nvSpPr>
        <p:spPr>
          <a:xfrm rot="3418309">
            <a:off x="8043080" y="4341188"/>
            <a:ext cx="483659" cy="50509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flipH="1">
            <a:off x="444600" y="1416046"/>
            <a:ext cx="411537" cy="440766"/>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8362088" flipH="1">
            <a:off x="8277767" y="1008034"/>
            <a:ext cx="327962" cy="34251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CUSTOM_5">
    <p:spTree>
      <p:nvGrpSpPr>
        <p:cNvPr id="1" name="Shape 485"/>
        <p:cNvGrpSpPr/>
        <p:nvPr/>
      </p:nvGrpSpPr>
      <p:grpSpPr>
        <a:xfrm>
          <a:off x="0" y="0"/>
          <a:ext cx="0" cy="0"/>
          <a:chOff x="0" y="0"/>
          <a:chExt cx="0" cy="0"/>
        </a:xfrm>
      </p:grpSpPr>
      <p:grpSp>
        <p:nvGrpSpPr>
          <p:cNvPr id="486" name="Google Shape;486;p25"/>
          <p:cNvGrpSpPr/>
          <p:nvPr/>
        </p:nvGrpSpPr>
        <p:grpSpPr>
          <a:xfrm rot="3561743">
            <a:off x="-2062333" y="-186116"/>
            <a:ext cx="7253367" cy="7124975"/>
            <a:chOff x="858308" y="3710050"/>
            <a:chExt cx="4757835" cy="4673616"/>
          </a:xfrm>
        </p:grpSpPr>
        <p:sp>
          <p:nvSpPr>
            <p:cNvPr id="487" name="Google Shape;487;p25"/>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25"/>
          <p:cNvSpPr/>
          <p:nvPr/>
        </p:nvSpPr>
        <p:spPr>
          <a:xfrm rot="3418425">
            <a:off x="1017120" y="511296"/>
            <a:ext cx="709019" cy="740448"/>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4869225" y="1793877"/>
            <a:ext cx="583484" cy="624870"/>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rot="6238332">
            <a:off x="1389468" y="4022277"/>
            <a:ext cx="430865" cy="449979"/>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txBox="1">
            <a:spLocks noGrp="1"/>
          </p:cNvSpPr>
          <p:nvPr>
            <p:ph type="title"/>
          </p:nvPr>
        </p:nvSpPr>
        <p:spPr>
          <a:xfrm>
            <a:off x="715975" y="1793875"/>
            <a:ext cx="4065900" cy="93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6" name="Google Shape;496;p25"/>
          <p:cNvSpPr txBox="1">
            <a:spLocks noGrp="1"/>
          </p:cNvSpPr>
          <p:nvPr>
            <p:ph type="subTitle" idx="1"/>
          </p:nvPr>
        </p:nvSpPr>
        <p:spPr>
          <a:xfrm>
            <a:off x="715975" y="2725075"/>
            <a:ext cx="3002100" cy="5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1">
  <p:cSld name="CUSTOM_5_1">
    <p:spTree>
      <p:nvGrpSpPr>
        <p:cNvPr id="1" name="Shape 497"/>
        <p:cNvGrpSpPr/>
        <p:nvPr/>
      </p:nvGrpSpPr>
      <p:grpSpPr>
        <a:xfrm>
          <a:off x="0" y="0"/>
          <a:ext cx="0" cy="0"/>
          <a:chOff x="0" y="0"/>
          <a:chExt cx="0" cy="0"/>
        </a:xfrm>
      </p:grpSpPr>
      <p:grpSp>
        <p:nvGrpSpPr>
          <p:cNvPr id="498" name="Google Shape;498;p26"/>
          <p:cNvGrpSpPr/>
          <p:nvPr/>
        </p:nvGrpSpPr>
        <p:grpSpPr>
          <a:xfrm rot="3561743">
            <a:off x="145292" y="223459"/>
            <a:ext cx="7253367" cy="7124975"/>
            <a:chOff x="858308" y="3710050"/>
            <a:chExt cx="4757835" cy="4673616"/>
          </a:xfrm>
        </p:grpSpPr>
        <p:sp>
          <p:nvSpPr>
            <p:cNvPr id="499" name="Google Shape;499;p26"/>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26"/>
          <p:cNvSpPr/>
          <p:nvPr/>
        </p:nvSpPr>
        <p:spPr>
          <a:xfrm rot="1531475">
            <a:off x="2764213" y="4077095"/>
            <a:ext cx="624592" cy="716056"/>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509150" y="623225"/>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3067400" y="1097325"/>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txBox="1">
            <a:spLocks noGrp="1"/>
          </p:cNvSpPr>
          <p:nvPr>
            <p:ph type="title"/>
          </p:nvPr>
        </p:nvSpPr>
        <p:spPr>
          <a:xfrm>
            <a:off x="715975" y="1445013"/>
            <a:ext cx="3141900" cy="11271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39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8" name="Google Shape;508;p26"/>
          <p:cNvSpPr txBox="1">
            <a:spLocks noGrp="1"/>
          </p:cNvSpPr>
          <p:nvPr>
            <p:ph type="subTitle" idx="1"/>
          </p:nvPr>
        </p:nvSpPr>
        <p:spPr>
          <a:xfrm>
            <a:off x="715975" y="2570863"/>
            <a:ext cx="3405300" cy="12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2">
  <p:cSld name="CUSTOM_5_1_1">
    <p:spTree>
      <p:nvGrpSpPr>
        <p:cNvPr id="1" name="Shape 509"/>
        <p:cNvGrpSpPr/>
        <p:nvPr/>
      </p:nvGrpSpPr>
      <p:grpSpPr>
        <a:xfrm>
          <a:off x="0" y="0"/>
          <a:ext cx="0" cy="0"/>
          <a:chOff x="0" y="0"/>
          <a:chExt cx="0" cy="0"/>
        </a:xfrm>
      </p:grpSpPr>
      <p:grpSp>
        <p:nvGrpSpPr>
          <p:cNvPr id="510" name="Google Shape;510;p27"/>
          <p:cNvGrpSpPr/>
          <p:nvPr/>
        </p:nvGrpSpPr>
        <p:grpSpPr>
          <a:xfrm rot="3561743">
            <a:off x="945317" y="-1252916"/>
            <a:ext cx="7253367" cy="7124975"/>
            <a:chOff x="858308" y="3710050"/>
            <a:chExt cx="4757835" cy="4673616"/>
          </a:xfrm>
        </p:grpSpPr>
        <p:sp>
          <p:nvSpPr>
            <p:cNvPr id="511" name="Google Shape;511;p27"/>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27"/>
          <p:cNvSpPr/>
          <p:nvPr/>
        </p:nvSpPr>
        <p:spPr>
          <a:xfrm rot="3418415">
            <a:off x="6748022" y="4163349"/>
            <a:ext cx="623026" cy="65064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2364450" y="537503"/>
            <a:ext cx="911708" cy="976414"/>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rot="2854274">
            <a:off x="551995" y="1212779"/>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txBox="1">
            <a:spLocks noGrp="1"/>
          </p:cNvSpPr>
          <p:nvPr>
            <p:ph type="title"/>
          </p:nvPr>
        </p:nvSpPr>
        <p:spPr>
          <a:xfrm>
            <a:off x="715975" y="1784350"/>
            <a:ext cx="3047100" cy="2181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31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520" name="Google Shape;520;p27"/>
          <p:cNvSpPr txBox="1">
            <a:spLocks noGrp="1"/>
          </p:cNvSpPr>
          <p:nvPr>
            <p:ph type="subTitle" idx="1"/>
          </p:nvPr>
        </p:nvSpPr>
        <p:spPr>
          <a:xfrm>
            <a:off x="715975" y="3965650"/>
            <a:ext cx="48930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2100"/>
              <a:buNone/>
              <a:defRPr sz="1500">
                <a:solidFill>
                  <a:schemeClr val="accent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_1_1_1">
    <p:spTree>
      <p:nvGrpSpPr>
        <p:cNvPr id="1" name="Shape 521"/>
        <p:cNvGrpSpPr/>
        <p:nvPr/>
      </p:nvGrpSpPr>
      <p:grpSpPr>
        <a:xfrm>
          <a:off x="0" y="0"/>
          <a:ext cx="0" cy="0"/>
          <a:chOff x="0" y="0"/>
          <a:chExt cx="0" cy="0"/>
        </a:xfrm>
      </p:grpSpPr>
      <p:grpSp>
        <p:nvGrpSpPr>
          <p:cNvPr id="522" name="Google Shape;522;p28"/>
          <p:cNvGrpSpPr/>
          <p:nvPr/>
        </p:nvGrpSpPr>
        <p:grpSpPr>
          <a:xfrm rot="3561743">
            <a:off x="-1814683" y="-109916"/>
            <a:ext cx="7253367" cy="7124975"/>
            <a:chOff x="858308" y="3710050"/>
            <a:chExt cx="4757835" cy="4673616"/>
          </a:xfrm>
        </p:grpSpPr>
        <p:sp>
          <p:nvSpPr>
            <p:cNvPr id="523" name="Google Shape;523;p28"/>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28"/>
          <p:cNvSpPr txBox="1">
            <a:spLocks noGrp="1"/>
          </p:cNvSpPr>
          <p:nvPr>
            <p:ph type="title"/>
          </p:nvPr>
        </p:nvSpPr>
        <p:spPr>
          <a:xfrm>
            <a:off x="715975" y="675500"/>
            <a:ext cx="3002100" cy="657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9" name="Google Shape;529;p28"/>
          <p:cNvSpPr txBox="1">
            <a:spLocks noGrp="1"/>
          </p:cNvSpPr>
          <p:nvPr>
            <p:ph type="subTitle" idx="1"/>
          </p:nvPr>
        </p:nvSpPr>
        <p:spPr>
          <a:xfrm>
            <a:off x="715975" y="1562100"/>
            <a:ext cx="3240000" cy="853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500"/>
              <a:buNone/>
              <a:defRPr sz="15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a:endParaRPr/>
          </a:p>
        </p:txBody>
      </p:sp>
      <p:sp>
        <p:nvSpPr>
          <p:cNvPr id="530" name="Google Shape;530;p28"/>
          <p:cNvSpPr txBox="1"/>
          <p:nvPr/>
        </p:nvSpPr>
        <p:spPr>
          <a:xfrm>
            <a:off x="715975" y="3566100"/>
            <a:ext cx="4694100" cy="5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None/>
            </a:pPr>
            <a:r>
              <a:rPr lang="en" sz="1500" b="1">
                <a:solidFill>
                  <a:schemeClr val="dk1"/>
                </a:solidFill>
                <a:latin typeface="Oldenburg"/>
                <a:ea typeface="Oldenburg"/>
                <a:cs typeface="Oldenburg"/>
                <a:sym typeface="Oldenburg"/>
              </a:rPr>
              <a:t>CREDITS</a:t>
            </a:r>
            <a:r>
              <a:rPr lang="en" sz="1500">
                <a:solidFill>
                  <a:schemeClr val="dk1"/>
                </a:solidFill>
                <a:latin typeface="Oldenburg"/>
                <a:ea typeface="Oldenburg"/>
                <a:cs typeface="Oldenburg"/>
                <a:sym typeface="Oldenburg"/>
              </a:rPr>
              <a:t>: This presentation template was created by </a:t>
            </a:r>
            <a:r>
              <a:rPr lang="en" sz="1500" b="1">
                <a:solidFill>
                  <a:schemeClr val="dk1"/>
                </a:solidFill>
                <a:uFill>
                  <a:noFill/>
                </a:uFill>
                <a:latin typeface="Oldenburg"/>
                <a:ea typeface="Oldenburg"/>
                <a:cs typeface="Oldenburg"/>
                <a:sym typeface="Oldenburg"/>
                <a:hlinkClick r:id="rId2">
                  <a:extLst>
                    <a:ext uri="{A12FA001-AC4F-418D-AE19-62706E023703}">
                      <ahyp:hlinkClr xmlns:ahyp="http://schemas.microsoft.com/office/drawing/2018/hyperlinkcolor" val="tx"/>
                    </a:ext>
                  </a:extLst>
                </a:hlinkClick>
              </a:rPr>
              <a:t>Slidesgo</a:t>
            </a:r>
            <a:r>
              <a:rPr lang="en" sz="1500">
                <a:solidFill>
                  <a:schemeClr val="dk1"/>
                </a:solidFill>
                <a:latin typeface="Oldenburg"/>
                <a:ea typeface="Oldenburg"/>
                <a:cs typeface="Oldenburg"/>
                <a:sym typeface="Oldenburg"/>
              </a:rPr>
              <a:t>, including icons by </a:t>
            </a:r>
            <a:r>
              <a:rPr lang="en" sz="1500" b="1">
                <a:solidFill>
                  <a:schemeClr val="dk1"/>
                </a:solidFill>
                <a:uFill>
                  <a:noFill/>
                </a:uFill>
                <a:latin typeface="Oldenburg"/>
                <a:ea typeface="Oldenburg"/>
                <a:cs typeface="Oldenburg"/>
                <a:sym typeface="Oldenburg"/>
                <a:hlinkClick r:id="rId3">
                  <a:extLst>
                    <a:ext uri="{A12FA001-AC4F-418D-AE19-62706E023703}">
                      <ahyp:hlinkClr xmlns:ahyp="http://schemas.microsoft.com/office/drawing/2018/hyperlinkcolor" val="tx"/>
                    </a:ext>
                  </a:extLst>
                </a:hlinkClick>
              </a:rPr>
              <a:t>Flaticon</a:t>
            </a:r>
            <a:r>
              <a:rPr lang="en" sz="1500">
                <a:solidFill>
                  <a:schemeClr val="dk1"/>
                </a:solidFill>
                <a:latin typeface="Oldenburg"/>
                <a:ea typeface="Oldenburg"/>
                <a:cs typeface="Oldenburg"/>
                <a:sym typeface="Oldenburg"/>
              </a:rPr>
              <a:t>, infographics &amp; images by </a:t>
            </a:r>
            <a:r>
              <a:rPr lang="en" sz="1500" b="1">
                <a:solidFill>
                  <a:schemeClr val="dk1"/>
                </a:solidFill>
                <a:uFill>
                  <a:noFill/>
                </a:uFill>
                <a:latin typeface="Oldenburg"/>
                <a:ea typeface="Oldenburg"/>
                <a:cs typeface="Oldenburg"/>
                <a:sym typeface="Oldenburg"/>
                <a:hlinkClick r:id="rId4">
                  <a:extLst>
                    <a:ext uri="{A12FA001-AC4F-418D-AE19-62706E023703}">
                      <ahyp:hlinkClr xmlns:ahyp="http://schemas.microsoft.com/office/drawing/2018/hyperlinkcolor" val="tx"/>
                    </a:ext>
                  </a:extLst>
                </a:hlinkClick>
              </a:rPr>
              <a:t>Freepik</a:t>
            </a:r>
            <a:r>
              <a:rPr lang="en" sz="1500" b="1">
                <a:solidFill>
                  <a:schemeClr val="dk1"/>
                </a:solidFill>
                <a:latin typeface="DM Sans"/>
                <a:ea typeface="DM Sans"/>
                <a:cs typeface="DM Sans"/>
                <a:sym typeface="DM Sans"/>
              </a:rPr>
              <a:t> </a:t>
            </a:r>
            <a:endParaRPr sz="1500" b="1">
              <a:solidFill>
                <a:schemeClr val="dk1"/>
              </a:solidFill>
              <a:latin typeface="DM Sans"/>
              <a:ea typeface="DM Sans"/>
              <a:cs typeface="DM Sans"/>
              <a:sym typeface="DM Sans"/>
            </a:endParaRPr>
          </a:p>
        </p:txBody>
      </p:sp>
      <p:sp>
        <p:nvSpPr>
          <p:cNvPr id="531" name="Google Shape;531;p28"/>
          <p:cNvSpPr/>
          <p:nvPr/>
        </p:nvSpPr>
        <p:spPr>
          <a:xfrm rot="-358176">
            <a:off x="4718598" y="527163"/>
            <a:ext cx="4113500" cy="4089154"/>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882414" y="1699717"/>
            <a:ext cx="192448" cy="167968"/>
          </a:xfrm>
          <a:custGeom>
            <a:avLst/>
            <a:gdLst/>
            <a:ahLst/>
            <a:cxnLst/>
            <a:rect l="l" t="t" r="r" b="b"/>
            <a:pathLst>
              <a:path w="8341" h="7280" extrusionOk="0">
                <a:moveTo>
                  <a:pt x="6310" y="0"/>
                </a:moveTo>
                <a:cubicBezTo>
                  <a:pt x="2760" y="0"/>
                  <a:pt x="0" y="2915"/>
                  <a:pt x="902" y="7279"/>
                </a:cubicBezTo>
                <a:cubicBezTo>
                  <a:pt x="902" y="7279"/>
                  <a:pt x="1" y="308"/>
                  <a:pt x="8340" y="308"/>
                </a:cubicBezTo>
                <a:cubicBezTo>
                  <a:pt x="7649" y="100"/>
                  <a:pt x="6966" y="0"/>
                  <a:pt x="6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856250" y="1727800"/>
            <a:ext cx="133450" cy="241875"/>
          </a:xfrm>
          <a:custGeom>
            <a:avLst/>
            <a:gdLst/>
            <a:ahLst/>
            <a:cxnLst/>
            <a:rect l="l" t="t" r="r" b="b"/>
            <a:pathLst>
              <a:path w="5338" h="9675" extrusionOk="0">
                <a:moveTo>
                  <a:pt x="5337" y="1"/>
                </a:moveTo>
                <a:cubicBezTo>
                  <a:pt x="5336" y="1"/>
                  <a:pt x="0" y="3470"/>
                  <a:pt x="2935" y="9674"/>
                </a:cubicBezTo>
                <a:cubicBezTo>
                  <a:pt x="1601" y="3137"/>
                  <a:pt x="5337"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3904850" y="2571750"/>
            <a:ext cx="316900" cy="247000"/>
          </a:xfrm>
          <a:custGeom>
            <a:avLst/>
            <a:gdLst/>
            <a:ahLst/>
            <a:cxnLst/>
            <a:rect l="l" t="t" r="r" b="b"/>
            <a:pathLst>
              <a:path w="12676" h="9880" extrusionOk="0">
                <a:moveTo>
                  <a:pt x="10107" y="0"/>
                </a:moveTo>
                <a:lnTo>
                  <a:pt x="4904" y="7205"/>
                </a:lnTo>
                <a:cubicBezTo>
                  <a:pt x="4637" y="6705"/>
                  <a:pt x="4303" y="6271"/>
                  <a:pt x="3836" y="5938"/>
                </a:cubicBezTo>
                <a:cubicBezTo>
                  <a:pt x="3399" y="5588"/>
                  <a:pt x="2836" y="5392"/>
                  <a:pt x="2255" y="5392"/>
                </a:cubicBezTo>
                <a:cubicBezTo>
                  <a:pt x="2171" y="5392"/>
                  <a:pt x="2086" y="5396"/>
                  <a:pt x="2002" y="5404"/>
                </a:cubicBezTo>
                <a:cubicBezTo>
                  <a:pt x="1401" y="5504"/>
                  <a:pt x="834" y="5838"/>
                  <a:pt x="501" y="6338"/>
                </a:cubicBezTo>
                <a:cubicBezTo>
                  <a:pt x="167" y="6772"/>
                  <a:pt x="0" y="7306"/>
                  <a:pt x="100" y="7873"/>
                </a:cubicBezTo>
                <a:cubicBezTo>
                  <a:pt x="234" y="8440"/>
                  <a:pt x="567" y="8940"/>
                  <a:pt x="1068" y="9240"/>
                </a:cubicBezTo>
                <a:cubicBezTo>
                  <a:pt x="1501" y="9540"/>
                  <a:pt x="2002" y="9774"/>
                  <a:pt x="2535" y="9841"/>
                </a:cubicBezTo>
                <a:cubicBezTo>
                  <a:pt x="2660" y="9867"/>
                  <a:pt x="2788" y="9880"/>
                  <a:pt x="2916" y="9880"/>
                </a:cubicBezTo>
                <a:cubicBezTo>
                  <a:pt x="3266" y="9880"/>
                  <a:pt x="3619" y="9787"/>
                  <a:pt x="3936" y="9641"/>
                </a:cubicBezTo>
                <a:cubicBezTo>
                  <a:pt x="4437" y="9307"/>
                  <a:pt x="4837" y="8907"/>
                  <a:pt x="5171" y="8406"/>
                </a:cubicBezTo>
                <a:lnTo>
                  <a:pt x="9640" y="2202"/>
                </a:lnTo>
                <a:lnTo>
                  <a:pt x="9841" y="2369"/>
                </a:lnTo>
                <a:cubicBezTo>
                  <a:pt x="10241" y="2669"/>
                  <a:pt x="10608" y="3036"/>
                  <a:pt x="10875" y="3469"/>
                </a:cubicBezTo>
                <a:cubicBezTo>
                  <a:pt x="11041" y="3770"/>
                  <a:pt x="11141" y="4103"/>
                  <a:pt x="11108" y="4470"/>
                </a:cubicBezTo>
                <a:cubicBezTo>
                  <a:pt x="11075" y="4804"/>
                  <a:pt x="10908" y="5171"/>
                  <a:pt x="10708" y="5471"/>
                </a:cubicBezTo>
                <a:lnTo>
                  <a:pt x="10474" y="5771"/>
                </a:lnTo>
                <a:lnTo>
                  <a:pt x="11208" y="6305"/>
                </a:lnTo>
                <a:lnTo>
                  <a:pt x="11742" y="5538"/>
                </a:lnTo>
                <a:cubicBezTo>
                  <a:pt x="12075" y="5104"/>
                  <a:pt x="12342" y="4604"/>
                  <a:pt x="12509" y="4070"/>
                </a:cubicBezTo>
                <a:cubicBezTo>
                  <a:pt x="12643" y="3670"/>
                  <a:pt x="12676" y="3236"/>
                  <a:pt x="12609" y="2836"/>
                </a:cubicBezTo>
                <a:cubicBezTo>
                  <a:pt x="12509" y="2335"/>
                  <a:pt x="12309" y="1902"/>
                  <a:pt x="12009" y="1535"/>
                </a:cubicBezTo>
                <a:cubicBezTo>
                  <a:pt x="11508" y="1034"/>
                  <a:pt x="10975" y="601"/>
                  <a:pt x="10374" y="200"/>
                </a:cubicBezTo>
                <a:lnTo>
                  <a:pt x="10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7642554" y="2761966"/>
            <a:ext cx="150110" cy="147895"/>
          </a:xfrm>
          <a:custGeom>
            <a:avLst/>
            <a:gdLst/>
            <a:ahLst/>
            <a:cxnLst/>
            <a:rect l="l" t="t" r="r" b="b"/>
            <a:pathLst>
              <a:path w="6506" h="6410" extrusionOk="0">
                <a:moveTo>
                  <a:pt x="6172" y="0"/>
                </a:moveTo>
                <a:lnTo>
                  <a:pt x="3170" y="4904"/>
                </a:lnTo>
                <a:cubicBezTo>
                  <a:pt x="3036" y="4704"/>
                  <a:pt x="2869" y="4537"/>
                  <a:pt x="2703" y="4437"/>
                </a:cubicBezTo>
                <a:cubicBezTo>
                  <a:pt x="2380" y="4238"/>
                  <a:pt x="2020" y="4132"/>
                  <a:pt x="1664" y="4132"/>
                </a:cubicBezTo>
                <a:cubicBezTo>
                  <a:pt x="1542" y="4132"/>
                  <a:pt x="1421" y="4144"/>
                  <a:pt x="1302" y="4170"/>
                </a:cubicBezTo>
                <a:cubicBezTo>
                  <a:pt x="835" y="4203"/>
                  <a:pt x="434" y="4437"/>
                  <a:pt x="168" y="4837"/>
                </a:cubicBezTo>
                <a:cubicBezTo>
                  <a:pt x="34" y="5037"/>
                  <a:pt x="1" y="5271"/>
                  <a:pt x="67" y="5504"/>
                </a:cubicBezTo>
                <a:cubicBezTo>
                  <a:pt x="168" y="5771"/>
                  <a:pt x="368" y="5971"/>
                  <a:pt x="601" y="6105"/>
                </a:cubicBezTo>
                <a:cubicBezTo>
                  <a:pt x="899" y="6303"/>
                  <a:pt x="1253" y="6410"/>
                  <a:pt x="1620" y="6410"/>
                </a:cubicBezTo>
                <a:cubicBezTo>
                  <a:pt x="1747" y="6410"/>
                  <a:pt x="1874" y="6397"/>
                  <a:pt x="2002" y="6371"/>
                </a:cubicBezTo>
                <a:cubicBezTo>
                  <a:pt x="2436" y="6338"/>
                  <a:pt x="2869" y="6105"/>
                  <a:pt x="3103" y="5704"/>
                </a:cubicBezTo>
                <a:lnTo>
                  <a:pt x="6505" y="200"/>
                </a:lnTo>
                <a:lnTo>
                  <a:pt x="6172" y="0"/>
                </a:lnTo>
                <a:close/>
              </a:path>
            </a:pathLst>
          </a:custGeom>
          <a:solidFill>
            <a:srgbClr val="1D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7642554" y="2761966"/>
            <a:ext cx="150110" cy="147895"/>
          </a:xfrm>
          <a:custGeom>
            <a:avLst/>
            <a:gdLst/>
            <a:ahLst/>
            <a:cxnLst/>
            <a:rect l="l" t="t" r="r" b="b"/>
            <a:pathLst>
              <a:path w="6506" h="6410" extrusionOk="0">
                <a:moveTo>
                  <a:pt x="6172" y="0"/>
                </a:moveTo>
                <a:lnTo>
                  <a:pt x="3170" y="4904"/>
                </a:lnTo>
                <a:cubicBezTo>
                  <a:pt x="3036" y="4704"/>
                  <a:pt x="2869" y="4537"/>
                  <a:pt x="2703" y="4437"/>
                </a:cubicBezTo>
                <a:cubicBezTo>
                  <a:pt x="2380" y="4238"/>
                  <a:pt x="2020" y="4132"/>
                  <a:pt x="1664" y="4132"/>
                </a:cubicBezTo>
                <a:cubicBezTo>
                  <a:pt x="1542" y="4132"/>
                  <a:pt x="1421" y="4144"/>
                  <a:pt x="1302" y="4170"/>
                </a:cubicBezTo>
                <a:cubicBezTo>
                  <a:pt x="835" y="4203"/>
                  <a:pt x="434" y="4437"/>
                  <a:pt x="168" y="4837"/>
                </a:cubicBezTo>
                <a:cubicBezTo>
                  <a:pt x="34" y="5037"/>
                  <a:pt x="1" y="5271"/>
                  <a:pt x="67" y="5504"/>
                </a:cubicBezTo>
                <a:cubicBezTo>
                  <a:pt x="168" y="5771"/>
                  <a:pt x="368" y="5971"/>
                  <a:pt x="601" y="6105"/>
                </a:cubicBezTo>
                <a:cubicBezTo>
                  <a:pt x="899" y="6303"/>
                  <a:pt x="1253" y="6410"/>
                  <a:pt x="1620" y="6410"/>
                </a:cubicBezTo>
                <a:cubicBezTo>
                  <a:pt x="1747" y="6410"/>
                  <a:pt x="1874" y="6397"/>
                  <a:pt x="2002" y="6371"/>
                </a:cubicBezTo>
                <a:cubicBezTo>
                  <a:pt x="2436" y="6338"/>
                  <a:pt x="2869" y="6105"/>
                  <a:pt x="3103" y="5704"/>
                </a:cubicBezTo>
                <a:lnTo>
                  <a:pt x="6505" y="200"/>
                </a:lnTo>
                <a:lnTo>
                  <a:pt x="6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28"/>
          <p:cNvGrpSpPr/>
          <p:nvPr/>
        </p:nvGrpSpPr>
        <p:grpSpPr>
          <a:xfrm>
            <a:off x="5770733" y="324401"/>
            <a:ext cx="2149294" cy="4494682"/>
            <a:chOff x="5856250" y="408575"/>
            <a:chExt cx="2014145" cy="4212053"/>
          </a:xfrm>
        </p:grpSpPr>
        <p:sp>
          <p:nvSpPr>
            <p:cNvPr id="538" name="Google Shape;538;p28"/>
            <p:cNvSpPr/>
            <p:nvPr/>
          </p:nvSpPr>
          <p:spPr>
            <a:xfrm>
              <a:off x="5953223" y="2477969"/>
              <a:ext cx="327122" cy="345834"/>
            </a:xfrm>
            <a:custGeom>
              <a:avLst/>
              <a:gdLst/>
              <a:ahLst/>
              <a:cxnLst/>
              <a:rect l="l" t="t" r="r" b="b"/>
              <a:pathLst>
                <a:path w="14178" h="14989" extrusionOk="0">
                  <a:moveTo>
                    <a:pt x="9708" y="0"/>
                  </a:moveTo>
                  <a:cubicBezTo>
                    <a:pt x="9708" y="0"/>
                    <a:pt x="7273" y="6172"/>
                    <a:pt x="6405" y="6605"/>
                  </a:cubicBezTo>
                  <a:cubicBezTo>
                    <a:pt x="5571" y="7039"/>
                    <a:pt x="1" y="10842"/>
                    <a:pt x="3737" y="13610"/>
                  </a:cubicBezTo>
                  <a:cubicBezTo>
                    <a:pt x="3737" y="13610"/>
                    <a:pt x="6524" y="14989"/>
                    <a:pt x="8995" y="14989"/>
                  </a:cubicBezTo>
                  <a:cubicBezTo>
                    <a:pt x="10230" y="14989"/>
                    <a:pt x="11387" y="14644"/>
                    <a:pt x="12076" y="13610"/>
                  </a:cubicBezTo>
                  <a:cubicBezTo>
                    <a:pt x="14178" y="10541"/>
                    <a:pt x="9708" y="0"/>
                    <a:pt x="9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5929920" y="4111881"/>
              <a:ext cx="573628" cy="318424"/>
            </a:xfrm>
            <a:custGeom>
              <a:avLst/>
              <a:gdLst/>
              <a:ahLst/>
              <a:cxnLst/>
              <a:rect l="l" t="t" r="r" b="b"/>
              <a:pathLst>
                <a:path w="24862" h="13801" extrusionOk="0">
                  <a:moveTo>
                    <a:pt x="21692" y="1"/>
                  </a:moveTo>
                  <a:lnTo>
                    <a:pt x="13086" y="2536"/>
                  </a:lnTo>
                  <a:cubicBezTo>
                    <a:pt x="13086" y="2536"/>
                    <a:pt x="4680" y="9441"/>
                    <a:pt x="1711" y="11676"/>
                  </a:cubicBezTo>
                  <a:cubicBezTo>
                    <a:pt x="1678" y="11709"/>
                    <a:pt x="1645" y="11743"/>
                    <a:pt x="1611" y="11743"/>
                  </a:cubicBezTo>
                  <a:cubicBezTo>
                    <a:pt x="1" y="13042"/>
                    <a:pt x="1200" y="13801"/>
                    <a:pt x="4199" y="13801"/>
                  </a:cubicBezTo>
                  <a:cubicBezTo>
                    <a:pt x="6356" y="13801"/>
                    <a:pt x="9444" y="13408"/>
                    <a:pt x="13086" y="12543"/>
                  </a:cubicBezTo>
                  <a:cubicBezTo>
                    <a:pt x="21892" y="10408"/>
                    <a:pt x="24861" y="10542"/>
                    <a:pt x="24861" y="9441"/>
                  </a:cubicBezTo>
                  <a:cubicBezTo>
                    <a:pt x="24861" y="9007"/>
                    <a:pt x="24861" y="7940"/>
                    <a:pt x="24761" y="6706"/>
                  </a:cubicBezTo>
                  <a:cubicBezTo>
                    <a:pt x="24594" y="5104"/>
                    <a:pt x="24327" y="3170"/>
                    <a:pt x="23827" y="2002"/>
                  </a:cubicBezTo>
                  <a:cubicBezTo>
                    <a:pt x="23694" y="1635"/>
                    <a:pt x="23460" y="1302"/>
                    <a:pt x="23160" y="1068"/>
                  </a:cubicBezTo>
                  <a:lnTo>
                    <a:pt x="21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5929920" y="4266581"/>
              <a:ext cx="573628" cy="163722"/>
            </a:xfrm>
            <a:custGeom>
              <a:avLst/>
              <a:gdLst/>
              <a:ahLst/>
              <a:cxnLst/>
              <a:rect l="l" t="t" r="r" b="b"/>
              <a:pathLst>
                <a:path w="24862" h="7096" extrusionOk="0">
                  <a:moveTo>
                    <a:pt x="24761" y="1"/>
                  </a:moveTo>
                  <a:cubicBezTo>
                    <a:pt x="16159" y="4062"/>
                    <a:pt x="8681" y="5076"/>
                    <a:pt x="3379" y="5076"/>
                  </a:cubicBezTo>
                  <a:cubicBezTo>
                    <a:pt x="2760" y="5076"/>
                    <a:pt x="2170" y="5062"/>
                    <a:pt x="1611" y="5038"/>
                  </a:cubicBezTo>
                  <a:lnTo>
                    <a:pt x="1611" y="5038"/>
                  </a:lnTo>
                  <a:cubicBezTo>
                    <a:pt x="1" y="6337"/>
                    <a:pt x="1200" y="7096"/>
                    <a:pt x="4199" y="7096"/>
                  </a:cubicBezTo>
                  <a:cubicBezTo>
                    <a:pt x="6356" y="7096"/>
                    <a:pt x="9444" y="6703"/>
                    <a:pt x="13086" y="5838"/>
                  </a:cubicBezTo>
                  <a:cubicBezTo>
                    <a:pt x="21892" y="3703"/>
                    <a:pt x="24861" y="3837"/>
                    <a:pt x="24861" y="2736"/>
                  </a:cubicBezTo>
                  <a:cubicBezTo>
                    <a:pt x="24861" y="2302"/>
                    <a:pt x="24861" y="1235"/>
                    <a:pt x="24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6847528" y="4221013"/>
              <a:ext cx="346364" cy="374513"/>
            </a:xfrm>
            <a:custGeom>
              <a:avLst/>
              <a:gdLst/>
              <a:ahLst/>
              <a:cxnLst/>
              <a:rect l="l" t="t" r="r" b="b"/>
              <a:pathLst>
                <a:path w="15012" h="16232" extrusionOk="0">
                  <a:moveTo>
                    <a:pt x="7234" y="0"/>
                  </a:moveTo>
                  <a:cubicBezTo>
                    <a:pt x="4674" y="0"/>
                    <a:pt x="835" y="1008"/>
                    <a:pt x="835" y="1008"/>
                  </a:cubicBezTo>
                  <a:cubicBezTo>
                    <a:pt x="835" y="1008"/>
                    <a:pt x="1" y="5545"/>
                    <a:pt x="835" y="7379"/>
                  </a:cubicBezTo>
                  <a:cubicBezTo>
                    <a:pt x="1168" y="8080"/>
                    <a:pt x="1035" y="9681"/>
                    <a:pt x="1335" y="11282"/>
                  </a:cubicBezTo>
                  <a:cubicBezTo>
                    <a:pt x="1769" y="13699"/>
                    <a:pt x="3181" y="16231"/>
                    <a:pt x="8487" y="16231"/>
                  </a:cubicBezTo>
                  <a:cubicBezTo>
                    <a:pt x="8893" y="16231"/>
                    <a:pt x="9322" y="16217"/>
                    <a:pt x="9774" y="16186"/>
                  </a:cubicBezTo>
                  <a:cubicBezTo>
                    <a:pt x="13043" y="15819"/>
                    <a:pt x="14878" y="14151"/>
                    <a:pt x="14945" y="12016"/>
                  </a:cubicBezTo>
                  <a:cubicBezTo>
                    <a:pt x="15011" y="10949"/>
                    <a:pt x="14544" y="9748"/>
                    <a:pt x="13577" y="8547"/>
                  </a:cubicBezTo>
                  <a:cubicBezTo>
                    <a:pt x="10775" y="4978"/>
                    <a:pt x="9474" y="3277"/>
                    <a:pt x="9474" y="1008"/>
                  </a:cubicBezTo>
                  <a:cubicBezTo>
                    <a:pt x="9474" y="252"/>
                    <a:pt x="8514" y="0"/>
                    <a:pt x="7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6878330" y="4481315"/>
              <a:ext cx="314017" cy="114209"/>
            </a:xfrm>
            <a:custGeom>
              <a:avLst/>
              <a:gdLst/>
              <a:ahLst/>
              <a:cxnLst/>
              <a:rect l="l" t="t" r="r" b="b"/>
              <a:pathLst>
                <a:path w="13610" h="4950" extrusionOk="0">
                  <a:moveTo>
                    <a:pt x="0" y="0"/>
                  </a:moveTo>
                  <a:lnTo>
                    <a:pt x="0" y="0"/>
                  </a:lnTo>
                  <a:cubicBezTo>
                    <a:pt x="434" y="2417"/>
                    <a:pt x="1846" y="4949"/>
                    <a:pt x="7152" y="4949"/>
                  </a:cubicBezTo>
                  <a:cubicBezTo>
                    <a:pt x="7558" y="4949"/>
                    <a:pt x="7987" y="4935"/>
                    <a:pt x="8439" y="4904"/>
                  </a:cubicBezTo>
                  <a:cubicBezTo>
                    <a:pt x="11708" y="4537"/>
                    <a:pt x="13543" y="2869"/>
                    <a:pt x="13610" y="734"/>
                  </a:cubicBezTo>
                  <a:lnTo>
                    <a:pt x="13610" y="734"/>
                  </a:lnTo>
                  <a:cubicBezTo>
                    <a:pt x="10966" y="1527"/>
                    <a:pt x="8700" y="1859"/>
                    <a:pt x="6761" y="1859"/>
                  </a:cubicBezTo>
                  <a:cubicBezTo>
                    <a:pt x="3806" y="1859"/>
                    <a:pt x="1611" y="108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6171025" y="2126924"/>
              <a:ext cx="977466" cy="2163139"/>
            </a:xfrm>
            <a:custGeom>
              <a:avLst/>
              <a:gdLst/>
              <a:ahLst/>
              <a:cxnLst/>
              <a:rect l="l" t="t" r="r" b="b"/>
              <a:pathLst>
                <a:path w="42365" h="93754" extrusionOk="0">
                  <a:moveTo>
                    <a:pt x="15386" y="1"/>
                  </a:moveTo>
                  <a:cubicBezTo>
                    <a:pt x="10153" y="1"/>
                    <a:pt x="4671" y="1861"/>
                    <a:pt x="1" y="7443"/>
                  </a:cubicBezTo>
                  <a:lnTo>
                    <a:pt x="1" y="8010"/>
                  </a:lnTo>
                  <a:lnTo>
                    <a:pt x="1" y="9611"/>
                  </a:lnTo>
                  <a:lnTo>
                    <a:pt x="1" y="13014"/>
                  </a:lnTo>
                  <a:lnTo>
                    <a:pt x="1" y="15849"/>
                  </a:lnTo>
                  <a:lnTo>
                    <a:pt x="1" y="15883"/>
                  </a:lnTo>
                  <a:cubicBezTo>
                    <a:pt x="34" y="23988"/>
                    <a:pt x="334" y="35997"/>
                    <a:pt x="1235" y="42869"/>
                  </a:cubicBezTo>
                  <a:cubicBezTo>
                    <a:pt x="1702" y="46438"/>
                    <a:pt x="1769" y="52342"/>
                    <a:pt x="1702" y="58747"/>
                  </a:cubicBezTo>
                  <a:cubicBezTo>
                    <a:pt x="1535" y="72223"/>
                    <a:pt x="868" y="87867"/>
                    <a:pt x="2636" y="88568"/>
                  </a:cubicBezTo>
                  <a:cubicBezTo>
                    <a:pt x="3546" y="88937"/>
                    <a:pt x="5307" y="89178"/>
                    <a:pt x="7215" y="89178"/>
                  </a:cubicBezTo>
                  <a:cubicBezTo>
                    <a:pt x="10832" y="89178"/>
                    <a:pt x="14976" y="88311"/>
                    <a:pt x="14845" y="85799"/>
                  </a:cubicBezTo>
                  <a:cubicBezTo>
                    <a:pt x="14745" y="84332"/>
                    <a:pt x="15212" y="74491"/>
                    <a:pt x="15779" y="63116"/>
                  </a:cubicBezTo>
                  <a:cubicBezTo>
                    <a:pt x="16679" y="45437"/>
                    <a:pt x="17847" y="24022"/>
                    <a:pt x="17847" y="24022"/>
                  </a:cubicBezTo>
                  <a:cubicBezTo>
                    <a:pt x="17847" y="24022"/>
                    <a:pt x="18761" y="22883"/>
                    <a:pt x="19954" y="22883"/>
                  </a:cubicBezTo>
                  <a:cubicBezTo>
                    <a:pt x="21741" y="22883"/>
                    <a:pt x="24152" y="25437"/>
                    <a:pt x="25052" y="38199"/>
                  </a:cubicBezTo>
                  <a:cubicBezTo>
                    <a:pt x="25552" y="45404"/>
                    <a:pt x="26220" y="53943"/>
                    <a:pt x="26853" y="62049"/>
                  </a:cubicBezTo>
                  <a:cubicBezTo>
                    <a:pt x="28088" y="77894"/>
                    <a:pt x="29322" y="92204"/>
                    <a:pt x="29322" y="92204"/>
                  </a:cubicBezTo>
                  <a:cubicBezTo>
                    <a:pt x="29322" y="92204"/>
                    <a:pt x="32738" y="93753"/>
                    <a:pt x="36109" y="93753"/>
                  </a:cubicBezTo>
                  <a:cubicBezTo>
                    <a:pt x="38313" y="93753"/>
                    <a:pt x="40498" y="93091"/>
                    <a:pt x="41697" y="90903"/>
                  </a:cubicBezTo>
                  <a:cubicBezTo>
                    <a:pt x="42364" y="89669"/>
                    <a:pt x="41931" y="72623"/>
                    <a:pt x="41364" y="58180"/>
                  </a:cubicBezTo>
                  <a:cubicBezTo>
                    <a:pt x="40963" y="48673"/>
                    <a:pt x="40463" y="40233"/>
                    <a:pt x="40163" y="38199"/>
                  </a:cubicBezTo>
                  <a:cubicBezTo>
                    <a:pt x="39262" y="32128"/>
                    <a:pt x="36927" y="17450"/>
                    <a:pt x="35860" y="10812"/>
                  </a:cubicBezTo>
                  <a:cubicBezTo>
                    <a:pt x="35760" y="10145"/>
                    <a:pt x="35693" y="9611"/>
                    <a:pt x="35626" y="9144"/>
                  </a:cubicBezTo>
                  <a:lnTo>
                    <a:pt x="35326" y="7443"/>
                  </a:lnTo>
                  <a:cubicBezTo>
                    <a:pt x="35326" y="7443"/>
                    <a:pt x="25853" y="1"/>
                    <a:pt x="15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6191052" y="3482330"/>
              <a:ext cx="344034" cy="702142"/>
            </a:xfrm>
            <a:custGeom>
              <a:avLst/>
              <a:gdLst/>
              <a:ahLst/>
              <a:cxnLst/>
              <a:rect l="l" t="t" r="r" b="b"/>
              <a:pathLst>
                <a:path w="14911" h="30432" extrusionOk="0">
                  <a:moveTo>
                    <a:pt x="834" y="1"/>
                  </a:moveTo>
                  <a:cubicBezTo>
                    <a:pt x="667" y="13477"/>
                    <a:pt x="0" y="29121"/>
                    <a:pt x="1768" y="29822"/>
                  </a:cubicBezTo>
                  <a:cubicBezTo>
                    <a:pt x="2678" y="30191"/>
                    <a:pt x="4439" y="30432"/>
                    <a:pt x="6347" y="30432"/>
                  </a:cubicBezTo>
                  <a:cubicBezTo>
                    <a:pt x="9964" y="30432"/>
                    <a:pt x="14108" y="29565"/>
                    <a:pt x="13977" y="27053"/>
                  </a:cubicBezTo>
                  <a:cubicBezTo>
                    <a:pt x="13910" y="25586"/>
                    <a:pt x="14344" y="15745"/>
                    <a:pt x="14911" y="4370"/>
                  </a:cubicBezTo>
                  <a:cubicBezTo>
                    <a:pt x="8773" y="4304"/>
                    <a:pt x="4203" y="2669"/>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6790586" y="3469248"/>
              <a:ext cx="357901" cy="820804"/>
            </a:xfrm>
            <a:custGeom>
              <a:avLst/>
              <a:gdLst/>
              <a:ahLst/>
              <a:cxnLst/>
              <a:rect l="l" t="t" r="r" b="b"/>
              <a:pathLst>
                <a:path w="15512" h="35575" extrusionOk="0">
                  <a:moveTo>
                    <a:pt x="14477" y="1"/>
                  </a:moveTo>
                  <a:cubicBezTo>
                    <a:pt x="10641" y="1568"/>
                    <a:pt x="5871" y="2903"/>
                    <a:pt x="0" y="3870"/>
                  </a:cubicBezTo>
                  <a:cubicBezTo>
                    <a:pt x="1235" y="19715"/>
                    <a:pt x="2469" y="34025"/>
                    <a:pt x="2469" y="34025"/>
                  </a:cubicBezTo>
                  <a:cubicBezTo>
                    <a:pt x="2469" y="34025"/>
                    <a:pt x="5885" y="35574"/>
                    <a:pt x="9256" y="35574"/>
                  </a:cubicBezTo>
                  <a:cubicBezTo>
                    <a:pt x="11460" y="35574"/>
                    <a:pt x="13645" y="34912"/>
                    <a:pt x="14844" y="32724"/>
                  </a:cubicBezTo>
                  <a:cubicBezTo>
                    <a:pt x="15511" y="31490"/>
                    <a:pt x="15078" y="14444"/>
                    <a:pt x="14477" y="1"/>
                  </a:cubicBezTo>
                  <a:close/>
                </a:path>
              </a:pathLst>
            </a:custGeom>
            <a:solidFill>
              <a:srgbClr val="CE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6170264" y="2126924"/>
              <a:ext cx="828141" cy="377235"/>
            </a:xfrm>
            <a:custGeom>
              <a:avLst/>
              <a:gdLst/>
              <a:ahLst/>
              <a:cxnLst/>
              <a:rect l="l" t="t" r="r" b="b"/>
              <a:pathLst>
                <a:path w="35893" h="16350" extrusionOk="0">
                  <a:moveTo>
                    <a:pt x="15409" y="1"/>
                  </a:moveTo>
                  <a:cubicBezTo>
                    <a:pt x="10171" y="1"/>
                    <a:pt x="4682" y="1861"/>
                    <a:pt x="0" y="7443"/>
                  </a:cubicBezTo>
                  <a:lnTo>
                    <a:pt x="0" y="13014"/>
                  </a:lnTo>
                  <a:lnTo>
                    <a:pt x="0" y="16350"/>
                  </a:lnTo>
                  <a:cubicBezTo>
                    <a:pt x="0" y="16183"/>
                    <a:pt x="0" y="16049"/>
                    <a:pt x="34" y="15883"/>
                  </a:cubicBezTo>
                  <a:lnTo>
                    <a:pt x="34" y="15849"/>
                  </a:lnTo>
                  <a:cubicBezTo>
                    <a:pt x="534" y="10720"/>
                    <a:pt x="8694" y="5577"/>
                    <a:pt x="18823" y="5577"/>
                  </a:cubicBezTo>
                  <a:cubicBezTo>
                    <a:pt x="24241" y="5577"/>
                    <a:pt x="30221" y="7048"/>
                    <a:pt x="35893" y="10779"/>
                  </a:cubicBezTo>
                  <a:cubicBezTo>
                    <a:pt x="35793" y="10145"/>
                    <a:pt x="35693" y="9611"/>
                    <a:pt x="35626" y="9144"/>
                  </a:cubicBezTo>
                  <a:lnTo>
                    <a:pt x="35359" y="7443"/>
                  </a:lnTo>
                  <a:cubicBezTo>
                    <a:pt x="35359" y="7443"/>
                    <a:pt x="25886" y="1"/>
                    <a:pt x="15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6324964" y="1205762"/>
              <a:ext cx="329429" cy="372529"/>
            </a:xfrm>
            <a:custGeom>
              <a:avLst/>
              <a:gdLst/>
              <a:ahLst/>
              <a:cxnLst/>
              <a:rect l="l" t="t" r="r" b="b"/>
              <a:pathLst>
                <a:path w="14278" h="16146" extrusionOk="0">
                  <a:moveTo>
                    <a:pt x="701" y="1"/>
                  </a:moveTo>
                  <a:lnTo>
                    <a:pt x="0" y="16146"/>
                  </a:lnTo>
                  <a:lnTo>
                    <a:pt x="14277" y="16146"/>
                  </a:lnTo>
                  <a:lnTo>
                    <a:pt x="13910" y="1969"/>
                  </a:lnTo>
                  <a:lnTo>
                    <a:pt x="701" y="1"/>
                  </a:lnTo>
                  <a:close/>
                </a:path>
              </a:pathLst>
            </a:custGeom>
            <a:solidFill>
              <a:srgbClr val="A96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6324964" y="1205762"/>
              <a:ext cx="329429" cy="372529"/>
            </a:xfrm>
            <a:custGeom>
              <a:avLst/>
              <a:gdLst/>
              <a:ahLst/>
              <a:cxnLst/>
              <a:rect l="l" t="t" r="r" b="b"/>
              <a:pathLst>
                <a:path w="14278" h="16146" extrusionOk="0">
                  <a:moveTo>
                    <a:pt x="701" y="1"/>
                  </a:moveTo>
                  <a:lnTo>
                    <a:pt x="0" y="16146"/>
                  </a:lnTo>
                  <a:lnTo>
                    <a:pt x="14277" y="16146"/>
                  </a:lnTo>
                  <a:lnTo>
                    <a:pt x="13910" y="1969"/>
                  </a:lnTo>
                  <a:lnTo>
                    <a:pt x="701" y="1"/>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6225673" y="1244976"/>
              <a:ext cx="800754" cy="1049252"/>
            </a:xfrm>
            <a:custGeom>
              <a:avLst/>
              <a:gdLst/>
              <a:ahLst/>
              <a:cxnLst/>
              <a:rect l="l" t="t" r="r" b="b"/>
              <a:pathLst>
                <a:path w="34706" h="45100" extrusionOk="0">
                  <a:moveTo>
                    <a:pt x="4837" y="0"/>
                  </a:moveTo>
                  <a:cubicBezTo>
                    <a:pt x="4837" y="1"/>
                    <a:pt x="0" y="4837"/>
                    <a:pt x="300" y="11208"/>
                  </a:cubicBezTo>
                  <a:cubicBezTo>
                    <a:pt x="400" y="13710"/>
                    <a:pt x="567" y="19381"/>
                    <a:pt x="734" y="25385"/>
                  </a:cubicBezTo>
                  <a:cubicBezTo>
                    <a:pt x="1001" y="34825"/>
                    <a:pt x="1268" y="45099"/>
                    <a:pt x="1268" y="45099"/>
                  </a:cubicBezTo>
                  <a:cubicBezTo>
                    <a:pt x="1268" y="45099"/>
                    <a:pt x="8198" y="43112"/>
                    <a:pt x="16980" y="43112"/>
                  </a:cubicBezTo>
                  <a:cubicBezTo>
                    <a:pt x="20184" y="43112"/>
                    <a:pt x="23635" y="43376"/>
                    <a:pt x="27086" y="44098"/>
                  </a:cubicBezTo>
                  <a:cubicBezTo>
                    <a:pt x="27468" y="44177"/>
                    <a:pt x="27821" y="44215"/>
                    <a:pt x="28145" y="44215"/>
                  </a:cubicBezTo>
                  <a:cubicBezTo>
                    <a:pt x="34705" y="44215"/>
                    <a:pt x="29789" y="28628"/>
                    <a:pt x="25085" y="16645"/>
                  </a:cubicBezTo>
                  <a:cubicBezTo>
                    <a:pt x="22149" y="9207"/>
                    <a:pt x="19281" y="3136"/>
                    <a:pt x="19281" y="3136"/>
                  </a:cubicBezTo>
                  <a:cubicBezTo>
                    <a:pt x="19281" y="3136"/>
                    <a:pt x="19414" y="34"/>
                    <a:pt x="17846" y="34"/>
                  </a:cubicBezTo>
                  <a:cubicBezTo>
                    <a:pt x="17846" y="34"/>
                    <a:pt x="19414" y="2135"/>
                    <a:pt x="14310" y="4837"/>
                  </a:cubicBezTo>
                  <a:cubicBezTo>
                    <a:pt x="13043" y="7672"/>
                    <a:pt x="11642" y="13210"/>
                    <a:pt x="11642" y="13210"/>
                  </a:cubicBezTo>
                  <a:cubicBezTo>
                    <a:pt x="11642" y="13210"/>
                    <a:pt x="7372" y="12209"/>
                    <a:pt x="9374" y="5838"/>
                  </a:cubicBezTo>
                  <a:cubicBezTo>
                    <a:pt x="5404" y="5104"/>
                    <a:pt x="4637" y="2569"/>
                    <a:pt x="4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6555848" y="1296598"/>
              <a:ext cx="178581" cy="281692"/>
            </a:xfrm>
            <a:custGeom>
              <a:avLst/>
              <a:gdLst/>
              <a:ahLst/>
              <a:cxnLst/>
              <a:rect l="l" t="t" r="r" b="b"/>
              <a:pathLst>
                <a:path w="7740" h="12209" extrusionOk="0">
                  <a:moveTo>
                    <a:pt x="4871" y="0"/>
                  </a:moveTo>
                  <a:lnTo>
                    <a:pt x="4871" y="0"/>
                  </a:lnTo>
                  <a:cubicBezTo>
                    <a:pt x="5938" y="3836"/>
                    <a:pt x="5037" y="7939"/>
                    <a:pt x="3369" y="11141"/>
                  </a:cubicBezTo>
                  <a:cubicBezTo>
                    <a:pt x="4237" y="7639"/>
                    <a:pt x="1" y="3170"/>
                    <a:pt x="0" y="3169"/>
                  </a:cubicBezTo>
                  <a:lnTo>
                    <a:pt x="0" y="3169"/>
                  </a:lnTo>
                  <a:cubicBezTo>
                    <a:pt x="1501" y="5971"/>
                    <a:pt x="2402" y="9040"/>
                    <a:pt x="2669" y="12209"/>
                  </a:cubicBezTo>
                  <a:cubicBezTo>
                    <a:pt x="2669" y="12209"/>
                    <a:pt x="7739" y="8039"/>
                    <a:pt x="4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6170264" y="1280424"/>
              <a:ext cx="271702" cy="272486"/>
            </a:xfrm>
            <a:custGeom>
              <a:avLst/>
              <a:gdLst/>
              <a:ahLst/>
              <a:cxnLst/>
              <a:rect l="l" t="t" r="r" b="b"/>
              <a:pathLst>
                <a:path w="11776" h="11810" extrusionOk="0">
                  <a:moveTo>
                    <a:pt x="6038" y="1"/>
                  </a:moveTo>
                  <a:lnTo>
                    <a:pt x="6038" y="1"/>
                  </a:lnTo>
                  <a:cubicBezTo>
                    <a:pt x="0" y="9174"/>
                    <a:pt x="9007" y="11809"/>
                    <a:pt x="9007" y="11809"/>
                  </a:cubicBezTo>
                  <a:lnTo>
                    <a:pt x="11776" y="4837"/>
                  </a:lnTo>
                  <a:lnTo>
                    <a:pt x="11776" y="4837"/>
                  </a:lnTo>
                  <a:cubicBezTo>
                    <a:pt x="11775" y="4838"/>
                    <a:pt x="9307" y="8940"/>
                    <a:pt x="9007" y="10742"/>
                  </a:cubicBezTo>
                  <a:cubicBezTo>
                    <a:pt x="9007" y="10742"/>
                    <a:pt x="3236" y="6872"/>
                    <a:pt x="6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6242619" y="1641390"/>
              <a:ext cx="783819" cy="657289"/>
            </a:xfrm>
            <a:custGeom>
              <a:avLst/>
              <a:gdLst/>
              <a:ahLst/>
              <a:cxnLst/>
              <a:rect l="l" t="t" r="r" b="b"/>
              <a:pathLst>
                <a:path w="33972" h="28488" extrusionOk="0">
                  <a:moveTo>
                    <a:pt x="24351" y="0"/>
                  </a:moveTo>
                  <a:cubicBezTo>
                    <a:pt x="24117" y="300"/>
                    <a:pt x="23884" y="601"/>
                    <a:pt x="23650" y="934"/>
                  </a:cubicBezTo>
                  <a:cubicBezTo>
                    <a:pt x="16189" y="11803"/>
                    <a:pt x="10861" y="15093"/>
                    <a:pt x="7144" y="15093"/>
                  </a:cubicBezTo>
                  <a:cubicBezTo>
                    <a:pt x="3002" y="15093"/>
                    <a:pt x="862" y="11006"/>
                    <a:pt x="0" y="8773"/>
                  </a:cubicBezTo>
                  <a:lnTo>
                    <a:pt x="0" y="8773"/>
                  </a:lnTo>
                  <a:cubicBezTo>
                    <a:pt x="267" y="18213"/>
                    <a:pt x="534" y="28487"/>
                    <a:pt x="534" y="28487"/>
                  </a:cubicBezTo>
                  <a:cubicBezTo>
                    <a:pt x="534" y="28487"/>
                    <a:pt x="7464" y="26500"/>
                    <a:pt x="16246" y="26500"/>
                  </a:cubicBezTo>
                  <a:cubicBezTo>
                    <a:pt x="19450" y="26500"/>
                    <a:pt x="22901" y="26764"/>
                    <a:pt x="26352" y="27486"/>
                  </a:cubicBezTo>
                  <a:cubicBezTo>
                    <a:pt x="26734" y="27565"/>
                    <a:pt x="27087" y="27603"/>
                    <a:pt x="27411" y="27603"/>
                  </a:cubicBezTo>
                  <a:cubicBezTo>
                    <a:pt x="33971" y="27603"/>
                    <a:pt x="29055" y="12015"/>
                    <a:pt x="24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856250" y="1244975"/>
              <a:ext cx="538766" cy="1547099"/>
            </a:xfrm>
            <a:custGeom>
              <a:avLst/>
              <a:gdLst/>
              <a:ahLst/>
              <a:cxnLst/>
              <a:rect l="l" t="t" r="r" b="b"/>
              <a:pathLst>
                <a:path w="23351" h="66449" extrusionOk="0">
                  <a:moveTo>
                    <a:pt x="20816" y="1"/>
                  </a:moveTo>
                  <a:cubicBezTo>
                    <a:pt x="15009" y="4950"/>
                    <a:pt x="10259" y="5071"/>
                    <a:pt x="7857" y="5071"/>
                  </a:cubicBezTo>
                  <a:cubicBezTo>
                    <a:pt x="7734" y="5071"/>
                    <a:pt x="7617" y="5071"/>
                    <a:pt x="7506" y="5071"/>
                  </a:cubicBezTo>
                  <a:cubicBezTo>
                    <a:pt x="5238" y="5071"/>
                    <a:pt x="1" y="16112"/>
                    <a:pt x="1001" y="25786"/>
                  </a:cubicBezTo>
                  <a:cubicBezTo>
                    <a:pt x="1001" y="25852"/>
                    <a:pt x="1001" y="25919"/>
                    <a:pt x="1035" y="26019"/>
                  </a:cubicBezTo>
                  <a:cubicBezTo>
                    <a:pt x="1001" y="26053"/>
                    <a:pt x="1001" y="26119"/>
                    <a:pt x="1035" y="26186"/>
                  </a:cubicBezTo>
                  <a:cubicBezTo>
                    <a:pt x="1754" y="31578"/>
                    <a:pt x="5300" y="32681"/>
                    <a:pt x="8090" y="32681"/>
                  </a:cubicBezTo>
                  <a:cubicBezTo>
                    <a:pt x="9701" y="32681"/>
                    <a:pt x="11060" y="32312"/>
                    <a:pt x="11476" y="32190"/>
                  </a:cubicBezTo>
                  <a:cubicBezTo>
                    <a:pt x="11509" y="32157"/>
                    <a:pt x="11542" y="32157"/>
                    <a:pt x="11609" y="32157"/>
                  </a:cubicBezTo>
                  <a:cubicBezTo>
                    <a:pt x="11609" y="32157"/>
                    <a:pt x="12176" y="40863"/>
                    <a:pt x="12009" y="48068"/>
                  </a:cubicBezTo>
                  <a:cubicBezTo>
                    <a:pt x="11943" y="51404"/>
                    <a:pt x="11676" y="54440"/>
                    <a:pt x="11142" y="56107"/>
                  </a:cubicBezTo>
                  <a:cubicBezTo>
                    <a:pt x="11042" y="56408"/>
                    <a:pt x="10909" y="56675"/>
                    <a:pt x="10775" y="56941"/>
                  </a:cubicBezTo>
                  <a:cubicBezTo>
                    <a:pt x="6105" y="64247"/>
                    <a:pt x="4871" y="63680"/>
                    <a:pt x="7940" y="66448"/>
                  </a:cubicBezTo>
                  <a:cubicBezTo>
                    <a:pt x="5305" y="62312"/>
                    <a:pt x="12176" y="60210"/>
                    <a:pt x="15712" y="54139"/>
                  </a:cubicBezTo>
                  <a:cubicBezTo>
                    <a:pt x="18647" y="49102"/>
                    <a:pt x="20649" y="44299"/>
                    <a:pt x="22383" y="35826"/>
                  </a:cubicBezTo>
                  <a:cubicBezTo>
                    <a:pt x="23351" y="31223"/>
                    <a:pt x="20982" y="15845"/>
                    <a:pt x="19581" y="9307"/>
                  </a:cubicBezTo>
                  <a:cubicBezTo>
                    <a:pt x="18214" y="3136"/>
                    <a:pt x="20582" y="267"/>
                    <a:pt x="20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6091772" y="1479769"/>
              <a:ext cx="88529" cy="282477"/>
            </a:xfrm>
            <a:custGeom>
              <a:avLst/>
              <a:gdLst/>
              <a:ahLst/>
              <a:cxnLst/>
              <a:rect l="l" t="t" r="r" b="b"/>
              <a:pathLst>
                <a:path w="3837" h="12243" extrusionOk="0">
                  <a:moveTo>
                    <a:pt x="2502" y="0"/>
                  </a:moveTo>
                  <a:cubicBezTo>
                    <a:pt x="2502" y="1"/>
                    <a:pt x="0" y="9040"/>
                    <a:pt x="2502" y="12242"/>
                  </a:cubicBezTo>
                  <a:lnTo>
                    <a:pt x="3836" y="11375"/>
                  </a:lnTo>
                  <a:cubicBezTo>
                    <a:pt x="3836" y="11375"/>
                    <a:pt x="1635" y="9640"/>
                    <a:pt x="2502" y="0"/>
                  </a:cubicBezTo>
                  <a:close/>
                </a:path>
              </a:pathLst>
            </a:custGeom>
            <a:solidFill>
              <a:srgbClr val="112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5905509" y="1850402"/>
              <a:ext cx="256797" cy="144203"/>
            </a:xfrm>
            <a:custGeom>
              <a:avLst/>
              <a:gdLst/>
              <a:ahLst/>
              <a:cxnLst/>
              <a:rect l="l" t="t" r="r" b="b"/>
              <a:pathLst>
                <a:path w="11130" h="6250" extrusionOk="0">
                  <a:moveTo>
                    <a:pt x="4926" y="0"/>
                  </a:moveTo>
                  <a:cubicBezTo>
                    <a:pt x="3424" y="0"/>
                    <a:pt x="2202" y="148"/>
                    <a:pt x="2202" y="148"/>
                  </a:cubicBezTo>
                  <a:cubicBezTo>
                    <a:pt x="2202" y="148"/>
                    <a:pt x="1" y="4951"/>
                    <a:pt x="4504" y="5985"/>
                  </a:cubicBezTo>
                  <a:cubicBezTo>
                    <a:pt x="5299" y="6167"/>
                    <a:pt x="6011" y="6249"/>
                    <a:pt x="6642" y="6249"/>
                  </a:cubicBezTo>
                  <a:cubicBezTo>
                    <a:pt x="10064" y="6249"/>
                    <a:pt x="11130" y="3833"/>
                    <a:pt x="10341" y="1749"/>
                  </a:cubicBezTo>
                  <a:cubicBezTo>
                    <a:pt x="9773" y="299"/>
                    <a:pt x="7065" y="0"/>
                    <a:pt x="4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6124096" y="1921534"/>
              <a:ext cx="102373" cy="446407"/>
            </a:xfrm>
            <a:custGeom>
              <a:avLst/>
              <a:gdLst/>
              <a:ahLst/>
              <a:cxnLst/>
              <a:rect l="l" t="t" r="r" b="b"/>
              <a:pathLst>
                <a:path w="4437" h="19348" extrusionOk="0">
                  <a:moveTo>
                    <a:pt x="2935" y="0"/>
                  </a:moveTo>
                  <a:cubicBezTo>
                    <a:pt x="2935" y="1"/>
                    <a:pt x="2602" y="2936"/>
                    <a:pt x="0" y="3436"/>
                  </a:cubicBezTo>
                  <a:cubicBezTo>
                    <a:pt x="0" y="3436"/>
                    <a:pt x="600" y="12142"/>
                    <a:pt x="434" y="19347"/>
                  </a:cubicBezTo>
                  <a:cubicBezTo>
                    <a:pt x="4436" y="11909"/>
                    <a:pt x="2936" y="1"/>
                    <a:pt x="2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6932965" y="2353287"/>
              <a:ext cx="224818" cy="368491"/>
            </a:xfrm>
            <a:custGeom>
              <a:avLst/>
              <a:gdLst/>
              <a:ahLst/>
              <a:cxnLst/>
              <a:rect l="l" t="t" r="r" b="b"/>
              <a:pathLst>
                <a:path w="9744" h="15971" extrusionOk="0">
                  <a:moveTo>
                    <a:pt x="0" y="1"/>
                  </a:moveTo>
                  <a:lnTo>
                    <a:pt x="4770" y="15178"/>
                  </a:lnTo>
                  <a:cubicBezTo>
                    <a:pt x="6298" y="15756"/>
                    <a:pt x="7292" y="15971"/>
                    <a:pt x="7926" y="15971"/>
                  </a:cubicBezTo>
                  <a:cubicBezTo>
                    <a:pt x="9743" y="15971"/>
                    <a:pt x="8607" y="14211"/>
                    <a:pt x="8607" y="14211"/>
                  </a:cubicBezTo>
                  <a:cubicBezTo>
                    <a:pt x="8406" y="12710"/>
                    <a:pt x="1" y="2"/>
                    <a:pt x="0" y="1"/>
                  </a:cubicBezTo>
                  <a:close/>
                </a:path>
              </a:pathLst>
            </a:custGeom>
            <a:solidFill>
              <a:srgbClr val="112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6620492" y="1300897"/>
              <a:ext cx="1002085" cy="1379325"/>
            </a:xfrm>
            <a:custGeom>
              <a:avLst/>
              <a:gdLst/>
              <a:ahLst/>
              <a:cxnLst/>
              <a:rect l="l" t="t" r="r" b="b"/>
              <a:pathLst>
                <a:path w="43432" h="59243" extrusionOk="0">
                  <a:moveTo>
                    <a:pt x="2469" y="0"/>
                  </a:moveTo>
                  <a:lnTo>
                    <a:pt x="2469" y="0"/>
                  </a:lnTo>
                  <a:cubicBezTo>
                    <a:pt x="1902" y="1835"/>
                    <a:pt x="0" y="24418"/>
                    <a:pt x="3736" y="40963"/>
                  </a:cubicBezTo>
                  <a:cubicBezTo>
                    <a:pt x="5738" y="49736"/>
                    <a:pt x="16212" y="48735"/>
                    <a:pt x="22150" y="59243"/>
                  </a:cubicBezTo>
                  <a:cubicBezTo>
                    <a:pt x="22617" y="54806"/>
                    <a:pt x="18247" y="52705"/>
                    <a:pt x="17480" y="50436"/>
                  </a:cubicBezTo>
                  <a:cubicBezTo>
                    <a:pt x="17413" y="50170"/>
                    <a:pt x="17313" y="49903"/>
                    <a:pt x="17246" y="49636"/>
                  </a:cubicBezTo>
                  <a:cubicBezTo>
                    <a:pt x="13777" y="38194"/>
                    <a:pt x="16079" y="19548"/>
                    <a:pt x="16079" y="19548"/>
                  </a:cubicBezTo>
                  <a:lnTo>
                    <a:pt x="16079" y="19548"/>
                  </a:lnTo>
                  <a:cubicBezTo>
                    <a:pt x="16079" y="19548"/>
                    <a:pt x="23150" y="21683"/>
                    <a:pt x="29121" y="22383"/>
                  </a:cubicBezTo>
                  <a:cubicBezTo>
                    <a:pt x="29978" y="22494"/>
                    <a:pt x="30835" y="22558"/>
                    <a:pt x="31691" y="22558"/>
                  </a:cubicBezTo>
                  <a:cubicBezTo>
                    <a:pt x="31869" y="22558"/>
                    <a:pt x="32046" y="22556"/>
                    <a:pt x="32223" y="22550"/>
                  </a:cubicBezTo>
                  <a:cubicBezTo>
                    <a:pt x="36160" y="22516"/>
                    <a:pt x="38361" y="21282"/>
                    <a:pt x="39729" y="19548"/>
                  </a:cubicBezTo>
                  <a:cubicBezTo>
                    <a:pt x="40596" y="18414"/>
                    <a:pt x="41997" y="14311"/>
                    <a:pt x="41997" y="14311"/>
                  </a:cubicBezTo>
                  <a:cubicBezTo>
                    <a:pt x="41997" y="14311"/>
                    <a:pt x="43431" y="12042"/>
                    <a:pt x="39028" y="9340"/>
                  </a:cubicBezTo>
                  <a:cubicBezTo>
                    <a:pt x="35129" y="6792"/>
                    <a:pt x="32456" y="5864"/>
                    <a:pt x="30642" y="5864"/>
                  </a:cubicBezTo>
                  <a:cubicBezTo>
                    <a:pt x="27708" y="5864"/>
                    <a:pt x="27020" y="8291"/>
                    <a:pt x="27020" y="10208"/>
                  </a:cubicBezTo>
                  <a:cubicBezTo>
                    <a:pt x="16671" y="8813"/>
                    <a:pt x="17302" y="2085"/>
                    <a:pt x="12649" y="2085"/>
                  </a:cubicBezTo>
                  <a:cubicBezTo>
                    <a:pt x="12518" y="2085"/>
                    <a:pt x="12383" y="2091"/>
                    <a:pt x="12242" y="2102"/>
                  </a:cubicBezTo>
                  <a:cubicBezTo>
                    <a:pt x="11840" y="2136"/>
                    <a:pt x="11441" y="2152"/>
                    <a:pt x="11046" y="2152"/>
                  </a:cubicBezTo>
                  <a:cubicBezTo>
                    <a:pt x="6432" y="2152"/>
                    <a:pt x="2469" y="0"/>
                    <a:pt x="2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7273143" y="1479630"/>
              <a:ext cx="297866" cy="201538"/>
            </a:xfrm>
            <a:custGeom>
              <a:avLst/>
              <a:gdLst/>
              <a:ahLst/>
              <a:cxnLst/>
              <a:rect l="l" t="t" r="r" b="b"/>
              <a:pathLst>
                <a:path w="12910" h="8735" extrusionOk="0">
                  <a:moveTo>
                    <a:pt x="2773" y="1"/>
                  </a:moveTo>
                  <a:cubicBezTo>
                    <a:pt x="2139" y="1"/>
                    <a:pt x="1706" y="389"/>
                    <a:pt x="1301" y="1407"/>
                  </a:cubicBezTo>
                  <a:cubicBezTo>
                    <a:pt x="334" y="3809"/>
                    <a:pt x="0" y="3375"/>
                    <a:pt x="2902" y="6044"/>
                  </a:cubicBezTo>
                  <a:cubicBezTo>
                    <a:pt x="4899" y="7918"/>
                    <a:pt x="7025" y="8735"/>
                    <a:pt x="8734" y="8735"/>
                  </a:cubicBezTo>
                  <a:cubicBezTo>
                    <a:pt x="10279" y="8735"/>
                    <a:pt x="11483" y="8067"/>
                    <a:pt x="11942" y="6911"/>
                  </a:cubicBezTo>
                  <a:cubicBezTo>
                    <a:pt x="12909" y="4509"/>
                    <a:pt x="10708" y="3075"/>
                    <a:pt x="7039" y="1607"/>
                  </a:cubicBezTo>
                  <a:cubicBezTo>
                    <a:pt x="4923" y="753"/>
                    <a:pt x="3654"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7228591" y="1549793"/>
              <a:ext cx="143857" cy="156524"/>
            </a:xfrm>
            <a:custGeom>
              <a:avLst/>
              <a:gdLst/>
              <a:ahLst/>
              <a:cxnLst/>
              <a:rect l="l" t="t" r="r" b="b"/>
              <a:pathLst>
                <a:path w="6235" h="6784" extrusionOk="0">
                  <a:moveTo>
                    <a:pt x="630" y="1"/>
                  </a:moveTo>
                  <a:lnTo>
                    <a:pt x="630" y="1"/>
                  </a:lnTo>
                  <a:cubicBezTo>
                    <a:pt x="1" y="2708"/>
                    <a:pt x="1570" y="6783"/>
                    <a:pt x="5507" y="6783"/>
                  </a:cubicBezTo>
                  <a:cubicBezTo>
                    <a:pt x="5741" y="6783"/>
                    <a:pt x="5984" y="6769"/>
                    <a:pt x="6234" y="6739"/>
                  </a:cubicBezTo>
                  <a:cubicBezTo>
                    <a:pt x="798" y="5705"/>
                    <a:pt x="630"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7347782" y="1644459"/>
              <a:ext cx="241708" cy="103803"/>
            </a:xfrm>
            <a:custGeom>
              <a:avLst/>
              <a:gdLst/>
              <a:ahLst/>
              <a:cxnLst/>
              <a:rect l="l" t="t" r="r" b="b"/>
              <a:pathLst>
                <a:path w="10476" h="4499" extrusionOk="0">
                  <a:moveTo>
                    <a:pt x="10475" y="1"/>
                  </a:moveTo>
                  <a:cubicBezTo>
                    <a:pt x="10475" y="1"/>
                    <a:pt x="8516" y="4117"/>
                    <a:pt x="3691" y="4117"/>
                  </a:cubicBezTo>
                  <a:cubicBezTo>
                    <a:pt x="2609" y="4117"/>
                    <a:pt x="1382" y="3910"/>
                    <a:pt x="1" y="3403"/>
                  </a:cubicBezTo>
                  <a:lnTo>
                    <a:pt x="1" y="3403"/>
                  </a:lnTo>
                  <a:cubicBezTo>
                    <a:pt x="1702" y="4187"/>
                    <a:pt x="3148" y="4498"/>
                    <a:pt x="4373" y="4498"/>
                  </a:cubicBezTo>
                  <a:cubicBezTo>
                    <a:pt x="9031" y="4498"/>
                    <a:pt x="10475" y="2"/>
                    <a:pt x="10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7306229" y="1729896"/>
              <a:ext cx="212452" cy="81123"/>
            </a:xfrm>
            <a:custGeom>
              <a:avLst/>
              <a:gdLst/>
              <a:ahLst/>
              <a:cxnLst/>
              <a:rect l="l" t="t" r="r" b="b"/>
              <a:pathLst>
                <a:path w="9208" h="3516" extrusionOk="0">
                  <a:moveTo>
                    <a:pt x="1" y="0"/>
                  </a:moveTo>
                  <a:cubicBezTo>
                    <a:pt x="1" y="2261"/>
                    <a:pt x="2819" y="3516"/>
                    <a:pt x="5494" y="3516"/>
                  </a:cubicBezTo>
                  <a:cubicBezTo>
                    <a:pt x="6924" y="3516"/>
                    <a:pt x="8312" y="3157"/>
                    <a:pt x="9207" y="2402"/>
                  </a:cubicBezTo>
                  <a:lnTo>
                    <a:pt x="9207" y="2402"/>
                  </a:lnTo>
                  <a:cubicBezTo>
                    <a:pt x="9207" y="2402"/>
                    <a:pt x="7701" y="2832"/>
                    <a:pt x="5855" y="2832"/>
                  </a:cubicBezTo>
                  <a:cubicBezTo>
                    <a:pt x="3785" y="2832"/>
                    <a:pt x="1287" y="229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6886013" y="1549793"/>
              <a:ext cx="477970" cy="909726"/>
            </a:xfrm>
            <a:custGeom>
              <a:avLst/>
              <a:gdLst/>
              <a:ahLst/>
              <a:cxnLst/>
              <a:rect l="l" t="t" r="r" b="b"/>
              <a:pathLst>
                <a:path w="20716" h="39429" extrusionOk="0">
                  <a:moveTo>
                    <a:pt x="2102" y="1"/>
                  </a:moveTo>
                  <a:lnTo>
                    <a:pt x="2102" y="1"/>
                  </a:lnTo>
                  <a:cubicBezTo>
                    <a:pt x="1" y="26119"/>
                    <a:pt x="3770" y="36126"/>
                    <a:pt x="5705" y="39429"/>
                  </a:cubicBezTo>
                  <a:cubicBezTo>
                    <a:pt x="2236" y="27987"/>
                    <a:pt x="4537" y="9341"/>
                    <a:pt x="4537" y="9341"/>
                  </a:cubicBezTo>
                  <a:lnTo>
                    <a:pt x="4537" y="9341"/>
                  </a:lnTo>
                  <a:cubicBezTo>
                    <a:pt x="4538" y="9341"/>
                    <a:pt x="11642" y="11476"/>
                    <a:pt x="17613" y="12176"/>
                  </a:cubicBezTo>
                  <a:cubicBezTo>
                    <a:pt x="18470" y="12287"/>
                    <a:pt x="19327" y="12351"/>
                    <a:pt x="20183" y="12351"/>
                  </a:cubicBezTo>
                  <a:cubicBezTo>
                    <a:pt x="20361" y="12351"/>
                    <a:pt x="20538" y="12349"/>
                    <a:pt x="20715" y="12343"/>
                  </a:cubicBezTo>
                  <a:cubicBezTo>
                    <a:pt x="7573" y="11242"/>
                    <a:pt x="2102" y="1"/>
                    <a:pt x="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6322011" y="882473"/>
              <a:ext cx="374697" cy="466018"/>
            </a:xfrm>
            <a:custGeom>
              <a:avLst/>
              <a:gdLst/>
              <a:ahLst/>
              <a:cxnLst/>
              <a:rect l="l" t="t" r="r" b="b"/>
              <a:pathLst>
                <a:path w="16240" h="20198" extrusionOk="0">
                  <a:moveTo>
                    <a:pt x="7181" y="1"/>
                  </a:moveTo>
                  <a:cubicBezTo>
                    <a:pt x="1500" y="1"/>
                    <a:pt x="1" y="2584"/>
                    <a:pt x="62" y="7675"/>
                  </a:cubicBezTo>
                  <a:cubicBezTo>
                    <a:pt x="128" y="14480"/>
                    <a:pt x="2163" y="19650"/>
                    <a:pt x="6499" y="20151"/>
                  </a:cubicBezTo>
                  <a:cubicBezTo>
                    <a:pt x="6756" y="20182"/>
                    <a:pt x="7012" y="20198"/>
                    <a:pt x="7266" y="20198"/>
                  </a:cubicBezTo>
                  <a:cubicBezTo>
                    <a:pt x="11305" y="20198"/>
                    <a:pt x="14945" y="16285"/>
                    <a:pt x="15573" y="11044"/>
                  </a:cubicBezTo>
                  <a:cubicBezTo>
                    <a:pt x="16240" y="5507"/>
                    <a:pt x="16040" y="570"/>
                    <a:pt x="8901" y="70"/>
                  </a:cubicBezTo>
                  <a:cubicBezTo>
                    <a:pt x="8289" y="24"/>
                    <a:pt x="7716" y="1"/>
                    <a:pt x="7181" y="1"/>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6252609" y="734118"/>
              <a:ext cx="502588" cy="347772"/>
            </a:xfrm>
            <a:custGeom>
              <a:avLst/>
              <a:gdLst/>
              <a:ahLst/>
              <a:cxnLst/>
              <a:rect l="l" t="t" r="r" b="b"/>
              <a:pathLst>
                <a:path w="21783" h="15073" extrusionOk="0">
                  <a:moveTo>
                    <a:pt x="10983" y="0"/>
                  </a:moveTo>
                  <a:cubicBezTo>
                    <a:pt x="8609" y="0"/>
                    <a:pt x="6294" y="671"/>
                    <a:pt x="4671" y="2030"/>
                  </a:cubicBezTo>
                  <a:cubicBezTo>
                    <a:pt x="1" y="5966"/>
                    <a:pt x="3070" y="14105"/>
                    <a:pt x="3070" y="14105"/>
                  </a:cubicBezTo>
                  <a:cubicBezTo>
                    <a:pt x="3070" y="14105"/>
                    <a:pt x="3537" y="10903"/>
                    <a:pt x="4671" y="9168"/>
                  </a:cubicBezTo>
                  <a:cubicBezTo>
                    <a:pt x="5549" y="7837"/>
                    <a:pt x="6263" y="7353"/>
                    <a:pt x="6893" y="7353"/>
                  </a:cubicBezTo>
                  <a:cubicBezTo>
                    <a:pt x="7794" y="7353"/>
                    <a:pt x="8522" y="8345"/>
                    <a:pt x="9307" y="9268"/>
                  </a:cubicBezTo>
                  <a:cubicBezTo>
                    <a:pt x="9699" y="9719"/>
                    <a:pt x="10263" y="9951"/>
                    <a:pt x="10831" y="9951"/>
                  </a:cubicBezTo>
                  <a:cubicBezTo>
                    <a:pt x="11230" y="9951"/>
                    <a:pt x="11632" y="9836"/>
                    <a:pt x="11976" y="9602"/>
                  </a:cubicBezTo>
                  <a:cubicBezTo>
                    <a:pt x="13147" y="8764"/>
                    <a:pt x="14118" y="8422"/>
                    <a:pt x="14922" y="8422"/>
                  </a:cubicBezTo>
                  <a:cubicBezTo>
                    <a:pt x="18470" y="8422"/>
                    <a:pt x="18781" y="15072"/>
                    <a:pt x="18781" y="15072"/>
                  </a:cubicBezTo>
                  <a:cubicBezTo>
                    <a:pt x="18781" y="15072"/>
                    <a:pt x="21783" y="14339"/>
                    <a:pt x="20816" y="7133"/>
                  </a:cubicBezTo>
                  <a:cubicBezTo>
                    <a:pt x="20204" y="2415"/>
                    <a:pt x="15487" y="0"/>
                    <a:pt x="10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6672064" y="1039341"/>
              <a:ext cx="50806" cy="143373"/>
            </a:xfrm>
            <a:custGeom>
              <a:avLst/>
              <a:gdLst/>
              <a:ahLst/>
              <a:cxnLst/>
              <a:rect l="l" t="t" r="r" b="b"/>
              <a:pathLst>
                <a:path w="2202" h="6214" extrusionOk="0">
                  <a:moveTo>
                    <a:pt x="1721" y="0"/>
                  </a:moveTo>
                  <a:cubicBezTo>
                    <a:pt x="1281" y="0"/>
                    <a:pt x="601" y="1710"/>
                    <a:pt x="601" y="1710"/>
                  </a:cubicBezTo>
                  <a:lnTo>
                    <a:pt x="0" y="6213"/>
                  </a:lnTo>
                  <a:cubicBezTo>
                    <a:pt x="0" y="6213"/>
                    <a:pt x="2202" y="3445"/>
                    <a:pt x="2068" y="943"/>
                  </a:cubicBezTo>
                  <a:cubicBezTo>
                    <a:pt x="2022" y="250"/>
                    <a:pt x="1889" y="0"/>
                    <a:pt x="1721" y="0"/>
                  </a:cubicBezTo>
                  <a:close/>
                </a:path>
              </a:pathLst>
            </a:custGeom>
            <a:solidFill>
              <a:srgbClr val="A96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6672064" y="1039341"/>
              <a:ext cx="50806" cy="143373"/>
            </a:xfrm>
            <a:custGeom>
              <a:avLst/>
              <a:gdLst/>
              <a:ahLst/>
              <a:cxnLst/>
              <a:rect l="l" t="t" r="r" b="b"/>
              <a:pathLst>
                <a:path w="2202" h="6214" extrusionOk="0">
                  <a:moveTo>
                    <a:pt x="1721" y="0"/>
                  </a:moveTo>
                  <a:cubicBezTo>
                    <a:pt x="1281" y="0"/>
                    <a:pt x="601" y="1710"/>
                    <a:pt x="601" y="1710"/>
                  </a:cubicBezTo>
                  <a:lnTo>
                    <a:pt x="0" y="6213"/>
                  </a:lnTo>
                  <a:cubicBezTo>
                    <a:pt x="0" y="6213"/>
                    <a:pt x="2202" y="3445"/>
                    <a:pt x="2068" y="943"/>
                  </a:cubicBezTo>
                  <a:cubicBezTo>
                    <a:pt x="2022" y="250"/>
                    <a:pt x="1889" y="0"/>
                    <a:pt x="1721" y="0"/>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6771344" y="434616"/>
              <a:ext cx="254005" cy="366368"/>
            </a:xfrm>
            <a:custGeom>
              <a:avLst/>
              <a:gdLst/>
              <a:ahLst/>
              <a:cxnLst/>
              <a:rect l="l" t="t" r="r" b="b"/>
              <a:pathLst>
                <a:path w="11009" h="15879" extrusionOk="0">
                  <a:moveTo>
                    <a:pt x="2969" y="0"/>
                  </a:moveTo>
                  <a:cubicBezTo>
                    <a:pt x="2135" y="0"/>
                    <a:pt x="1768" y="2535"/>
                    <a:pt x="1768" y="2535"/>
                  </a:cubicBezTo>
                  <a:cubicBezTo>
                    <a:pt x="1702" y="2535"/>
                    <a:pt x="1635" y="2569"/>
                    <a:pt x="1568" y="2569"/>
                  </a:cubicBezTo>
                  <a:cubicBezTo>
                    <a:pt x="1501" y="2569"/>
                    <a:pt x="1435" y="2602"/>
                    <a:pt x="1368" y="2602"/>
                  </a:cubicBezTo>
                  <a:cubicBezTo>
                    <a:pt x="1101" y="2669"/>
                    <a:pt x="834" y="2802"/>
                    <a:pt x="601" y="2969"/>
                  </a:cubicBezTo>
                  <a:cubicBezTo>
                    <a:pt x="567" y="3002"/>
                    <a:pt x="501" y="3069"/>
                    <a:pt x="467" y="3102"/>
                  </a:cubicBezTo>
                  <a:cubicBezTo>
                    <a:pt x="167" y="3402"/>
                    <a:pt x="0" y="3803"/>
                    <a:pt x="0" y="4236"/>
                  </a:cubicBezTo>
                  <a:cubicBezTo>
                    <a:pt x="0" y="5804"/>
                    <a:pt x="868" y="6238"/>
                    <a:pt x="1135" y="6805"/>
                  </a:cubicBezTo>
                  <a:cubicBezTo>
                    <a:pt x="1168" y="6905"/>
                    <a:pt x="1268" y="6972"/>
                    <a:pt x="1401" y="7005"/>
                  </a:cubicBezTo>
                  <a:cubicBezTo>
                    <a:pt x="1451" y="7022"/>
                    <a:pt x="1510" y="7030"/>
                    <a:pt x="1572" y="7030"/>
                  </a:cubicBezTo>
                  <a:cubicBezTo>
                    <a:pt x="1635" y="7030"/>
                    <a:pt x="1702" y="7022"/>
                    <a:pt x="1768" y="7005"/>
                  </a:cubicBezTo>
                  <a:lnTo>
                    <a:pt x="1868" y="7005"/>
                  </a:lnTo>
                  <a:cubicBezTo>
                    <a:pt x="2002" y="6938"/>
                    <a:pt x="2135" y="6905"/>
                    <a:pt x="2269" y="6838"/>
                  </a:cubicBezTo>
                  <a:lnTo>
                    <a:pt x="2335" y="6805"/>
                  </a:lnTo>
                  <a:lnTo>
                    <a:pt x="2335" y="6805"/>
                  </a:lnTo>
                  <a:cubicBezTo>
                    <a:pt x="2369" y="7539"/>
                    <a:pt x="2302" y="8273"/>
                    <a:pt x="2102" y="8973"/>
                  </a:cubicBezTo>
                  <a:cubicBezTo>
                    <a:pt x="1968" y="9407"/>
                    <a:pt x="1802" y="9807"/>
                    <a:pt x="1568" y="10207"/>
                  </a:cubicBezTo>
                  <a:cubicBezTo>
                    <a:pt x="567" y="11775"/>
                    <a:pt x="1568" y="15878"/>
                    <a:pt x="1568" y="15878"/>
                  </a:cubicBezTo>
                  <a:lnTo>
                    <a:pt x="9440" y="15878"/>
                  </a:lnTo>
                  <a:cubicBezTo>
                    <a:pt x="9440" y="15878"/>
                    <a:pt x="9440" y="15778"/>
                    <a:pt x="9507" y="15578"/>
                  </a:cubicBezTo>
                  <a:cubicBezTo>
                    <a:pt x="9541" y="15411"/>
                    <a:pt x="9574" y="15144"/>
                    <a:pt x="9641" y="14844"/>
                  </a:cubicBezTo>
                  <a:cubicBezTo>
                    <a:pt x="9841" y="13543"/>
                    <a:pt x="10108" y="11275"/>
                    <a:pt x="9440" y="10207"/>
                  </a:cubicBezTo>
                  <a:cubicBezTo>
                    <a:pt x="8907" y="9307"/>
                    <a:pt x="8607" y="8239"/>
                    <a:pt x="8640" y="7205"/>
                  </a:cubicBezTo>
                  <a:lnTo>
                    <a:pt x="8640" y="6772"/>
                  </a:lnTo>
                  <a:cubicBezTo>
                    <a:pt x="8807" y="6872"/>
                    <a:pt x="8940" y="6938"/>
                    <a:pt x="9107" y="7005"/>
                  </a:cubicBezTo>
                  <a:cubicBezTo>
                    <a:pt x="9207" y="7038"/>
                    <a:pt x="9307" y="7038"/>
                    <a:pt x="9440" y="7038"/>
                  </a:cubicBezTo>
                  <a:cubicBezTo>
                    <a:pt x="9462" y="7043"/>
                    <a:pt x="9484" y="7045"/>
                    <a:pt x="9506" y="7045"/>
                  </a:cubicBezTo>
                  <a:cubicBezTo>
                    <a:pt x="9657" y="7045"/>
                    <a:pt x="9816" y="6950"/>
                    <a:pt x="9874" y="6805"/>
                  </a:cubicBezTo>
                  <a:cubicBezTo>
                    <a:pt x="9907" y="6705"/>
                    <a:pt x="9974" y="6605"/>
                    <a:pt x="10041" y="6505"/>
                  </a:cubicBezTo>
                  <a:cubicBezTo>
                    <a:pt x="10408" y="6071"/>
                    <a:pt x="11008" y="5537"/>
                    <a:pt x="11008" y="4236"/>
                  </a:cubicBezTo>
                  <a:cubicBezTo>
                    <a:pt x="11008" y="3936"/>
                    <a:pt x="10908" y="3603"/>
                    <a:pt x="10741" y="3369"/>
                  </a:cubicBezTo>
                  <a:cubicBezTo>
                    <a:pt x="10641" y="3236"/>
                    <a:pt x="10575" y="3136"/>
                    <a:pt x="10441" y="3069"/>
                  </a:cubicBezTo>
                  <a:cubicBezTo>
                    <a:pt x="10408" y="3036"/>
                    <a:pt x="10408" y="3002"/>
                    <a:pt x="10374" y="2969"/>
                  </a:cubicBezTo>
                  <a:cubicBezTo>
                    <a:pt x="10108" y="2769"/>
                    <a:pt x="9774" y="2635"/>
                    <a:pt x="9474" y="2569"/>
                  </a:cubicBezTo>
                  <a:lnTo>
                    <a:pt x="9340" y="2535"/>
                  </a:lnTo>
                  <a:lnTo>
                    <a:pt x="9207" y="2535"/>
                  </a:lnTo>
                  <a:cubicBezTo>
                    <a:pt x="9207" y="2535"/>
                    <a:pt x="8840" y="0"/>
                    <a:pt x="8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6756503" y="418980"/>
              <a:ext cx="37703" cy="97634"/>
            </a:xfrm>
            <a:custGeom>
              <a:avLst/>
              <a:gdLst/>
              <a:ahLst/>
              <a:cxnLst/>
              <a:rect l="l" t="t" r="r" b="b"/>
              <a:pathLst>
                <a:path w="1569" h="4063" extrusionOk="0">
                  <a:moveTo>
                    <a:pt x="134" y="1"/>
                  </a:moveTo>
                  <a:cubicBezTo>
                    <a:pt x="100" y="34"/>
                    <a:pt x="34" y="68"/>
                    <a:pt x="0" y="134"/>
                  </a:cubicBezTo>
                  <a:cubicBezTo>
                    <a:pt x="301" y="701"/>
                    <a:pt x="501" y="1335"/>
                    <a:pt x="601" y="2002"/>
                  </a:cubicBezTo>
                  <a:cubicBezTo>
                    <a:pt x="668" y="2369"/>
                    <a:pt x="634" y="2769"/>
                    <a:pt x="701" y="3136"/>
                  </a:cubicBezTo>
                  <a:cubicBezTo>
                    <a:pt x="768" y="3437"/>
                    <a:pt x="834" y="3737"/>
                    <a:pt x="934" y="4037"/>
                  </a:cubicBezTo>
                  <a:cubicBezTo>
                    <a:pt x="984" y="4054"/>
                    <a:pt x="1043" y="4062"/>
                    <a:pt x="1101" y="4062"/>
                  </a:cubicBezTo>
                  <a:cubicBezTo>
                    <a:pt x="1160" y="4062"/>
                    <a:pt x="1218" y="4054"/>
                    <a:pt x="1268" y="4037"/>
                  </a:cubicBezTo>
                  <a:cubicBezTo>
                    <a:pt x="1335" y="3970"/>
                    <a:pt x="1368" y="3904"/>
                    <a:pt x="1368" y="3837"/>
                  </a:cubicBezTo>
                  <a:cubicBezTo>
                    <a:pt x="1468" y="3603"/>
                    <a:pt x="1535" y="3337"/>
                    <a:pt x="1568" y="3103"/>
                  </a:cubicBezTo>
                  <a:cubicBezTo>
                    <a:pt x="1568" y="2769"/>
                    <a:pt x="1501" y="2469"/>
                    <a:pt x="1401" y="2169"/>
                  </a:cubicBezTo>
                  <a:cubicBezTo>
                    <a:pt x="1368" y="2069"/>
                    <a:pt x="1301" y="1936"/>
                    <a:pt x="1268" y="1835"/>
                  </a:cubicBezTo>
                  <a:cubicBezTo>
                    <a:pt x="1034" y="1135"/>
                    <a:pt x="634" y="535"/>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6778948" y="408575"/>
              <a:ext cx="31287" cy="106621"/>
            </a:xfrm>
            <a:custGeom>
              <a:avLst/>
              <a:gdLst/>
              <a:ahLst/>
              <a:cxnLst/>
              <a:rect l="l" t="t" r="r" b="b"/>
              <a:pathLst>
                <a:path w="1302" h="4437" extrusionOk="0">
                  <a:moveTo>
                    <a:pt x="167" y="0"/>
                  </a:moveTo>
                  <a:cubicBezTo>
                    <a:pt x="100" y="0"/>
                    <a:pt x="34" y="34"/>
                    <a:pt x="0" y="34"/>
                  </a:cubicBezTo>
                  <a:cubicBezTo>
                    <a:pt x="301" y="701"/>
                    <a:pt x="467" y="1401"/>
                    <a:pt x="501" y="2102"/>
                  </a:cubicBezTo>
                  <a:cubicBezTo>
                    <a:pt x="501" y="2268"/>
                    <a:pt x="501" y="2402"/>
                    <a:pt x="501" y="2569"/>
                  </a:cubicBezTo>
                  <a:cubicBezTo>
                    <a:pt x="467" y="2802"/>
                    <a:pt x="434" y="3036"/>
                    <a:pt x="434" y="3303"/>
                  </a:cubicBezTo>
                  <a:cubicBezTo>
                    <a:pt x="467" y="3603"/>
                    <a:pt x="467" y="3903"/>
                    <a:pt x="467" y="4237"/>
                  </a:cubicBezTo>
                  <a:lnTo>
                    <a:pt x="467" y="4437"/>
                  </a:lnTo>
                  <a:cubicBezTo>
                    <a:pt x="601" y="4370"/>
                    <a:pt x="734" y="4337"/>
                    <a:pt x="868" y="4270"/>
                  </a:cubicBezTo>
                  <a:cubicBezTo>
                    <a:pt x="1034" y="4003"/>
                    <a:pt x="1168" y="3736"/>
                    <a:pt x="1268" y="3436"/>
                  </a:cubicBezTo>
                  <a:lnTo>
                    <a:pt x="1268" y="3403"/>
                  </a:lnTo>
                  <a:cubicBezTo>
                    <a:pt x="1301" y="3236"/>
                    <a:pt x="1301" y="3069"/>
                    <a:pt x="1301" y="2902"/>
                  </a:cubicBezTo>
                  <a:cubicBezTo>
                    <a:pt x="1301" y="2602"/>
                    <a:pt x="1235" y="2302"/>
                    <a:pt x="1168" y="2002"/>
                  </a:cubicBezTo>
                  <a:cubicBezTo>
                    <a:pt x="1001" y="1268"/>
                    <a:pt x="668" y="567"/>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6946492" y="409368"/>
              <a:ext cx="26457" cy="111451"/>
            </a:xfrm>
            <a:custGeom>
              <a:avLst/>
              <a:gdLst/>
              <a:ahLst/>
              <a:cxnLst/>
              <a:rect l="l" t="t" r="r" b="b"/>
              <a:pathLst>
                <a:path w="1101" h="4638" extrusionOk="0">
                  <a:moveTo>
                    <a:pt x="1001" y="1"/>
                  </a:moveTo>
                  <a:cubicBezTo>
                    <a:pt x="600" y="734"/>
                    <a:pt x="334" y="1535"/>
                    <a:pt x="200" y="2369"/>
                  </a:cubicBezTo>
                  <a:cubicBezTo>
                    <a:pt x="67" y="2803"/>
                    <a:pt x="0" y="3270"/>
                    <a:pt x="33" y="3703"/>
                  </a:cubicBezTo>
                  <a:cubicBezTo>
                    <a:pt x="67" y="4037"/>
                    <a:pt x="167" y="4337"/>
                    <a:pt x="267" y="4637"/>
                  </a:cubicBezTo>
                  <a:lnTo>
                    <a:pt x="267" y="4204"/>
                  </a:lnTo>
                  <a:cubicBezTo>
                    <a:pt x="434" y="4304"/>
                    <a:pt x="567" y="4370"/>
                    <a:pt x="734" y="4404"/>
                  </a:cubicBezTo>
                  <a:cubicBezTo>
                    <a:pt x="767" y="4237"/>
                    <a:pt x="801" y="4037"/>
                    <a:pt x="834" y="3837"/>
                  </a:cubicBezTo>
                  <a:lnTo>
                    <a:pt x="867" y="3703"/>
                  </a:lnTo>
                  <a:cubicBezTo>
                    <a:pt x="901" y="3470"/>
                    <a:pt x="901" y="3203"/>
                    <a:pt x="867" y="2969"/>
                  </a:cubicBezTo>
                  <a:cubicBezTo>
                    <a:pt x="834" y="2803"/>
                    <a:pt x="834" y="2636"/>
                    <a:pt x="867" y="2436"/>
                  </a:cubicBezTo>
                  <a:cubicBezTo>
                    <a:pt x="867" y="1635"/>
                    <a:pt x="934" y="834"/>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6965717" y="418980"/>
              <a:ext cx="30494" cy="97970"/>
            </a:xfrm>
            <a:custGeom>
              <a:avLst/>
              <a:gdLst/>
              <a:ahLst/>
              <a:cxnLst/>
              <a:rect l="l" t="t" r="r" b="b"/>
              <a:pathLst>
                <a:path w="1269" h="4077" extrusionOk="0">
                  <a:moveTo>
                    <a:pt x="1201" y="1"/>
                  </a:moveTo>
                  <a:cubicBezTo>
                    <a:pt x="701" y="635"/>
                    <a:pt x="334" y="1402"/>
                    <a:pt x="167" y="2202"/>
                  </a:cubicBezTo>
                  <a:cubicBezTo>
                    <a:pt x="134" y="2302"/>
                    <a:pt x="101" y="2436"/>
                    <a:pt x="67" y="2569"/>
                  </a:cubicBezTo>
                  <a:cubicBezTo>
                    <a:pt x="1" y="2836"/>
                    <a:pt x="1" y="3136"/>
                    <a:pt x="34" y="3437"/>
                  </a:cubicBezTo>
                  <a:cubicBezTo>
                    <a:pt x="67" y="3437"/>
                    <a:pt x="67" y="3470"/>
                    <a:pt x="34" y="3470"/>
                  </a:cubicBezTo>
                  <a:cubicBezTo>
                    <a:pt x="101" y="3670"/>
                    <a:pt x="167" y="3870"/>
                    <a:pt x="267" y="4070"/>
                  </a:cubicBezTo>
                  <a:cubicBezTo>
                    <a:pt x="289" y="4075"/>
                    <a:pt x="310" y="4077"/>
                    <a:pt x="332" y="4077"/>
                  </a:cubicBezTo>
                  <a:cubicBezTo>
                    <a:pt x="483" y="4077"/>
                    <a:pt x="643" y="3978"/>
                    <a:pt x="701" y="3804"/>
                  </a:cubicBezTo>
                  <a:cubicBezTo>
                    <a:pt x="734" y="3703"/>
                    <a:pt x="801" y="3637"/>
                    <a:pt x="868" y="3537"/>
                  </a:cubicBezTo>
                  <a:lnTo>
                    <a:pt x="868" y="3403"/>
                  </a:lnTo>
                  <a:cubicBezTo>
                    <a:pt x="901" y="3036"/>
                    <a:pt x="835" y="2669"/>
                    <a:pt x="835" y="2269"/>
                  </a:cubicBezTo>
                  <a:cubicBezTo>
                    <a:pt x="835" y="1535"/>
                    <a:pt x="1001" y="768"/>
                    <a:pt x="1268" y="68"/>
                  </a:cubicBezTo>
                  <a:cubicBezTo>
                    <a:pt x="1268" y="34"/>
                    <a:pt x="1235" y="34"/>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6811351" y="433832"/>
              <a:ext cx="37747" cy="366368"/>
            </a:xfrm>
            <a:custGeom>
              <a:avLst/>
              <a:gdLst/>
              <a:ahLst/>
              <a:cxnLst/>
              <a:rect l="l" t="t" r="r" b="b"/>
              <a:pathLst>
                <a:path w="1636" h="15879" extrusionOk="0">
                  <a:moveTo>
                    <a:pt x="1602" y="1"/>
                  </a:moveTo>
                  <a:lnTo>
                    <a:pt x="1435" y="34"/>
                  </a:lnTo>
                  <a:cubicBezTo>
                    <a:pt x="1302" y="1835"/>
                    <a:pt x="1135" y="3670"/>
                    <a:pt x="968" y="5471"/>
                  </a:cubicBezTo>
                  <a:cubicBezTo>
                    <a:pt x="935" y="5638"/>
                    <a:pt x="902" y="5838"/>
                    <a:pt x="902" y="6005"/>
                  </a:cubicBezTo>
                  <a:cubicBezTo>
                    <a:pt x="835" y="6639"/>
                    <a:pt x="768" y="7306"/>
                    <a:pt x="701" y="7940"/>
                  </a:cubicBezTo>
                  <a:cubicBezTo>
                    <a:pt x="535" y="9441"/>
                    <a:pt x="301" y="10942"/>
                    <a:pt x="168" y="12443"/>
                  </a:cubicBezTo>
                  <a:cubicBezTo>
                    <a:pt x="101" y="13610"/>
                    <a:pt x="34" y="14745"/>
                    <a:pt x="1" y="15879"/>
                  </a:cubicBezTo>
                  <a:lnTo>
                    <a:pt x="401" y="15879"/>
                  </a:lnTo>
                  <a:cubicBezTo>
                    <a:pt x="668" y="14778"/>
                    <a:pt x="868" y="13677"/>
                    <a:pt x="1035" y="12543"/>
                  </a:cubicBezTo>
                  <a:cubicBezTo>
                    <a:pt x="1269" y="11042"/>
                    <a:pt x="1302" y="9541"/>
                    <a:pt x="1402" y="8006"/>
                  </a:cubicBezTo>
                  <a:cubicBezTo>
                    <a:pt x="1535" y="5338"/>
                    <a:pt x="1635" y="2669"/>
                    <a:pt x="1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6941433" y="433832"/>
              <a:ext cx="51590" cy="360208"/>
            </a:xfrm>
            <a:custGeom>
              <a:avLst/>
              <a:gdLst/>
              <a:ahLst/>
              <a:cxnLst/>
              <a:rect l="l" t="t" r="r" b="b"/>
              <a:pathLst>
                <a:path w="2236" h="15612" extrusionOk="0">
                  <a:moveTo>
                    <a:pt x="200" y="1"/>
                  </a:moveTo>
                  <a:cubicBezTo>
                    <a:pt x="0" y="2536"/>
                    <a:pt x="34" y="5071"/>
                    <a:pt x="267" y="7573"/>
                  </a:cubicBezTo>
                  <a:cubicBezTo>
                    <a:pt x="367" y="9040"/>
                    <a:pt x="567" y="10508"/>
                    <a:pt x="901" y="11976"/>
                  </a:cubicBezTo>
                  <a:cubicBezTo>
                    <a:pt x="1201" y="13210"/>
                    <a:pt x="1601" y="14444"/>
                    <a:pt x="2102" y="15612"/>
                  </a:cubicBezTo>
                  <a:cubicBezTo>
                    <a:pt x="2135" y="15445"/>
                    <a:pt x="2202" y="15178"/>
                    <a:pt x="2235" y="14878"/>
                  </a:cubicBezTo>
                  <a:cubicBezTo>
                    <a:pt x="2068" y="13844"/>
                    <a:pt x="1902" y="12810"/>
                    <a:pt x="1735" y="11809"/>
                  </a:cubicBezTo>
                  <a:cubicBezTo>
                    <a:pt x="1468" y="10375"/>
                    <a:pt x="1168" y="8974"/>
                    <a:pt x="934" y="7506"/>
                  </a:cubicBezTo>
                  <a:cubicBezTo>
                    <a:pt x="567" y="5038"/>
                    <a:pt x="401" y="2536"/>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6054049" y="1431271"/>
              <a:ext cx="1710157" cy="2898460"/>
            </a:xfrm>
            <a:custGeom>
              <a:avLst/>
              <a:gdLst/>
              <a:ahLst/>
              <a:cxnLst/>
              <a:rect l="l" t="t" r="r" b="b"/>
              <a:pathLst>
                <a:path w="74121" h="125624" extrusionOk="0">
                  <a:moveTo>
                    <a:pt x="36593" y="1"/>
                  </a:moveTo>
                  <a:cubicBezTo>
                    <a:pt x="36527" y="634"/>
                    <a:pt x="36427" y="1235"/>
                    <a:pt x="36226" y="1835"/>
                  </a:cubicBezTo>
                  <a:cubicBezTo>
                    <a:pt x="35893" y="3069"/>
                    <a:pt x="35459" y="4270"/>
                    <a:pt x="34892" y="5404"/>
                  </a:cubicBezTo>
                  <a:cubicBezTo>
                    <a:pt x="34025" y="7172"/>
                    <a:pt x="32991" y="8874"/>
                    <a:pt x="31823" y="10408"/>
                  </a:cubicBezTo>
                  <a:cubicBezTo>
                    <a:pt x="29622" y="13344"/>
                    <a:pt x="27087" y="16012"/>
                    <a:pt x="24251" y="18347"/>
                  </a:cubicBezTo>
                  <a:cubicBezTo>
                    <a:pt x="12576" y="28187"/>
                    <a:pt x="12743" y="47068"/>
                    <a:pt x="12743" y="47068"/>
                  </a:cubicBezTo>
                  <a:cubicBezTo>
                    <a:pt x="12743" y="47068"/>
                    <a:pt x="22016" y="49703"/>
                    <a:pt x="19214" y="60411"/>
                  </a:cubicBezTo>
                  <a:cubicBezTo>
                    <a:pt x="16993" y="69020"/>
                    <a:pt x="8957" y="69786"/>
                    <a:pt x="6167" y="69786"/>
                  </a:cubicBezTo>
                  <a:cubicBezTo>
                    <a:pt x="5563" y="69786"/>
                    <a:pt x="5204" y="69751"/>
                    <a:pt x="5204" y="69751"/>
                  </a:cubicBezTo>
                  <a:cubicBezTo>
                    <a:pt x="3003" y="74988"/>
                    <a:pt x="1468" y="80492"/>
                    <a:pt x="634" y="86129"/>
                  </a:cubicBezTo>
                  <a:cubicBezTo>
                    <a:pt x="167" y="89331"/>
                    <a:pt x="1" y="92567"/>
                    <a:pt x="167" y="95803"/>
                  </a:cubicBezTo>
                  <a:cubicBezTo>
                    <a:pt x="935" y="109546"/>
                    <a:pt x="8573" y="123956"/>
                    <a:pt x="36593" y="125624"/>
                  </a:cubicBezTo>
                  <a:cubicBezTo>
                    <a:pt x="68883" y="123689"/>
                    <a:pt x="74120" y="104842"/>
                    <a:pt x="72886" y="89565"/>
                  </a:cubicBezTo>
                  <a:cubicBezTo>
                    <a:pt x="72286" y="82760"/>
                    <a:pt x="70618" y="76055"/>
                    <a:pt x="67982" y="69751"/>
                  </a:cubicBezTo>
                  <a:cubicBezTo>
                    <a:pt x="67630" y="69774"/>
                    <a:pt x="67278" y="69785"/>
                    <a:pt x="66927" y="69785"/>
                  </a:cubicBezTo>
                  <a:cubicBezTo>
                    <a:pt x="64748" y="69785"/>
                    <a:pt x="62592" y="69340"/>
                    <a:pt x="60610" y="68450"/>
                  </a:cubicBezTo>
                  <a:cubicBezTo>
                    <a:pt x="57842" y="67249"/>
                    <a:pt x="55140" y="64880"/>
                    <a:pt x="53972" y="60411"/>
                  </a:cubicBezTo>
                  <a:cubicBezTo>
                    <a:pt x="51170" y="49703"/>
                    <a:pt x="60410" y="47068"/>
                    <a:pt x="60410" y="47068"/>
                  </a:cubicBezTo>
                  <a:cubicBezTo>
                    <a:pt x="60410" y="47068"/>
                    <a:pt x="60577" y="28187"/>
                    <a:pt x="48902" y="18347"/>
                  </a:cubicBezTo>
                  <a:cubicBezTo>
                    <a:pt x="46100" y="16012"/>
                    <a:pt x="43565" y="13377"/>
                    <a:pt x="41363" y="10441"/>
                  </a:cubicBezTo>
                  <a:cubicBezTo>
                    <a:pt x="40463" y="9207"/>
                    <a:pt x="39629" y="7940"/>
                    <a:pt x="38928" y="6639"/>
                  </a:cubicBezTo>
                  <a:cubicBezTo>
                    <a:pt x="38395" y="5638"/>
                    <a:pt x="37894" y="4637"/>
                    <a:pt x="37494" y="3570"/>
                  </a:cubicBezTo>
                  <a:cubicBezTo>
                    <a:pt x="37027" y="2436"/>
                    <a:pt x="36727" y="1235"/>
                    <a:pt x="365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6752863" y="756313"/>
              <a:ext cx="290183" cy="1643177"/>
            </a:xfrm>
            <a:custGeom>
              <a:avLst/>
              <a:gdLst/>
              <a:ahLst/>
              <a:cxnLst/>
              <a:rect l="l" t="t" r="r" b="b"/>
              <a:pathLst>
                <a:path w="12577" h="71218" extrusionOk="0">
                  <a:moveTo>
                    <a:pt x="3403" y="0"/>
                  </a:moveTo>
                  <a:lnTo>
                    <a:pt x="1" y="71218"/>
                  </a:lnTo>
                  <a:lnTo>
                    <a:pt x="12576" y="71218"/>
                  </a:lnTo>
                  <a:lnTo>
                    <a:pt x="9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6774412" y="3514654"/>
              <a:ext cx="247083" cy="811229"/>
            </a:xfrm>
            <a:custGeom>
              <a:avLst/>
              <a:gdLst/>
              <a:ahLst/>
              <a:cxnLst/>
              <a:rect l="l" t="t" r="r" b="b"/>
              <a:pathLst>
                <a:path w="10709" h="35160" extrusionOk="0">
                  <a:moveTo>
                    <a:pt x="1" y="1"/>
                  </a:moveTo>
                  <a:lnTo>
                    <a:pt x="3637" y="14444"/>
                  </a:lnTo>
                  <a:lnTo>
                    <a:pt x="3637" y="35159"/>
                  </a:lnTo>
                  <a:lnTo>
                    <a:pt x="7039" y="35159"/>
                  </a:lnTo>
                  <a:lnTo>
                    <a:pt x="7039" y="14411"/>
                  </a:lnTo>
                  <a:lnTo>
                    <a:pt x="10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838299" y="4329684"/>
              <a:ext cx="119308" cy="290944"/>
            </a:xfrm>
            <a:custGeom>
              <a:avLst/>
              <a:gdLst/>
              <a:ahLst/>
              <a:cxnLst/>
              <a:rect l="l" t="t" r="r" b="b"/>
              <a:pathLst>
                <a:path w="5171" h="12610" extrusionOk="0">
                  <a:moveTo>
                    <a:pt x="0" y="1"/>
                  </a:moveTo>
                  <a:lnTo>
                    <a:pt x="1768" y="12610"/>
                  </a:lnTo>
                  <a:lnTo>
                    <a:pt x="3403" y="12610"/>
                  </a:lnTo>
                  <a:lnTo>
                    <a:pt x="5171" y="1"/>
                  </a:lnTo>
                  <a:close/>
                </a:path>
              </a:pathLst>
            </a:custGeom>
            <a:solidFill>
              <a:srgbClr val="112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7069184" y="2638045"/>
              <a:ext cx="207053" cy="499935"/>
            </a:xfrm>
            <a:custGeom>
              <a:avLst/>
              <a:gdLst/>
              <a:ahLst/>
              <a:cxnLst/>
              <a:rect l="l" t="t" r="r" b="b"/>
              <a:pathLst>
                <a:path w="8974" h="21668" extrusionOk="0">
                  <a:moveTo>
                    <a:pt x="1302" y="1"/>
                  </a:moveTo>
                  <a:cubicBezTo>
                    <a:pt x="1001" y="1"/>
                    <a:pt x="668" y="101"/>
                    <a:pt x="401" y="268"/>
                  </a:cubicBezTo>
                  <a:cubicBezTo>
                    <a:pt x="134" y="468"/>
                    <a:pt x="1" y="801"/>
                    <a:pt x="67" y="1102"/>
                  </a:cubicBezTo>
                  <a:cubicBezTo>
                    <a:pt x="34" y="801"/>
                    <a:pt x="201" y="501"/>
                    <a:pt x="501" y="401"/>
                  </a:cubicBezTo>
                  <a:cubicBezTo>
                    <a:pt x="682" y="272"/>
                    <a:pt x="903" y="223"/>
                    <a:pt x="1133" y="223"/>
                  </a:cubicBezTo>
                  <a:cubicBezTo>
                    <a:pt x="1200" y="223"/>
                    <a:pt x="1267" y="227"/>
                    <a:pt x="1335" y="234"/>
                  </a:cubicBezTo>
                  <a:cubicBezTo>
                    <a:pt x="1602" y="301"/>
                    <a:pt x="1835" y="434"/>
                    <a:pt x="2002" y="668"/>
                  </a:cubicBezTo>
                  <a:cubicBezTo>
                    <a:pt x="2169" y="868"/>
                    <a:pt x="2302" y="1135"/>
                    <a:pt x="2369" y="1402"/>
                  </a:cubicBezTo>
                  <a:cubicBezTo>
                    <a:pt x="2502" y="1969"/>
                    <a:pt x="2602" y="2569"/>
                    <a:pt x="2602" y="3136"/>
                  </a:cubicBezTo>
                  <a:cubicBezTo>
                    <a:pt x="2636" y="3737"/>
                    <a:pt x="2636" y="4337"/>
                    <a:pt x="2636" y="4938"/>
                  </a:cubicBezTo>
                  <a:cubicBezTo>
                    <a:pt x="2602" y="7339"/>
                    <a:pt x="2269" y="9741"/>
                    <a:pt x="2269" y="12209"/>
                  </a:cubicBezTo>
                  <a:cubicBezTo>
                    <a:pt x="2269" y="13444"/>
                    <a:pt x="2402" y="14678"/>
                    <a:pt x="2669" y="15912"/>
                  </a:cubicBezTo>
                  <a:cubicBezTo>
                    <a:pt x="2969" y="17146"/>
                    <a:pt x="3470" y="18314"/>
                    <a:pt x="4170" y="19348"/>
                  </a:cubicBezTo>
                  <a:cubicBezTo>
                    <a:pt x="4504" y="19882"/>
                    <a:pt x="4937" y="20349"/>
                    <a:pt x="5404" y="20782"/>
                  </a:cubicBezTo>
                  <a:cubicBezTo>
                    <a:pt x="5871" y="21249"/>
                    <a:pt x="6472" y="21549"/>
                    <a:pt x="7139" y="21650"/>
                  </a:cubicBezTo>
                  <a:cubicBezTo>
                    <a:pt x="7218" y="21661"/>
                    <a:pt x="7297" y="21667"/>
                    <a:pt x="7376" y="21667"/>
                  </a:cubicBezTo>
                  <a:cubicBezTo>
                    <a:pt x="7967" y="21667"/>
                    <a:pt x="8546" y="21345"/>
                    <a:pt x="8840" y="20816"/>
                  </a:cubicBezTo>
                  <a:cubicBezTo>
                    <a:pt x="8974" y="20515"/>
                    <a:pt x="8974" y="20148"/>
                    <a:pt x="8840" y="19848"/>
                  </a:cubicBezTo>
                  <a:cubicBezTo>
                    <a:pt x="8707" y="19548"/>
                    <a:pt x="8440" y="19348"/>
                    <a:pt x="8140" y="19281"/>
                  </a:cubicBezTo>
                  <a:lnTo>
                    <a:pt x="8140" y="19281"/>
                  </a:lnTo>
                  <a:cubicBezTo>
                    <a:pt x="8440" y="19381"/>
                    <a:pt x="8640" y="19615"/>
                    <a:pt x="8707" y="19915"/>
                  </a:cubicBezTo>
                  <a:cubicBezTo>
                    <a:pt x="8807" y="20182"/>
                    <a:pt x="8774" y="20449"/>
                    <a:pt x="8640" y="20716"/>
                  </a:cubicBezTo>
                  <a:cubicBezTo>
                    <a:pt x="8370" y="21067"/>
                    <a:pt x="7947" y="21287"/>
                    <a:pt x="7512" y="21287"/>
                  </a:cubicBezTo>
                  <a:cubicBezTo>
                    <a:pt x="7410" y="21287"/>
                    <a:pt x="7307" y="21275"/>
                    <a:pt x="7206" y="21249"/>
                  </a:cubicBezTo>
                  <a:cubicBezTo>
                    <a:pt x="6639" y="21116"/>
                    <a:pt x="6172" y="20816"/>
                    <a:pt x="5805" y="20382"/>
                  </a:cubicBezTo>
                  <a:cubicBezTo>
                    <a:pt x="5371" y="19982"/>
                    <a:pt x="5038" y="19515"/>
                    <a:pt x="4737" y="19014"/>
                  </a:cubicBezTo>
                  <a:cubicBezTo>
                    <a:pt x="4137" y="18014"/>
                    <a:pt x="3703" y="16879"/>
                    <a:pt x="3470" y="15745"/>
                  </a:cubicBezTo>
                  <a:cubicBezTo>
                    <a:pt x="3236" y="14578"/>
                    <a:pt x="3103" y="13410"/>
                    <a:pt x="3103" y="12209"/>
                  </a:cubicBezTo>
                  <a:cubicBezTo>
                    <a:pt x="3069" y="9841"/>
                    <a:pt x="3370" y="7406"/>
                    <a:pt x="3303" y="4938"/>
                  </a:cubicBezTo>
                  <a:cubicBezTo>
                    <a:pt x="3270" y="4337"/>
                    <a:pt x="3236" y="3737"/>
                    <a:pt x="3170" y="3103"/>
                  </a:cubicBezTo>
                  <a:cubicBezTo>
                    <a:pt x="3103" y="2503"/>
                    <a:pt x="2936" y="1869"/>
                    <a:pt x="2736" y="1268"/>
                  </a:cubicBezTo>
                  <a:cubicBezTo>
                    <a:pt x="2636" y="968"/>
                    <a:pt x="2436" y="701"/>
                    <a:pt x="2202" y="434"/>
                  </a:cubicBezTo>
                  <a:cubicBezTo>
                    <a:pt x="2102" y="334"/>
                    <a:pt x="1935" y="234"/>
                    <a:pt x="1802" y="134"/>
                  </a:cubicBezTo>
                  <a:cubicBezTo>
                    <a:pt x="1635" y="67"/>
                    <a:pt x="1468" y="34"/>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7104600" y="2847380"/>
              <a:ext cx="74663" cy="29487"/>
            </a:xfrm>
            <a:custGeom>
              <a:avLst/>
              <a:gdLst/>
              <a:ahLst/>
              <a:cxnLst/>
              <a:rect l="l" t="t" r="r" b="b"/>
              <a:pathLst>
                <a:path w="3236" h="1278" extrusionOk="0">
                  <a:moveTo>
                    <a:pt x="3236" y="1"/>
                  </a:moveTo>
                  <a:cubicBezTo>
                    <a:pt x="2935" y="1"/>
                    <a:pt x="2635" y="1"/>
                    <a:pt x="2335" y="68"/>
                  </a:cubicBezTo>
                  <a:cubicBezTo>
                    <a:pt x="2068" y="134"/>
                    <a:pt x="1801" y="201"/>
                    <a:pt x="1534" y="301"/>
                  </a:cubicBezTo>
                  <a:cubicBezTo>
                    <a:pt x="1268" y="401"/>
                    <a:pt x="1001" y="501"/>
                    <a:pt x="767" y="635"/>
                  </a:cubicBezTo>
                  <a:cubicBezTo>
                    <a:pt x="500" y="768"/>
                    <a:pt x="234" y="935"/>
                    <a:pt x="0" y="1135"/>
                  </a:cubicBezTo>
                  <a:cubicBezTo>
                    <a:pt x="247" y="1217"/>
                    <a:pt x="517" y="1277"/>
                    <a:pt x="772" y="1277"/>
                  </a:cubicBezTo>
                  <a:cubicBezTo>
                    <a:pt x="827" y="1277"/>
                    <a:pt x="881" y="1274"/>
                    <a:pt x="934" y="1268"/>
                  </a:cubicBezTo>
                  <a:cubicBezTo>
                    <a:pt x="1534" y="1235"/>
                    <a:pt x="2135" y="1035"/>
                    <a:pt x="2602" y="701"/>
                  </a:cubicBezTo>
                  <a:cubicBezTo>
                    <a:pt x="2869" y="501"/>
                    <a:pt x="3102" y="268"/>
                    <a:pt x="3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6520432" y="2657149"/>
              <a:ext cx="206291" cy="499335"/>
            </a:xfrm>
            <a:custGeom>
              <a:avLst/>
              <a:gdLst/>
              <a:ahLst/>
              <a:cxnLst/>
              <a:rect l="l" t="t" r="r" b="b"/>
              <a:pathLst>
                <a:path w="8941" h="21642" extrusionOk="0">
                  <a:moveTo>
                    <a:pt x="7765" y="0"/>
                  </a:moveTo>
                  <a:cubicBezTo>
                    <a:pt x="7724" y="0"/>
                    <a:pt x="7682" y="2"/>
                    <a:pt x="7640" y="7"/>
                  </a:cubicBezTo>
                  <a:cubicBezTo>
                    <a:pt x="7473" y="7"/>
                    <a:pt x="7306" y="73"/>
                    <a:pt x="7139" y="140"/>
                  </a:cubicBezTo>
                  <a:cubicBezTo>
                    <a:pt x="7006" y="240"/>
                    <a:pt x="6873" y="340"/>
                    <a:pt x="6739" y="440"/>
                  </a:cubicBezTo>
                  <a:cubicBezTo>
                    <a:pt x="6539" y="674"/>
                    <a:pt x="6339" y="974"/>
                    <a:pt x="6239" y="1274"/>
                  </a:cubicBezTo>
                  <a:cubicBezTo>
                    <a:pt x="6005" y="1875"/>
                    <a:pt x="5872" y="2475"/>
                    <a:pt x="5805" y="3109"/>
                  </a:cubicBezTo>
                  <a:cubicBezTo>
                    <a:pt x="5738" y="3709"/>
                    <a:pt x="5672" y="4343"/>
                    <a:pt x="5672" y="4944"/>
                  </a:cubicBezTo>
                  <a:cubicBezTo>
                    <a:pt x="5572" y="7412"/>
                    <a:pt x="5872" y="9847"/>
                    <a:pt x="5838" y="12215"/>
                  </a:cubicBezTo>
                  <a:cubicBezTo>
                    <a:pt x="5838" y="13383"/>
                    <a:pt x="5738" y="14584"/>
                    <a:pt x="5505" y="15751"/>
                  </a:cubicBezTo>
                  <a:cubicBezTo>
                    <a:pt x="5271" y="16885"/>
                    <a:pt x="4838" y="17986"/>
                    <a:pt x="4237" y="19020"/>
                  </a:cubicBezTo>
                  <a:cubicBezTo>
                    <a:pt x="3937" y="19487"/>
                    <a:pt x="3570" y="19954"/>
                    <a:pt x="3170" y="20388"/>
                  </a:cubicBezTo>
                  <a:cubicBezTo>
                    <a:pt x="2803" y="20822"/>
                    <a:pt x="2303" y="21122"/>
                    <a:pt x="1769" y="21255"/>
                  </a:cubicBezTo>
                  <a:cubicBezTo>
                    <a:pt x="1668" y="21280"/>
                    <a:pt x="1567" y="21292"/>
                    <a:pt x="1466" y="21292"/>
                  </a:cubicBezTo>
                  <a:cubicBezTo>
                    <a:pt x="1030" y="21292"/>
                    <a:pt x="605" y="21067"/>
                    <a:pt x="335" y="20688"/>
                  </a:cubicBezTo>
                  <a:cubicBezTo>
                    <a:pt x="201" y="20455"/>
                    <a:pt x="168" y="20154"/>
                    <a:pt x="268" y="19888"/>
                  </a:cubicBezTo>
                  <a:cubicBezTo>
                    <a:pt x="335" y="19587"/>
                    <a:pt x="535" y="19354"/>
                    <a:pt x="835" y="19287"/>
                  </a:cubicBezTo>
                  <a:lnTo>
                    <a:pt x="835" y="19287"/>
                  </a:lnTo>
                  <a:cubicBezTo>
                    <a:pt x="501" y="19320"/>
                    <a:pt x="234" y="19554"/>
                    <a:pt x="134" y="19854"/>
                  </a:cubicBezTo>
                  <a:cubicBezTo>
                    <a:pt x="1" y="20154"/>
                    <a:pt x="1" y="20488"/>
                    <a:pt x="134" y="20788"/>
                  </a:cubicBezTo>
                  <a:cubicBezTo>
                    <a:pt x="426" y="21342"/>
                    <a:pt x="972" y="21641"/>
                    <a:pt x="1572" y="21641"/>
                  </a:cubicBezTo>
                  <a:cubicBezTo>
                    <a:pt x="1659" y="21641"/>
                    <a:pt x="1747" y="21635"/>
                    <a:pt x="1836" y="21622"/>
                  </a:cubicBezTo>
                  <a:cubicBezTo>
                    <a:pt x="2469" y="21522"/>
                    <a:pt x="3070" y="21222"/>
                    <a:pt x="3570" y="20788"/>
                  </a:cubicBezTo>
                  <a:cubicBezTo>
                    <a:pt x="4037" y="20355"/>
                    <a:pt x="4437" y="19888"/>
                    <a:pt x="4804" y="19354"/>
                  </a:cubicBezTo>
                  <a:cubicBezTo>
                    <a:pt x="5505" y="18286"/>
                    <a:pt x="6005" y="17119"/>
                    <a:pt x="6272" y="15918"/>
                  </a:cubicBezTo>
                  <a:cubicBezTo>
                    <a:pt x="6539" y="14684"/>
                    <a:pt x="6672" y="13450"/>
                    <a:pt x="6706" y="12215"/>
                  </a:cubicBezTo>
                  <a:cubicBezTo>
                    <a:pt x="6706" y="9747"/>
                    <a:pt x="6372" y="7345"/>
                    <a:pt x="6339" y="4944"/>
                  </a:cubicBezTo>
                  <a:cubicBezTo>
                    <a:pt x="6305" y="4343"/>
                    <a:pt x="6305" y="3743"/>
                    <a:pt x="6339" y="3142"/>
                  </a:cubicBezTo>
                  <a:cubicBezTo>
                    <a:pt x="6372" y="2542"/>
                    <a:pt x="6439" y="1975"/>
                    <a:pt x="6606" y="1408"/>
                  </a:cubicBezTo>
                  <a:cubicBezTo>
                    <a:pt x="6672" y="1141"/>
                    <a:pt x="6806" y="874"/>
                    <a:pt x="6973" y="640"/>
                  </a:cubicBezTo>
                  <a:cubicBezTo>
                    <a:pt x="7139" y="440"/>
                    <a:pt x="7373" y="274"/>
                    <a:pt x="7640" y="240"/>
                  </a:cubicBezTo>
                  <a:cubicBezTo>
                    <a:pt x="7711" y="222"/>
                    <a:pt x="7785" y="214"/>
                    <a:pt x="7860" y="214"/>
                  </a:cubicBezTo>
                  <a:cubicBezTo>
                    <a:pt x="8065" y="214"/>
                    <a:pt x="8278" y="276"/>
                    <a:pt x="8474" y="374"/>
                  </a:cubicBezTo>
                  <a:cubicBezTo>
                    <a:pt x="8741" y="507"/>
                    <a:pt x="8907" y="807"/>
                    <a:pt x="8874" y="1107"/>
                  </a:cubicBezTo>
                  <a:cubicBezTo>
                    <a:pt x="8941" y="774"/>
                    <a:pt x="8807" y="474"/>
                    <a:pt x="8540" y="274"/>
                  </a:cubicBezTo>
                  <a:cubicBezTo>
                    <a:pt x="8307" y="99"/>
                    <a:pt x="8049"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6616644" y="2865561"/>
              <a:ext cx="74686" cy="29764"/>
            </a:xfrm>
            <a:custGeom>
              <a:avLst/>
              <a:gdLst/>
              <a:ahLst/>
              <a:cxnLst/>
              <a:rect l="l" t="t" r="r" b="b"/>
              <a:pathLst>
                <a:path w="3237" h="1290" extrusionOk="0">
                  <a:moveTo>
                    <a:pt x="242" y="0"/>
                  </a:moveTo>
                  <a:cubicBezTo>
                    <a:pt x="162" y="0"/>
                    <a:pt x="81" y="5"/>
                    <a:pt x="1" y="13"/>
                  </a:cubicBezTo>
                  <a:cubicBezTo>
                    <a:pt x="134" y="280"/>
                    <a:pt x="368" y="514"/>
                    <a:pt x="634" y="681"/>
                  </a:cubicBezTo>
                  <a:cubicBezTo>
                    <a:pt x="868" y="881"/>
                    <a:pt x="1135" y="1014"/>
                    <a:pt x="1435" y="1114"/>
                  </a:cubicBezTo>
                  <a:cubicBezTo>
                    <a:pt x="1702" y="1214"/>
                    <a:pt x="2002" y="1281"/>
                    <a:pt x="2302" y="1281"/>
                  </a:cubicBezTo>
                  <a:cubicBezTo>
                    <a:pt x="2355" y="1287"/>
                    <a:pt x="2410" y="1290"/>
                    <a:pt x="2465" y="1290"/>
                  </a:cubicBezTo>
                  <a:cubicBezTo>
                    <a:pt x="2720" y="1290"/>
                    <a:pt x="2989" y="1230"/>
                    <a:pt x="3236" y="1148"/>
                  </a:cubicBezTo>
                  <a:cubicBezTo>
                    <a:pt x="3003" y="947"/>
                    <a:pt x="2736" y="781"/>
                    <a:pt x="2469" y="614"/>
                  </a:cubicBezTo>
                  <a:cubicBezTo>
                    <a:pt x="1969" y="380"/>
                    <a:pt x="1435" y="180"/>
                    <a:pt x="901" y="80"/>
                  </a:cubicBezTo>
                  <a:cubicBezTo>
                    <a:pt x="681" y="31"/>
                    <a:pt x="462"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6758262" y="2922042"/>
              <a:ext cx="279385" cy="113171"/>
            </a:xfrm>
            <a:custGeom>
              <a:avLst/>
              <a:gdLst/>
              <a:ahLst/>
              <a:cxnLst/>
              <a:rect l="l" t="t" r="r" b="b"/>
              <a:pathLst>
                <a:path w="12109" h="4905" extrusionOk="0">
                  <a:moveTo>
                    <a:pt x="0" y="1"/>
                  </a:moveTo>
                  <a:lnTo>
                    <a:pt x="0" y="4904"/>
                  </a:lnTo>
                  <a:lnTo>
                    <a:pt x="12109" y="4904"/>
                  </a:lnTo>
                  <a:lnTo>
                    <a:pt x="121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6832901" y="433832"/>
              <a:ext cx="40054" cy="3143213"/>
            </a:xfrm>
            <a:custGeom>
              <a:avLst/>
              <a:gdLst/>
              <a:ahLst/>
              <a:cxnLst/>
              <a:rect l="l" t="t" r="r" b="b"/>
              <a:pathLst>
                <a:path w="1736" h="136232" fill="none" extrusionOk="0">
                  <a:moveTo>
                    <a:pt x="1736" y="1"/>
                  </a:moveTo>
                  <a:lnTo>
                    <a:pt x="1" y="136232"/>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6884467" y="433832"/>
              <a:ext cx="7729" cy="3143213"/>
            </a:xfrm>
            <a:custGeom>
              <a:avLst/>
              <a:gdLst/>
              <a:ahLst/>
              <a:cxnLst/>
              <a:rect l="l" t="t" r="r" b="b"/>
              <a:pathLst>
                <a:path w="335" h="136232" fill="none" extrusionOk="0">
                  <a:moveTo>
                    <a:pt x="334" y="1"/>
                  </a:moveTo>
                  <a:lnTo>
                    <a:pt x="1" y="136232"/>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6911416" y="433832"/>
              <a:ext cx="20811" cy="3143213"/>
            </a:xfrm>
            <a:custGeom>
              <a:avLst/>
              <a:gdLst/>
              <a:ahLst/>
              <a:cxnLst/>
              <a:rect l="l" t="t" r="r" b="b"/>
              <a:pathLst>
                <a:path w="902" h="136232" fill="none" extrusionOk="0">
                  <a:moveTo>
                    <a:pt x="0" y="1"/>
                  </a:moveTo>
                  <a:lnTo>
                    <a:pt x="901" y="136232"/>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6936818" y="434616"/>
              <a:ext cx="40031" cy="3142428"/>
            </a:xfrm>
            <a:custGeom>
              <a:avLst/>
              <a:gdLst/>
              <a:ahLst/>
              <a:cxnLst/>
              <a:rect l="l" t="t" r="r" b="b"/>
              <a:pathLst>
                <a:path w="1735" h="136198" fill="none" extrusionOk="0">
                  <a:moveTo>
                    <a:pt x="0" y="0"/>
                  </a:moveTo>
                  <a:lnTo>
                    <a:pt x="1735" y="136198"/>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6838699" y="4315409"/>
              <a:ext cx="119308" cy="290944"/>
            </a:xfrm>
            <a:custGeom>
              <a:avLst/>
              <a:gdLst/>
              <a:ahLst/>
              <a:cxnLst/>
              <a:rect l="l" t="t" r="r" b="b"/>
              <a:pathLst>
                <a:path w="5171" h="12610" extrusionOk="0">
                  <a:moveTo>
                    <a:pt x="0" y="1"/>
                  </a:moveTo>
                  <a:lnTo>
                    <a:pt x="1768" y="12610"/>
                  </a:lnTo>
                  <a:lnTo>
                    <a:pt x="3403" y="1261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5946463" y="1662409"/>
              <a:ext cx="956563" cy="294082"/>
            </a:xfrm>
            <a:custGeom>
              <a:avLst/>
              <a:gdLst/>
              <a:ahLst/>
              <a:cxnLst/>
              <a:rect l="l" t="t" r="r" b="b"/>
              <a:pathLst>
                <a:path w="41459" h="12746" extrusionOk="0">
                  <a:moveTo>
                    <a:pt x="28511" y="1"/>
                  </a:moveTo>
                  <a:cubicBezTo>
                    <a:pt x="24534" y="1"/>
                    <a:pt x="19374" y="1257"/>
                    <a:pt x="19374" y="1257"/>
                  </a:cubicBezTo>
                  <a:cubicBezTo>
                    <a:pt x="19374" y="1257"/>
                    <a:pt x="10368" y="2959"/>
                    <a:pt x="5397" y="3192"/>
                  </a:cubicBezTo>
                  <a:cubicBezTo>
                    <a:pt x="2796" y="3292"/>
                    <a:pt x="594" y="6561"/>
                    <a:pt x="260" y="9230"/>
                  </a:cubicBezTo>
                  <a:cubicBezTo>
                    <a:pt x="0" y="11130"/>
                    <a:pt x="694" y="12746"/>
                    <a:pt x="2867" y="12746"/>
                  </a:cubicBezTo>
                  <a:cubicBezTo>
                    <a:pt x="3478" y="12746"/>
                    <a:pt x="4207" y="12618"/>
                    <a:pt x="5064" y="12332"/>
                  </a:cubicBezTo>
                  <a:cubicBezTo>
                    <a:pt x="10334" y="10531"/>
                    <a:pt x="14404" y="8196"/>
                    <a:pt x="17706" y="6628"/>
                  </a:cubicBezTo>
                  <a:cubicBezTo>
                    <a:pt x="19507" y="5761"/>
                    <a:pt x="21075" y="5160"/>
                    <a:pt x="22476" y="5027"/>
                  </a:cubicBezTo>
                  <a:cubicBezTo>
                    <a:pt x="24044" y="6728"/>
                    <a:pt x="27613" y="7128"/>
                    <a:pt x="28948" y="7562"/>
                  </a:cubicBezTo>
                  <a:cubicBezTo>
                    <a:pt x="31850" y="8563"/>
                    <a:pt x="29648" y="9697"/>
                    <a:pt x="30916" y="9697"/>
                  </a:cubicBezTo>
                  <a:cubicBezTo>
                    <a:pt x="32116" y="9697"/>
                    <a:pt x="31616" y="7962"/>
                    <a:pt x="32183" y="7495"/>
                  </a:cubicBezTo>
                  <a:cubicBezTo>
                    <a:pt x="32884" y="7695"/>
                    <a:pt x="33484" y="9697"/>
                    <a:pt x="33784" y="9697"/>
                  </a:cubicBezTo>
                  <a:cubicBezTo>
                    <a:pt x="34685" y="9663"/>
                    <a:pt x="35486" y="8162"/>
                    <a:pt x="34652" y="7362"/>
                  </a:cubicBezTo>
                  <a:cubicBezTo>
                    <a:pt x="33517" y="6294"/>
                    <a:pt x="31016" y="4626"/>
                    <a:pt x="32116" y="4326"/>
                  </a:cubicBezTo>
                  <a:cubicBezTo>
                    <a:pt x="32647" y="4173"/>
                    <a:pt x="33297" y="4120"/>
                    <a:pt x="33943" y="4120"/>
                  </a:cubicBezTo>
                  <a:cubicBezTo>
                    <a:pt x="35408" y="4120"/>
                    <a:pt x="36853" y="4393"/>
                    <a:pt x="36853" y="4393"/>
                  </a:cubicBezTo>
                  <a:cubicBezTo>
                    <a:pt x="36853" y="4393"/>
                    <a:pt x="40553" y="7879"/>
                    <a:pt x="41319" y="7879"/>
                  </a:cubicBezTo>
                  <a:cubicBezTo>
                    <a:pt x="41407" y="7879"/>
                    <a:pt x="41456" y="7832"/>
                    <a:pt x="41456" y="7729"/>
                  </a:cubicBezTo>
                  <a:cubicBezTo>
                    <a:pt x="41456" y="6728"/>
                    <a:pt x="40589" y="5461"/>
                    <a:pt x="40589" y="5460"/>
                  </a:cubicBezTo>
                  <a:lnTo>
                    <a:pt x="40589" y="5460"/>
                  </a:lnTo>
                  <a:cubicBezTo>
                    <a:pt x="40589" y="5460"/>
                    <a:pt x="40897" y="5651"/>
                    <a:pt x="41107" y="5651"/>
                  </a:cubicBezTo>
                  <a:cubicBezTo>
                    <a:pt x="41345" y="5651"/>
                    <a:pt x="41459" y="5406"/>
                    <a:pt x="40856" y="4360"/>
                  </a:cubicBezTo>
                  <a:cubicBezTo>
                    <a:pt x="39722" y="2392"/>
                    <a:pt x="37387" y="857"/>
                    <a:pt x="37387" y="857"/>
                  </a:cubicBezTo>
                  <a:cubicBezTo>
                    <a:pt x="37387" y="857"/>
                    <a:pt x="33918" y="423"/>
                    <a:pt x="29848" y="56"/>
                  </a:cubicBezTo>
                  <a:cubicBezTo>
                    <a:pt x="29425" y="18"/>
                    <a:pt x="28976" y="1"/>
                    <a:pt x="28511" y="1"/>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5945678" y="1815309"/>
              <a:ext cx="408545" cy="141181"/>
            </a:xfrm>
            <a:custGeom>
              <a:avLst/>
              <a:gdLst/>
              <a:ahLst/>
              <a:cxnLst/>
              <a:rect l="l" t="t" r="r" b="b"/>
              <a:pathLst>
                <a:path w="17707" h="6119" extrusionOk="0">
                  <a:moveTo>
                    <a:pt x="17707" y="1"/>
                  </a:moveTo>
                  <a:lnTo>
                    <a:pt x="17707" y="1"/>
                  </a:lnTo>
                  <a:cubicBezTo>
                    <a:pt x="10651" y="2170"/>
                    <a:pt x="5642" y="2701"/>
                    <a:pt x="2472" y="2701"/>
                  </a:cubicBezTo>
                  <a:cubicBezTo>
                    <a:pt x="1596" y="2701"/>
                    <a:pt x="861" y="2661"/>
                    <a:pt x="261" y="2603"/>
                  </a:cubicBezTo>
                  <a:lnTo>
                    <a:pt x="261" y="2603"/>
                  </a:lnTo>
                  <a:cubicBezTo>
                    <a:pt x="1" y="4503"/>
                    <a:pt x="695" y="6119"/>
                    <a:pt x="2867" y="6119"/>
                  </a:cubicBezTo>
                  <a:cubicBezTo>
                    <a:pt x="3479" y="6119"/>
                    <a:pt x="4207" y="5991"/>
                    <a:pt x="5064" y="5705"/>
                  </a:cubicBezTo>
                  <a:cubicBezTo>
                    <a:pt x="10335" y="3904"/>
                    <a:pt x="14404" y="1569"/>
                    <a:pt x="17707" y="1"/>
                  </a:cubicBez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6863702" y="929056"/>
              <a:ext cx="657289" cy="734790"/>
            </a:xfrm>
            <a:custGeom>
              <a:avLst/>
              <a:gdLst/>
              <a:ahLst/>
              <a:cxnLst/>
              <a:rect l="l" t="t" r="r" b="b"/>
              <a:pathLst>
                <a:path w="28488" h="31847" extrusionOk="0">
                  <a:moveTo>
                    <a:pt x="3666" y="0"/>
                  </a:moveTo>
                  <a:cubicBezTo>
                    <a:pt x="2762" y="0"/>
                    <a:pt x="1846" y="664"/>
                    <a:pt x="1134" y="2654"/>
                  </a:cubicBezTo>
                  <a:cubicBezTo>
                    <a:pt x="1134" y="2654"/>
                    <a:pt x="0" y="6056"/>
                    <a:pt x="367" y="6957"/>
                  </a:cubicBezTo>
                  <a:cubicBezTo>
                    <a:pt x="387" y="6952"/>
                    <a:pt x="406" y="6950"/>
                    <a:pt x="423" y="6950"/>
                  </a:cubicBezTo>
                  <a:cubicBezTo>
                    <a:pt x="876" y="6950"/>
                    <a:pt x="393" y="8532"/>
                    <a:pt x="875" y="8532"/>
                  </a:cubicBezTo>
                  <a:cubicBezTo>
                    <a:pt x="894" y="8532"/>
                    <a:pt x="913" y="8529"/>
                    <a:pt x="934" y="8525"/>
                  </a:cubicBezTo>
                  <a:cubicBezTo>
                    <a:pt x="1394" y="8417"/>
                    <a:pt x="3063" y="3915"/>
                    <a:pt x="4620" y="3915"/>
                  </a:cubicBezTo>
                  <a:cubicBezTo>
                    <a:pt x="4982" y="3915"/>
                    <a:pt x="5338" y="4158"/>
                    <a:pt x="5671" y="4755"/>
                  </a:cubicBezTo>
                  <a:cubicBezTo>
                    <a:pt x="5671" y="4755"/>
                    <a:pt x="701" y="10626"/>
                    <a:pt x="1568" y="10793"/>
                  </a:cubicBezTo>
                  <a:cubicBezTo>
                    <a:pt x="1582" y="10795"/>
                    <a:pt x="1597" y="10796"/>
                    <a:pt x="1612" y="10796"/>
                  </a:cubicBezTo>
                  <a:cubicBezTo>
                    <a:pt x="2509" y="10796"/>
                    <a:pt x="5623" y="7017"/>
                    <a:pt x="6738" y="6623"/>
                  </a:cubicBezTo>
                  <a:cubicBezTo>
                    <a:pt x="6738" y="6623"/>
                    <a:pt x="9419" y="8903"/>
                    <a:pt x="13151" y="8903"/>
                  </a:cubicBezTo>
                  <a:cubicBezTo>
                    <a:pt x="13302" y="8903"/>
                    <a:pt x="13455" y="8900"/>
                    <a:pt x="13610" y="8892"/>
                  </a:cubicBezTo>
                  <a:cubicBezTo>
                    <a:pt x="16512" y="12795"/>
                    <a:pt x="18780" y="22702"/>
                    <a:pt x="18213" y="26171"/>
                  </a:cubicBezTo>
                  <a:cubicBezTo>
                    <a:pt x="18147" y="26871"/>
                    <a:pt x="18347" y="27538"/>
                    <a:pt x="18780" y="28072"/>
                  </a:cubicBezTo>
                  <a:cubicBezTo>
                    <a:pt x="20092" y="29992"/>
                    <a:pt x="23326" y="31847"/>
                    <a:pt x="25715" y="31847"/>
                  </a:cubicBezTo>
                  <a:cubicBezTo>
                    <a:pt x="26729" y="31847"/>
                    <a:pt x="27590" y="31513"/>
                    <a:pt x="28087" y="30707"/>
                  </a:cubicBezTo>
                  <a:cubicBezTo>
                    <a:pt x="28454" y="30040"/>
                    <a:pt x="28487" y="29206"/>
                    <a:pt x="28220" y="28506"/>
                  </a:cubicBezTo>
                  <a:cubicBezTo>
                    <a:pt x="27954" y="27805"/>
                    <a:pt x="27520" y="26671"/>
                    <a:pt x="26786" y="25003"/>
                  </a:cubicBezTo>
                  <a:cubicBezTo>
                    <a:pt x="25118" y="21234"/>
                    <a:pt x="21949" y="14796"/>
                    <a:pt x="16145" y="5222"/>
                  </a:cubicBezTo>
                  <a:cubicBezTo>
                    <a:pt x="13743" y="4222"/>
                    <a:pt x="7239" y="2654"/>
                    <a:pt x="7239" y="2654"/>
                  </a:cubicBezTo>
                  <a:cubicBezTo>
                    <a:pt x="7239" y="2654"/>
                    <a:pt x="5475" y="0"/>
                    <a:pt x="3666" y="0"/>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7481717" y="2586755"/>
              <a:ext cx="83892" cy="175028"/>
            </a:xfrm>
            <a:custGeom>
              <a:avLst/>
              <a:gdLst/>
              <a:ahLst/>
              <a:cxnLst/>
              <a:rect l="l" t="t" r="r" b="b"/>
              <a:pathLst>
                <a:path w="3636" h="7586" extrusionOk="0">
                  <a:moveTo>
                    <a:pt x="1637" y="0"/>
                  </a:moveTo>
                  <a:cubicBezTo>
                    <a:pt x="1480" y="0"/>
                    <a:pt x="1324" y="16"/>
                    <a:pt x="1168" y="56"/>
                  </a:cubicBezTo>
                  <a:cubicBezTo>
                    <a:pt x="801" y="222"/>
                    <a:pt x="467" y="389"/>
                    <a:pt x="133" y="623"/>
                  </a:cubicBezTo>
                  <a:lnTo>
                    <a:pt x="0" y="723"/>
                  </a:lnTo>
                  <a:lnTo>
                    <a:pt x="2602" y="4959"/>
                  </a:lnTo>
                  <a:cubicBezTo>
                    <a:pt x="2268" y="4992"/>
                    <a:pt x="1968" y="5059"/>
                    <a:pt x="1701" y="5226"/>
                  </a:cubicBezTo>
                  <a:cubicBezTo>
                    <a:pt x="1368" y="5393"/>
                    <a:pt x="1134" y="5693"/>
                    <a:pt x="1034" y="6060"/>
                  </a:cubicBezTo>
                  <a:cubicBezTo>
                    <a:pt x="934" y="6393"/>
                    <a:pt x="967" y="6727"/>
                    <a:pt x="1168" y="7027"/>
                  </a:cubicBezTo>
                  <a:cubicBezTo>
                    <a:pt x="1301" y="7294"/>
                    <a:pt x="1568" y="7494"/>
                    <a:pt x="1868" y="7561"/>
                  </a:cubicBezTo>
                  <a:cubicBezTo>
                    <a:pt x="1951" y="7578"/>
                    <a:pt x="2033" y="7586"/>
                    <a:pt x="2112" y="7586"/>
                  </a:cubicBezTo>
                  <a:cubicBezTo>
                    <a:pt x="2350" y="7586"/>
                    <a:pt x="2569" y="7511"/>
                    <a:pt x="2769" y="7361"/>
                  </a:cubicBezTo>
                  <a:cubicBezTo>
                    <a:pt x="3036" y="7227"/>
                    <a:pt x="3269" y="6994"/>
                    <a:pt x="3402" y="6760"/>
                  </a:cubicBezTo>
                  <a:cubicBezTo>
                    <a:pt x="3569" y="6527"/>
                    <a:pt x="3636" y="6260"/>
                    <a:pt x="3603" y="5993"/>
                  </a:cubicBezTo>
                  <a:cubicBezTo>
                    <a:pt x="3569" y="5660"/>
                    <a:pt x="3436" y="5359"/>
                    <a:pt x="3236" y="5092"/>
                  </a:cubicBezTo>
                  <a:lnTo>
                    <a:pt x="1034" y="1457"/>
                  </a:lnTo>
                  <a:lnTo>
                    <a:pt x="1168" y="1356"/>
                  </a:lnTo>
                  <a:cubicBezTo>
                    <a:pt x="1401" y="1223"/>
                    <a:pt x="1668" y="1123"/>
                    <a:pt x="1968" y="1090"/>
                  </a:cubicBezTo>
                  <a:cubicBezTo>
                    <a:pt x="2010" y="1081"/>
                    <a:pt x="2054" y="1077"/>
                    <a:pt x="2098" y="1077"/>
                  </a:cubicBezTo>
                  <a:cubicBezTo>
                    <a:pt x="2233" y="1077"/>
                    <a:pt x="2377" y="1115"/>
                    <a:pt x="2502" y="1190"/>
                  </a:cubicBezTo>
                  <a:cubicBezTo>
                    <a:pt x="2702" y="1290"/>
                    <a:pt x="2835" y="1423"/>
                    <a:pt x="2935" y="1590"/>
                  </a:cubicBezTo>
                  <a:lnTo>
                    <a:pt x="3036" y="1790"/>
                  </a:lnTo>
                  <a:lnTo>
                    <a:pt x="3469" y="1523"/>
                  </a:lnTo>
                  <a:lnTo>
                    <a:pt x="3169" y="1090"/>
                  </a:lnTo>
                  <a:cubicBezTo>
                    <a:pt x="3036" y="789"/>
                    <a:pt x="2835" y="556"/>
                    <a:pt x="2602" y="356"/>
                  </a:cubicBezTo>
                  <a:cubicBezTo>
                    <a:pt x="2435" y="189"/>
                    <a:pt x="2202" y="89"/>
                    <a:pt x="1968" y="22"/>
                  </a:cubicBezTo>
                  <a:cubicBezTo>
                    <a:pt x="1858" y="8"/>
                    <a:pt x="1747" y="0"/>
                    <a:pt x="1637" y="0"/>
                  </a:cubicBezTo>
                  <a:close/>
                </a:path>
              </a:pathLst>
            </a:custGeom>
            <a:solidFill>
              <a:srgbClr val="1D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7481717" y="2586755"/>
              <a:ext cx="83892" cy="175028"/>
            </a:xfrm>
            <a:custGeom>
              <a:avLst/>
              <a:gdLst/>
              <a:ahLst/>
              <a:cxnLst/>
              <a:rect l="l" t="t" r="r" b="b"/>
              <a:pathLst>
                <a:path w="3636" h="7586" extrusionOk="0">
                  <a:moveTo>
                    <a:pt x="1637" y="0"/>
                  </a:moveTo>
                  <a:cubicBezTo>
                    <a:pt x="1480" y="0"/>
                    <a:pt x="1324" y="16"/>
                    <a:pt x="1168" y="56"/>
                  </a:cubicBezTo>
                  <a:cubicBezTo>
                    <a:pt x="801" y="222"/>
                    <a:pt x="467" y="389"/>
                    <a:pt x="133" y="623"/>
                  </a:cubicBezTo>
                  <a:lnTo>
                    <a:pt x="0" y="723"/>
                  </a:lnTo>
                  <a:lnTo>
                    <a:pt x="2602" y="4959"/>
                  </a:lnTo>
                  <a:cubicBezTo>
                    <a:pt x="2268" y="4992"/>
                    <a:pt x="1968" y="5059"/>
                    <a:pt x="1701" y="5226"/>
                  </a:cubicBezTo>
                  <a:cubicBezTo>
                    <a:pt x="1368" y="5393"/>
                    <a:pt x="1134" y="5693"/>
                    <a:pt x="1034" y="6060"/>
                  </a:cubicBezTo>
                  <a:cubicBezTo>
                    <a:pt x="934" y="6393"/>
                    <a:pt x="967" y="6727"/>
                    <a:pt x="1168" y="7027"/>
                  </a:cubicBezTo>
                  <a:cubicBezTo>
                    <a:pt x="1301" y="7294"/>
                    <a:pt x="1568" y="7494"/>
                    <a:pt x="1868" y="7561"/>
                  </a:cubicBezTo>
                  <a:cubicBezTo>
                    <a:pt x="1951" y="7578"/>
                    <a:pt x="2033" y="7586"/>
                    <a:pt x="2112" y="7586"/>
                  </a:cubicBezTo>
                  <a:cubicBezTo>
                    <a:pt x="2350" y="7586"/>
                    <a:pt x="2569" y="7511"/>
                    <a:pt x="2769" y="7361"/>
                  </a:cubicBezTo>
                  <a:cubicBezTo>
                    <a:pt x="3036" y="7227"/>
                    <a:pt x="3269" y="6994"/>
                    <a:pt x="3402" y="6760"/>
                  </a:cubicBezTo>
                  <a:cubicBezTo>
                    <a:pt x="3569" y="6527"/>
                    <a:pt x="3636" y="6260"/>
                    <a:pt x="3603" y="5993"/>
                  </a:cubicBezTo>
                  <a:cubicBezTo>
                    <a:pt x="3569" y="5660"/>
                    <a:pt x="3436" y="5359"/>
                    <a:pt x="3236" y="5092"/>
                  </a:cubicBezTo>
                  <a:lnTo>
                    <a:pt x="1034" y="1457"/>
                  </a:lnTo>
                  <a:lnTo>
                    <a:pt x="1168" y="1356"/>
                  </a:lnTo>
                  <a:cubicBezTo>
                    <a:pt x="1401" y="1223"/>
                    <a:pt x="1668" y="1123"/>
                    <a:pt x="1968" y="1090"/>
                  </a:cubicBezTo>
                  <a:cubicBezTo>
                    <a:pt x="2010" y="1081"/>
                    <a:pt x="2054" y="1077"/>
                    <a:pt x="2098" y="1077"/>
                  </a:cubicBezTo>
                  <a:cubicBezTo>
                    <a:pt x="2233" y="1077"/>
                    <a:pt x="2377" y="1115"/>
                    <a:pt x="2502" y="1190"/>
                  </a:cubicBezTo>
                  <a:cubicBezTo>
                    <a:pt x="2702" y="1290"/>
                    <a:pt x="2835" y="1423"/>
                    <a:pt x="2935" y="1590"/>
                  </a:cubicBezTo>
                  <a:lnTo>
                    <a:pt x="3036" y="1790"/>
                  </a:lnTo>
                  <a:lnTo>
                    <a:pt x="3469" y="1523"/>
                  </a:lnTo>
                  <a:lnTo>
                    <a:pt x="3169" y="1090"/>
                  </a:lnTo>
                  <a:cubicBezTo>
                    <a:pt x="3036" y="789"/>
                    <a:pt x="2835" y="556"/>
                    <a:pt x="2602" y="356"/>
                  </a:cubicBezTo>
                  <a:cubicBezTo>
                    <a:pt x="2435" y="189"/>
                    <a:pt x="2202" y="89"/>
                    <a:pt x="1968" y="22"/>
                  </a:cubicBezTo>
                  <a:cubicBezTo>
                    <a:pt x="1858" y="8"/>
                    <a:pt x="1747" y="0"/>
                    <a:pt x="1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7273905" y="3686474"/>
              <a:ext cx="150110" cy="313071"/>
            </a:xfrm>
            <a:custGeom>
              <a:avLst/>
              <a:gdLst/>
              <a:ahLst/>
              <a:cxnLst/>
              <a:rect l="l" t="t" r="r" b="b"/>
              <a:pathLst>
                <a:path w="6506" h="13569" extrusionOk="0">
                  <a:moveTo>
                    <a:pt x="3013" y="1"/>
                  </a:moveTo>
                  <a:cubicBezTo>
                    <a:pt x="2713" y="1"/>
                    <a:pt x="2418" y="45"/>
                    <a:pt x="2135" y="126"/>
                  </a:cubicBezTo>
                  <a:cubicBezTo>
                    <a:pt x="1502" y="393"/>
                    <a:pt x="868" y="693"/>
                    <a:pt x="301" y="1093"/>
                  </a:cubicBezTo>
                  <a:lnTo>
                    <a:pt x="1" y="1260"/>
                  </a:lnTo>
                  <a:lnTo>
                    <a:pt x="4637" y="8865"/>
                  </a:lnTo>
                  <a:cubicBezTo>
                    <a:pt x="4070" y="8899"/>
                    <a:pt x="3536" y="9065"/>
                    <a:pt x="3069" y="9332"/>
                  </a:cubicBezTo>
                  <a:cubicBezTo>
                    <a:pt x="2469" y="9632"/>
                    <a:pt x="2035" y="10200"/>
                    <a:pt x="1835" y="10833"/>
                  </a:cubicBezTo>
                  <a:cubicBezTo>
                    <a:pt x="1668" y="11400"/>
                    <a:pt x="1769" y="12034"/>
                    <a:pt x="2102" y="12568"/>
                  </a:cubicBezTo>
                  <a:cubicBezTo>
                    <a:pt x="2336" y="13035"/>
                    <a:pt x="2803" y="13402"/>
                    <a:pt x="3336" y="13535"/>
                  </a:cubicBezTo>
                  <a:cubicBezTo>
                    <a:pt x="3462" y="13557"/>
                    <a:pt x="3589" y="13568"/>
                    <a:pt x="3716" y="13568"/>
                  </a:cubicBezTo>
                  <a:cubicBezTo>
                    <a:pt x="4163" y="13568"/>
                    <a:pt x="4607" y="13435"/>
                    <a:pt x="4971" y="13202"/>
                  </a:cubicBezTo>
                  <a:cubicBezTo>
                    <a:pt x="5438" y="12901"/>
                    <a:pt x="5838" y="12535"/>
                    <a:pt x="6105" y="12068"/>
                  </a:cubicBezTo>
                  <a:cubicBezTo>
                    <a:pt x="6372" y="11667"/>
                    <a:pt x="6505" y="11200"/>
                    <a:pt x="6472" y="10700"/>
                  </a:cubicBezTo>
                  <a:cubicBezTo>
                    <a:pt x="6372" y="10133"/>
                    <a:pt x="6138" y="9566"/>
                    <a:pt x="5805" y="9065"/>
                  </a:cubicBezTo>
                  <a:lnTo>
                    <a:pt x="1869" y="2561"/>
                  </a:lnTo>
                  <a:lnTo>
                    <a:pt x="2069" y="2427"/>
                  </a:lnTo>
                  <a:cubicBezTo>
                    <a:pt x="2502" y="2160"/>
                    <a:pt x="3003" y="1994"/>
                    <a:pt x="3503" y="1927"/>
                  </a:cubicBezTo>
                  <a:cubicBezTo>
                    <a:pt x="3589" y="1910"/>
                    <a:pt x="3675" y="1901"/>
                    <a:pt x="3762" y="1901"/>
                  </a:cubicBezTo>
                  <a:cubicBezTo>
                    <a:pt x="4009" y="1901"/>
                    <a:pt x="4256" y="1970"/>
                    <a:pt x="4504" y="2094"/>
                  </a:cubicBezTo>
                  <a:cubicBezTo>
                    <a:pt x="4804" y="2261"/>
                    <a:pt x="5071" y="2527"/>
                    <a:pt x="5271" y="2861"/>
                  </a:cubicBezTo>
                  <a:lnTo>
                    <a:pt x="5471" y="3195"/>
                  </a:lnTo>
                  <a:lnTo>
                    <a:pt x="6238" y="2728"/>
                  </a:lnTo>
                  <a:lnTo>
                    <a:pt x="5771" y="1894"/>
                  </a:lnTo>
                  <a:cubicBezTo>
                    <a:pt x="5471" y="1427"/>
                    <a:pt x="5104" y="1026"/>
                    <a:pt x="4704" y="659"/>
                  </a:cubicBezTo>
                  <a:cubicBezTo>
                    <a:pt x="4370" y="359"/>
                    <a:pt x="4003" y="159"/>
                    <a:pt x="3603" y="59"/>
                  </a:cubicBezTo>
                  <a:cubicBezTo>
                    <a:pt x="3406" y="19"/>
                    <a:pt x="3208" y="1"/>
                    <a:pt x="3013" y="1"/>
                  </a:cubicBezTo>
                  <a:close/>
                </a:path>
              </a:pathLst>
            </a:custGeom>
            <a:solidFill>
              <a:srgbClr val="1D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7273905" y="3686474"/>
              <a:ext cx="150110" cy="313071"/>
            </a:xfrm>
            <a:custGeom>
              <a:avLst/>
              <a:gdLst/>
              <a:ahLst/>
              <a:cxnLst/>
              <a:rect l="l" t="t" r="r" b="b"/>
              <a:pathLst>
                <a:path w="6506" h="13569" extrusionOk="0">
                  <a:moveTo>
                    <a:pt x="3013" y="1"/>
                  </a:moveTo>
                  <a:cubicBezTo>
                    <a:pt x="2713" y="1"/>
                    <a:pt x="2418" y="45"/>
                    <a:pt x="2135" y="126"/>
                  </a:cubicBezTo>
                  <a:cubicBezTo>
                    <a:pt x="1502" y="393"/>
                    <a:pt x="868" y="693"/>
                    <a:pt x="301" y="1093"/>
                  </a:cubicBezTo>
                  <a:lnTo>
                    <a:pt x="1" y="1260"/>
                  </a:lnTo>
                  <a:lnTo>
                    <a:pt x="4637" y="8865"/>
                  </a:lnTo>
                  <a:cubicBezTo>
                    <a:pt x="4070" y="8899"/>
                    <a:pt x="3536" y="9065"/>
                    <a:pt x="3069" y="9332"/>
                  </a:cubicBezTo>
                  <a:cubicBezTo>
                    <a:pt x="2469" y="9632"/>
                    <a:pt x="2035" y="10200"/>
                    <a:pt x="1835" y="10833"/>
                  </a:cubicBezTo>
                  <a:cubicBezTo>
                    <a:pt x="1668" y="11400"/>
                    <a:pt x="1769" y="12034"/>
                    <a:pt x="2102" y="12568"/>
                  </a:cubicBezTo>
                  <a:cubicBezTo>
                    <a:pt x="2336" y="13035"/>
                    <a:pt x="2803" y="13402"/>
                    <a:pt x="3336" y="13535"/>
                  </a:cubicBezTo>
                  <a:cubicBezTo>
                    <a:pt x="3462" y="13557"/>
                    <a:pt x="3589" y="13568"/>
                    <a:pt x="3716" y="13568"/>
                  </a:cubicBezTo>
                  <a:cubicBezTo>
                    <a:pt x="4163" y="13568"/>
                    <a:pt x="4607" y="13435"/>
                    <a:pt x="4971" y="13202"/>
                  </a:cubicBezTo>
                  <a:cubicBezTo>
                    <a:pt x="5438" y="12901"/>
                    <a:pt x="5838" y="12535"/>
                    <a:pt x="6105" y="12068"/>
                  </a:cubicBezTo>
                  <a:cubicBezTo>
                    <a:pt x="6372" y="11667"/>
                    <a:pt x="6505" y="11200"/>
                    <a:pt x="6472" y="10700"/>
                  </a:cubicBezTo>
                  <a:cubicBezTo>
                    <a:pt x="6372" y="10133"/>
                    <a:pt x="6138" y="9566"/>
                    <a:pt x="5805" y="9065"/>
                  </a:cubicBezTo>
                  <a:lnTo>
                    <a:pt x="1869" y="2561"/>
                  </a:lnTo>
                  <a:lnTo>
                    <a:pt x="2069" y="2427"/>
                  </a:lnTo>
                  <a:cubicBezTo>
                    <a:pt x="2502" y="2160"/>
                    <a:pt x="3003" y="1994"/>
                    <a:pt x="3503" y="1927"/>
                  </a:cubicBezTo>
                  <a:cubicBezTo>
                    <a:pt x="3589" y="1910"/>
                    <a:pt x="3675" y="1901"/>
                    <a:pt x="3762" y="1901"/>
                  </a:cubicBezTo>
                  <a:cubicBezTo>
                    <a:pt x="4009" y="1901"/>
                    <a:pt x="4256" y="1970"/>
                    <a:pt x="4504" y="2094"/>
                  </a:cubicBezTo>
                  <a:cubicBezTo>
                    <a:pt x="4804" y="2261"/>
                    <a:pt x="5071" y="2527"/>
                    <a:pt x="5271" y="2861"/>
                  </a:cubicBezTo>
                  <a:lnTo>
                    <a:pt x="5471" y="3195"/>
                  </a:lnTo>
                  <a:lnTo>
                    <a:pt x="6238" y="2728"/>
                  </a:lnTo>
                  <a:lnTo>
                    <a:pt x="5771" y="1894"/>
                  </a:lnTo>
                  <a:cubicBezTo>
                    <a:pt x="5471" y="1427"/>
                    <a:pt x="5104" y="1026"/>
                    <a:pt x="4704" y="659"/>
                  </a:cubicBezTo>
                  <a:cubicBezTo>
                    <a:pt x="4370" y="359"/>
                    <a:pt x="4003" y="159"/>
                    <a:pt x="3603" y="59"/>
                  </a:cubicBezTo>
                  <a:cubicBezTo>
                    <a:pt x="3406" y="19"/>
                    <a:pt x="3208"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7607161" y="3059045"/>
              <a:ext cx="263234" cy="438147"/>
            </a:xfrm>
            <a:custGeom>
              <a:avLst/>
              <a:gdLst/>
              <a:ahLst/>
              <a:cxnLst/>
              <a:rect l="l" t="t" r="r" b="b"/>
              <a:pathLst>
                <a:path w="11409" h="18990" extrusionOk="0">
                  <a:moveTo>
                    <a:pt x="7672" y="0"/>
                  </a:moveTo>
                  <a:lnTo>
                    <a:pt x="868" y="4837"/>
                  </a:lnTo>
                  <a:lnTo>
                    <a:pt x="3870" y="14144"/>
                  </a:lnTo>
                  <a:cubicBezTo>
                    <a:pt x="3619" y="14088"/>
                    <a:pt x="3363" y="14061"/>
                    <a:pt x="3108" y="14061"/>
                  </a:cubicBezTo>
                  <a:cubicBezTo>
                    <a:pt x="2752" y="14061"/>
                    <a:pt x="2399" y="14113"/>
                    <a:pt x="2068" y="14210"/>
                  </a:cubicBezTo>
                  <a:cubicBezTo>
                    <a:pt x="1368" y="14410"/>
                    <a:pt x="768" y="14877"/>
                    <a:pt x="401" y="15511"/>
                  </a:cubicBezTo>
                  <a:cubicBezTo>
                    <a:pt x="67" y="16112"/>
                    <a:pt x="0" y="16812"/>
                    <a:pt x="200" y="17446"/>
                  </a:cubicBezTo>
                  <a:cubicBezTo>
                    <a:pt x="367" y="18013"/>
                    <a:pt x="768" y="18513"/>
                    <a:pt x="1301" y="18780"/>
                  </a:cubicBezTo>
                  <a:cubicBezTo>
                    <a:pt x="1623" y="18923"/>
                    <a:pt x="1954" y="18990"/>
                    <a:pt x="2285" y="18990"/>
                  </a:cubicBezTo>
                  <a:cubicBezTo>
                    <a:pt x="2571" y="18990"/>
                    <a:pt x="2857" y="18940"/>
                    <a:pt x="3136" y="18847"/>
                  </a:cubicBezTo>
                  <a:cubicBezTo>
                    <a:pt x="3703" y="18647"/>
                    <a:pt x="4237" y="18347"/>
                    <a:pt x="4637" y="17913"/>
                  </a:cubicBezTo>
                  <a:cubicBezTo>
                    <a:pt x="5037" y="17579"/>
                    <a:pt x="5271" y="17079"/>
                    <a:pt x="5371" y="16579"/>
                  </a:cubicBezTo>
                  <a:cubicBezTo>
                    <a:pt x="5404" y="15912"/>
                    <a:pt x="5304" y="15278"/>
                    <a:pt x="5104" y="14677"/>
                  </a:cubicBezTo>
                  <a:lnTo>
                    <a:pt x="2535" y="6705"/>
                  </a:lnTo>
                  <a:lnTo>
                    <a:pt x="7606" y="3102"/>
                  </a:lnTo>
                  <a:lnTo>
                    <a:pt x="9807" y="10007"/>
                  </a:lnTo>
                  <a:cubicBezTo>
                    <a:pt x="9571" y="9984"/>
                    <a:pt x="9319" y="9960"/>
                    <a:pt x="9073" y="9960"/>
                  </a:cubicBezTo>
                  <a:cubicBezTo>
                    <a:pt x="8971" y="9960"/>
                    <a:pt x="8871" y="9964"/>
                    <a:pt x="8773" y="9974"/>
                  </a:cubicBezTo>
                  <a:cubicBezTo>
                    <a:pt x="8540" y="9974"/>
                    <a:pt x="8306" y="10041"/>
                    <a:pt x="8073" y="10107"/>
                  </a:cubicBezTo>
                  <a:cubicBezTo>
                    <a:pt x="7372" y="10308"/>
                    <a:pt x="6772" y="10775"/>
                    <a:pt x="6405" y="11408"/>
                  </a:cubicBezTo>
                  <a:cubicBezTo>
                    <a:pt x="6071" y="11975"/>
                    <a:pt x="5971" y="12676"/>
                    <a:pt x="6205" y="13310"/>
                  </a:cubicBezTo>
                  <a:cubicBezTo>
                    <a:pt x="6372" y="13877"/>
                    <a:pt x="6772" y="14377"/>
                    <a:pt x="7306" y="14644"/>
                  </a:cubicBezTo>
                  <a:cubicBezTo>
                    <a:pt x="7636" y="14791"/>
                    <a:pt x="7986" y="14867"/>
                    <a:pt x="8334" y="14867"/>
                  </a:cubicBezTo>
                  <a:cubicBezTo>
                    <a:pt x="8619" y="14867"/>
                    <a:pt x="8903" y="14816"/>
                    <a:pt x="9174" y="14711"/>
                  </a:cubicBezTo>
                  <a:cubicBezTo>
                    <a:pt x="9741" y="14544"/>
                    <a:pt x="10241" y="14210"/>
                    <a:pt x="10675" y="13777"/>
                  </a:cubicBezTo>
                  <a:cubicBezTo>
                    <a:pt x="11042" y="13443"/>
                    <a:pt x="11275" y="12976"/>
                    <a:pt x="11375" y="12476"/>
                  </a:cubicBezTo>
                  <a:cubicBezTo>
                    <a:pt x="11408" y="11842"/>
                    <a:pt x="11308" y="11175"/>
                    <a:pt x="11108" y="10574"/>
                  </a:cubicBezTo>
                  <a:lnTo>
                    <a:pt x="7672" y="0"/>
                  </a:lnTo>
                  <a:close/>
                </a:path>
              </a:pathLst>
            </a:custGeom>
            <a:solidFill>
              <a:srgbClr val="1D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7607161" y="3059045"/>
              <a:ext cx="263234" cy="438147"/>
            </a:xfrm>
            <a:custGeom>
              <a:avLst/>
              <a:gdLst/>
              <a:ahLst/>
              <a:cxnLst/>
              <a:rect l="l" t="t" r="r" b="b"/>
              <a:pathLst>
                <a:path w="11409" h="18990" extrusionOk="0">
                  <a:moveTo>
                    <a:pt x="7672" y="0"/>
                  </a:moveTo>
                  <a:lnTo>
                    <a:pt x="868" y="4837"/>
                  </a:lnTo>
                  <a:lnTo>
                    <a:pt x="3870" y="14144"/>
                  </a:lnTo>
                  <a:cubicBezTo>
                    <a:pt x="3619" y="14088"/>
                    <a:pt x="3363" y="14061"/>
                    <a:pt x="3108" y="14061"/>
                  </a:cubicBezTo>
                  <a:cubicBezTo>
                    <a:pt x="2752" y="14061"/>
                    <a:pt x="2399" y="14113"/>
                    <a:pt x="2068" y="14210"/>
                  </a:cubicBezTo>
                  <a:cubicBezTo>
                    <a:pt x="1368" y="14410"/>
                    <a:pt x="768" y="14877"/>
                    <a:pt x="401" y="15511"/>
                  </a:cubicBezTo>
                  <a:cubicBezTo>
                    <a:pt x="67" y="16112"/>
                    <a:pt x="0" y="16812"/>
                    <a:pt x="200" y="17446"/>
                  </a:cubicBezTo>
                  <a:cubicBezTo>
                    <a:pt x="367" y="18013"/>
                    <a:pt x="768" y="18513"/>
                    <a:pt x="1301" y="18780"/>
                  </a:cubicBezTo>
                  <a:cubicBezTo>
                    <a:pt x="1623" y="18923"/>
                    <a:pt x="1954" y="18990"/>
                    <a:pt x="2285" y="18990"/>
                  </a:cubicBezTo>
                  <a:cubicBezTo>
                    <a:pt x="2571" y="18990"/>
                    <a:pt x="2857" y="18940"/>
                    <a:pt x="3136" y="18847"/>
                  </a:cubicBezTo>
                  <a:cubicBezTo>
                    <a:pt x="3703" y="18647"/>
                    <a:pt x="4237" y="18347"/>
                    <a:pt x="4637" y="17913"/>
                  </a:cubicBezTo>
                  <a:cubicBezTo>
                    <a:pt x="5037" y="17579"/>
                    <a:pt x="5271" y="17079"/>
                    <a:pt x="5371" y="16579"/>
                  </a:cubicBezTo>
                  <a:cubicBezTo>
                    <a:pt x="5404" y="15912"/>
                    <a:pt x="5304" y="15278"/>
                    <a:pt x="5104" y="14677"/>
                  </a:cubicBezTo>
                  <a:lnTo>
                    <a:pt x="2535" y="6705"/>
                  </a:lnTo>
                  <a:lnTo>
                    <a:pt x="7606" y="3102"/>
                  </a:lnTo>
                  <a:lnTo>
                    <a:pt x="9807" y="10007"/>
                  </a:lnTo>
                  <a:cubicBezTo>
                    <a:pt x="9571" y="9984"/>
                    <a:pt x="9319" y="9960"/>
                    <a:pt x="9073" y="9960"/>
                  </a:cubicBezTo>
                  <a:cubicBezTo>
                    <a:pt x="8971" y="9960"/>
                    <a:pt x="8871" y="9964"/>
                    <a:pt x="8773" y="9974"/>
                  </a:cubicBezTo>
                  <a:cubicBezTo>
                    <a:pt x="8540" y="9974"/>
                    <a:pt x="8306" y="10041"/>
                    <a:pt x="8073" y="10107"/>
                  </a:cubicBezTo>
                  <a:cubicBezTo>
                    <a:pt x="7372" y="10308"/>
                    <a:pt x="6772" y="10775"/>
                    <a:pt x="6405" y="11408"/>
                  </a:cubicBezTo>
                  <a:cubicBezTo>
                    <a:pt x="6071" y="11975"/>
                    <a:pt x="5971" y="12676"/>
                    <a:pt x="6205" y="13310"/>
                  </a:cubicBezTo>
                  <a:cubicBezTo>
                    <a:pt x="6372" y="13877"/>
                    <a:pt x="6772" y="14377"/>
                    <a:pt x="7306" y="14644"/>
                  </a:cubicBezTo>
                  <a:cubicBezTo>
                    <a:pt x="7636" y="14791"/>
                    <a:pt x="7986" y="14867"/>
                    <a:pt x="8334" y="14867"/>
                  </a:cubicBezTo>
                  <a:cubicBezTo>
                    <a:pt x="8619" y="14867"/>
                    <a:pt x="8903" y="14816"/>
                    <a:pt x="9174" y="14711"/>
                  </a:cubicBezTo>
                  <a:cubicBezTo>
                    <a:pt x="9741" y="14544"/>
                    <a:pt x="10241" y="14210"/>
                    <a:pt x="10675" y="13777"/>
                  </a:cubicBezTo>
                  <a:cubicBezTo>
                    <a:pt x="11042" y="13443"/>
                    <a:pt x="11275" y="12976"/>
                    <a:pt x="11375" y="12476"/>
                  </a:cubicBezTo>
                  <a:cubicBezTo>
                    <a:pt x="11408" y="11842"/>
                    <a:pt x="11308" y="11175"/>
                    <a:pt x="11108" y="10574"/>
                  </a:cubicBezTo>
                  <a:lnTo>
                    <a:pt x="7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6660504" y="3939485"/>
              <a:ext cx="179366" cy="249921"/>
            </a:xfrm>
            <a:custGeom>
              <a:avLst/>
              <a:gdLst/>
              <a:ahLst/>
              <a:cxnLst/>
              <a:rect l="l" t="t" r="r" b="b"/>
              <a:pathLst>
                <a:path w="7774" h="10832" extrusionOk="0">
                  <a:moveTo>
                    <a:pt x="7206" y="1"/>
                  </a:moveTo>
                  <a:lnTo>
                    <a:pt x="4471" y="8073"/>
                  </a:lnTo>
                  <a:cubicBezTo>
                    <a:pt x="4237" y="7806"/>
                    <a:pt x="3937" y="7640"/>
                    <a:pt x="3637" y="7540"/>
                  </a:cubicBezTo>
                  <a:cubicBezTo>
                    <a:pt x="3322" y="7434"/>
                    <a:pt x="2999" y="7383"/>
                    <a:pt x="2680" y="7383"/>
                  </a:cubicBezTo>
                  <a:cubicBezTo>
                    <a:pt x="2289" y="7383"/>
                    <a:pt x="1902" y="7459"/>
                    <a:pt x="1535" y="7606"/>
                  </a:cubicBezTo>
                  <a:cubicBezTo>
                    <a:pt x="902" y="7840"/>
                    <a:pt x="401" y="8307"/>
                    <a:pt x="134" y="8941"/>
                  </a:cubicBezTo>
                  <a:cubicBezTo>
                    <a:pt x="1" y="9307"/>
                    <a:pt x="34" y="9674"/>
                    <a:pt x="234" y="9975"/>
                  </a:cubicBezTo>
                  <a:cubicBezTo>
                    <a:pt x="468" y="10342"/>
                    <a:pt x="802" y="10575"/>
                    <a:pt x="1202" y="10675"/>
                  </a:cubicBezTo>
                  <a:cubicBezTo>
                    <a:pt x="1502" y="10780"/>
                    <a:pt x="1816" y="10831"/>
                    <a:pt x="2131" y="10831"/>
                  </a:cubicBezTo>
                  <a:cubicBezTo>
                    <a:pt x="2516" y="10831"/>
                    <a:pt x="2903" y="10755"/>
                    <a:pt x="3270" y="10608"/>
                  </a:cubicBezTo>
                  <a:cubicBezTo>
                    <a:pt x="3937" y="10375"/>
                    <a:pt x="4437" y="9908"/>
                    <a:pt x="4671" y="9274"/>
                  </a:cubicBezTo>
                  <a:lnTo>
                    <a:pt x="7773" y="168"/>
                  </a:lnTo>
                  <a:lnTo>
                    <a:pt x="7206" y="1"/>
                  </a:lnTo>
                  <a:close/>
                </a:path>
              </a:pathLst>
            </a:custGeom>
            <a:solidFill>
              <a:srgbClr val="1D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6660504" y="3939485"/>
              <a:ext cx="179366" cy="249921"/>
            </a:xfrm>
            <a:custGeom>
              <a:avLst/>
              <a:gdLst/>
              <a:ahLst/>
              <a:cxnLst/>
              <a:rect l="l" t="t" r="r" b="b"/>
              <a:pathLst>
                <a:path w="7774" h="10832" extrusionOk="0">
                  <a:moveTo>
                    <a:pt x="7206" y="1"/>
                  </a:moveTo>
                  <a:lnTo>
                    <a:pt x="4471" y="8073"/>
                  </a:lnTo>
                  <a:cubicBezTo>
                    <a:pt x="4237" y="7806"/>
                    <a:pt x="3937" y="7640"/>
                    <a:pt x="3637" y="7540"/>
                  </a:cubicBezTo>
                  <a:cubicBezTo>
                    <a:pt x="3322" y="7434"/>
                    <a:pt x="2999" y="7383"/>
                    <a:pt x="2680" y="7383"/>
                  </a:cubicBezTo>
                  <a:cubicBezTo>
                    <a:pt x="2289" y="7383"/>
                    <a:pt x="1902" y="7459"/>
                    <a:pt x="1535" y="7606"/>
                  </a:cubicBezTo>
                  <a:cubicBezTo>
                    <a:pt x="902" y="7840"/>
                    <a:pt x="401" y="8307"/>
                    <a:pt x="134" y="8941"/>
                  </a:cubicBezTo>
                  <a:cubicBezTo>
                    <a:pt x="1" y="9307"/>
                    <a:pt x="34" y="9674"/>
                    <a:pt x="234" y="9975"/>
                  </a:cubicBezTo>
                  <a:cubicBezTo>
                    <a:pt x="468" y="10342"/>
                    <a:pt x="802" y="10575"/>
                    <a:pt x="1202" y="10675"/>
                  </a:cubicBezTo>
                  <a:cubicBezTo>
                    <a:pt x="1502" y="10780"/>
                    <a:pt x="1816" y="10831"/>
                    <a:pt x="2131" y="10831"/>
                  </a:cubicBezTo>
                  <a:cubicBezTo>
                    <a:pt x="2516" y="10831"/>
                    <a:pt x="2903" y="10755"/>
                    <a:pt x="3270" y="10608"/>
                  </a:cubicBezTo>
                  <a:cubicBezTo>
                    <a:pt x="3937" y="10375"/>
                    <a:pt x="4437" y="9908"/>
                    <a:pt x="4671" y="9274"/>
                  </a:cubicBezTo>
                  <a:lnTo>
                    <a:pt x="7773" y="168"/>
                  </a:lnTo>
                  <a:lnTo>
                    <a:pt x="7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8"/>
          <p:cNvSpPr/>
          <p:nvPr/>
        </p:nvSpPr>
        <p:spPr>
          <a:xfrm>
            <a:off x="4585325" y="2646800"/>
            <a:ext cx="194325" cy="270925"/>
          </a:xfrm>
          <a:custGeom>
            <a:avLst/>
            <a:gdLst/>
            <a:ahLst/>
            <a:cxnLst/>
            <a:rect l="l" t="t" r="r" b="b"/>
            <a:pathLst>
              <a:path w="7773" h="10837" extrusionOk="0">
                <a:moveTo>
                  <a:pt x="7239" y="0"/>
                </a:moveTo>
                <a:lnTo>
                  <a:pt x="4470" y="8073"/>
                </a:lnTo>
                <a:cubicBezTo>
                  <a:pt x="4237" y="7839"/>
                  <a:pt x="3970" y="7639"/>
                  <a:pt x="3637" y="7539"/>
                </a:cubicBezTo>
                <a:cubicBezTo>
                  <a:pt x="3330" y="7437"/>
                  <a:pt x="3017" y="7386"/>
                  <a:pt x="2706" y="7386"/>
                </a:cubicBezTo>
                <a:cubicBezTo>
                  <a:pt x="2307" y="7386"/>
                  <a:pt x="1910" y="7470"/>
                  <a:pt x="1535" y="7639"/>
                </a:cubicBezTo>
                <a:cubicBezTo>
                  <a:pt x="901" y="7839"/>
                  <a:pt x="368" y="8340"/>
                  <a:pt x="134" y="8974"/>
                </a:cubicBezTo>
                <a:cubicBezTo>
                  <a:pt x="1" y="9307"/>
                  <a:pt x="34" y="9674"/>
                  <a:pt x="234" y="10008"/>
                </a:cubicBezTo>
                <a:cubicBezTo>
                  <a:pt x="434" y="10341"/>
                  <a:pt x="801" y="10575"/>
                  <a:pt x="1201" y="10708"/>
                </a:cubicBezTo>
                <a:cubicBezTo>
                  <a:pt x="1487" y="10794"/>
                  <a:pt x="1786" y="10837"/>
                  <a:pt x="2085" y="10837"/>
                </a:cubicBezTo>
                <a:cubicBezTo>
                  <a:pt x="2485" y="10837"/>
                  <a:pt x="2888" y="10761"/>
                  <a:pt x="3270" y="10608"/>
                </a:cubicBezTo>
                <a:cubicBezTo>
                  <a:pt x="3903" y="10408"/>
                  <a:pt x="4437" y="9908"/>
                  <a:pt x="4671" y="9274"/>
                </a:cubicBezTo>
                <a:lnTo>
                  <a:pt x="7773" y="201"/>
                </a:lnTo>
                <a:lnTo>
                  <a:pt x="7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rot="3418387">
            <a:off x="8003202" y="4501473"/>
            <a:ext cx="395487" cy="413007"/>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flipH="1">
            <a:off x="221625" y="2415896"/>
            <a:ext cx="411537" cy="440766"/>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rot="8362092" flipH="1">
            <a:off x="3976492" y="1100822"/>
            <a:ext cx="834484" cy="871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604"/>
        <p:cNvGrpSpPr/>
        <p:nvPr/>
      </p:nvGrpSpPr>
      <p:grpSpPr>
        <a:xfrm>
          <a:off x="0" y="0"/>
          <a:ext cx="0" cy="0"/>
          <a:chOff x="0" y="0"/>
          <a:chExt cx="0" cy="0"/>
        </a:xfrm>
      </p:grpSpPr>
      <p:grpSp>
        <p:nvGrpSpPr>
          <p:cNvPr id="605" name="Google Shape;605;p29"/>
          <p:cNvGrpSpPr/>
          <p:nvPr/>
        </p:nvGrpSpPr>
        <p:grpSpPr>
          <a:xfrm rot="3561743">
            <a:off x="-1580408" y="-910016"/>
            <a:ext cx="7253367" cy="7124975"/>
            <a:chOff x="858308" y="3710050"/>
            <a:chExt cx="4757835" cy="4673616"/>
          </a:xfrm>
        </p:grpSpPr>
        <p:sp>
          <p:nvSpPr>
            <p:cNvPr id="606" name="Google Shape;606;p29"/>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29"/>
          <p:cNvSpPr/>
          <p:nvPr/>
        </p:nvSpPr>
        <p:spPr>
          <a:xfrm rot="3418309">
            <a:off x="7842680" y="4341188"/>
            <a:ext cx="483659" cy="505091"/>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7850550" y="654390"/>
            <a:ext cx="704737" cy="754723"/>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rot="2854274">
            <a:off x="314958" y="3251129"/>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614"/>
        <p:cNvGrpSpPr/>
        <p:nvPr/>
      </p:nvGrpSpPr>
      <p:grpSpPr>
        <a:xfrm>
          <a:off x="0" y="0"/>
          <a:ext cx="0" cy="0"/>
          <a:chOff x="0" y="0"/>
          <a:chExt cx="0" cy="0"/>
        </a:xfrm>
      </p:grpSpPr>
      <p:grpSp>
        <p:nvGrpSpPr>
          <p:cNvPr id="615" name="Google Shape;615;p30"/>
          <p:cNvGrpSpPr/>
          <p:nvPr/>
        </p:nvGrpSpPr>
        <p:grpSpPr>
          <a:xfrm rot="3561743">
            <a:off x="-1669458" y="509309"/>
            <a:ext cx="7253367" cy="7124975"/>
            <a:chOff x="858308" y="3710050"/>
            <a:chExt cx="4757835" cy="4673616"/>
          </a:xfrm>
        </p:grpSpPr>
        <p:sp>
          <p:nvSpPr>
            <p:cNvPr id="616" name="Google Shape;616;p30"/>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0"/>
          <p:cNvSpPr/>
          <p:nvPr/>
        </p:nvSpPr>
        <p:spPr>
          <a:xfrm>
            <a:off x="3254113" y="43560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311650" y="1685400"/>
            <a:ext cx="364450" cy="390300"/>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rot="-4699719">
            <a:off x="7485480" y="578166"/>
            <a:ext cx="608316" cy="6353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grpSp>
        <p:nvGrpSpPr>
          <p:cNvPr id="64" name="Google Shape;64;p4"/>
          <p:cNvGrpSpPr/>
          <p:nvPr/>
        </p:nvGrpSpPr>
        <p:grpSpPr>
          <a:xfrm rot="3561743">
            <a:off x="4258417" y="-1348166"/>
            <a:ext cx="7253367" cy="7124975"/>
            <a:chOff x="858308" y="3710050"/>
            <a:chExt cx="4757835" cy="4673616"/>
          </a:xfrm>
        </p:grpSpPr>
        <p:sp>
          <p:nvSpPr>
            <p:cNvPr id="65" name="Google Shape;65;p4"/>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rot="1531397">
            <a:off x="7457169" y="560918"/>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084225" y="44804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459075" y="3278150"/>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txBox="1">
            <a:spLocks noGrp="1"/>
          </p:cNvSpPr>
          <p:nvPr>
            <p:ph type="body" idx="1"/>
          </p:nvPr>
        </p:nvSpPr>
        <p:spPr>
          <a:xfrm>
            <a:off x="715975" y="1261400"/>
            <a:ext cx="7712100" cy="3344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Font typeface="Oldenburg"/>
              <a:buAutoNum type="arabicPeriod"/>
              <a:defRPr sz="1100">
                <a:latin typeface="Oldenburg"/>
                <a:ea typeface="Oldenburg"/>
                <a:cs typeface="Oldenburg"/>
                <a:sym typeface="Oldenburg"/>
              </a:defRPr>
            </a:lvl1pPr>
            <a:lvl2pPr marL="914400" lvl="1" indent="-304800" rtl="0">
              <a:spcBef>
                <a:spcPts val="0"/>
              </a:spcBef>
              <a:spcAft>
                <a:spcPts val="0"/>
              </a:spcAft>
              <a:buClr>
                <a:srgbClr val="434343"/>
              </a:buClr>
              <a:buSzPts val="1200"/>
              <a:buFont typeface="Roboto Condensed"/>
              <a:buAutoNum type="alphaLcPeriod"/>
              <a:defRPr/>
            </a:lvl2pPr>
            <a:lvl3pPr marL="1371600" lvl="2" indent="-304800" rtl="0">
              <a:spcBef>
                <a:spcPts val="0"/>
              </a:spcBef>
              <a:spcAft>
                <a:spcPts val="0"/>
              </a:spcAft>
              <a:buClr>
                <a:srgbClr val="434343"/>
              </a:buClr>
              <a:buSzPts val="1200"/>
              <a:buFont typeface="Roboto Condensed"/>
              <a:buAutoNum type="romanLcPeriod"/>
              <a:defRPr/>
            </a:lvl3pPr>
            <a:lvl4pPr marL="1828800" lvl="3" indent="-304800" rtl="0">
              <a:spcBef>
                <a:spcPts val="0"/>
              </a:spcBef>
              <a:spcAft>
                <a:spcPts val="0"/>
              </a:spcAft>
              <a:buClr>
                <a:srgbClr val="434343"/>
              </a:buClr>
              <a:buSzPts val="1200"/>
              <a:buFont typeface="Roboto Condensed"/>
              <a:buAutoNum type="arabicPeriod"/>
              <a:defRPr/>
            </a:lvl4pPr>
            <a:lvl5pPr marL="2286000" lvl="4" indent="-304800" rtl="0">
              <a:spcBef>
                <a:spcPts val="0"/>
              </a:spcBef>
              <a:spcAft>
                <a:spcPts val="0"/>
              </a:spcAft>
              <a:buClr>
                <a:srgbClr val="434343"/>
              </a:buClr>
              <a:buSzPts val="1200"/>
              <a:buFont typeface="Roboto Condensed"/>
              <a:buAutoNum type="alphaLcPeriod"/>
              <a:defRPr/>
            </a:lvl5pPr>
            <a:lvl6pPr marL="2743200" lvl="5" indent="-304800" rtl="0">
              <a:spcBef>
                <a:spcPts val="0"/>
              </a:spcBef>
              <a:spcAft>
                <a:spcPts val="0"/>
              </a:spcAft>
              <a:buClr>
                <a:srgbClr val="434343"/>
              </a:buClr>
              <a:buSzPts val="1200"/>
              <a:buFont typeface="Roboto Condensed"/>
              <a:buAutoNum type="romanLcPeriod"/>
              <a:defRPr/>
            </a:lvl6pPr>
            <a:lvl7pPr marL="3200400" lvl="6" indent="-304800" rtl="0">
              <a:spcBef>
                <a:spcPts val="0"/>
              </a:spcBef>
              <a:spcAft>
                <a:spcPts val="0"/>
              </a:spcAft>
              <a:buClr>
                <a:srgbClr val="434343"/>
              </a:buClr>
              <a:buSzPts val="1200"/>
              <a:buFont typeface="Roboto Condensed"/>
              <a:buAutoNum type="arabicPeriod"/>
              <a:defRPr/>
            </a:lvl7pPr>
            <a:lvl8pPr marL="3657600" lvl="7" indent="-304800" rtl="0">
              <a:spcBef>
                <a:spcPts val="0"/>
              </a:spcBef>
              <a:spcAft>
                <a:spcPts val="0"/>
              </a:spcAft>
              <a:buClr>
                <a:srgbClr val="434343"/>
              </a:buClr>
              <a:buSzPts val="1200"/>
              <a:buFont typeface="Roboto Condensed"/>
              <a:buAutoNum type="alphaLcPeriod"/>
              <a:defRPr/>
            </a:lvl8pPr>
            <a:lvl9pPr marL="4114800" lvl="8" indent="-304800" rtl="0">
              <a:spcBef>
                <a:spcPts val="0"/>
              </a:spcBef>
              <a:spcAft>
                <a:spcPts val="0"/>
              </a:spcAft>
              <a:buClr>
                <a:srgbClr val="434343"/>
              </a:buClr>
              <a:buSzPts val="1200"/>
              <a:buFont typeface="Roboto Condensed"/>
              <a:buAutoNum type="romanLcPeriod"/>
              <a:defRPr/>
            </a:lvl9pPr>
          </a:lstStyle>
          <a:p>
            <a:endParaRPr/>
          </a:p>
        </p:txBody>
      </p:sp>
      <p:sp>
        <p:nvSpPr>
          <p:cNvPr id="74" name="Google Shape;74;p4"/>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624"/>
        <p:cNvGrpSpPr/>
        <p:nvPr/>
      </p:nvGrpSpPr>
      <p:grpSpPr>
        <a:xfrm>
          <a:off x="0" y="0"/>
          <a:ext cx="0" cy="0"/>
          <a:chOff x="0" y="0"/>
          <a:chExt cx="0" cy="0"/>
        </a:xfrm>
      </p:grpSpPr>
      <p:grpSp>
        <p:nvGrpSpPr>
          <p:cNvPr id="625" name="Google Shape;625;p31"/>
          <p:cNvGrpSpPr/>
          <p:nvPr/>
        </p:nvGrpSpPr>
        <p:grpSpPr>
          <a:xfrm rot="3561743">
            <a:off x="1438942" y="536884"/>
            <a:ext cx="7253367" cy="7124975"/>
            <a:chOff x="858308" y="3710050"/>
            <a:chExt cx="4757835" cy="4673616"/>
          </a:xfrm>
        </p:grpSpPr>
        <p:sp>
          <p:nvSpPr>
            <p:cNvPr id="626" name="Google Shape;626;p31"/>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1"/>
          <p:cNvSpPr/>
          <p:nvPr/>
        </p:nvSpPr>
        <p:spPr>
          <a:xfrm rot="1531397">
            <a:off x="1015819" y="3909993"/>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8428025" y="43560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6349025" y="1218400"/>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634"/>
        <p:cNvGrpSpPr/>
        <p:nvPr/>
      </p:nvGrpSpPr>
      <p:grpSpPr>
        <a:xfrm>
          <a:off x="0" y="0"/>
          <a:ext cx="0" cy="0"/>
          <a:chOff x="0" y="0"/>
          <a:chExt cx="0" cy="0"/>
        </a:xfrm>
      </p:grpSpPr>
      <p:grpSp>
        <p:nvGrpSpPr>
          <p:cNvPr id="635" name="Google Shape;635;p32"/>
          <p:cNvGrpSpPr/>
          <p:nvPr/>
        </p:nvGrpSpPr>
        <p:grpSpPr>
          <a:xfrm rot="3561743">
            <a:off x="-1564683" y="-576541"/>
            <a:ext cx="7253367" cy="7124975"/>
            <a:chOff x="858308" y="3710050"/>
            <a:chExt cx="4757835" cy="4673616"/>
          </a:xfrm>
        </p:grpSpPr>
        <p:sp>
          <p:nvSpPr>
            <p:cNvPr id="636" name="Google Shape;636;p32"/>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2"/>
          <p:cNvSpPr/>
          <p:nvPr/>
        </p:nvSpPr>
        <p:spPr>
          <a:xfrm>
            <a:off x="7391400" y="44327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935050" y="3358250"/>
            <a:ext cx="595511" cy="637789"/>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rot="2854274">
            <a:off x="7175658" y="533254"/>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grpSp>
        <p:nvGrpSpPr>
          <p:cNvPr id="76" name="Google Shape;76;p5"/>
          <p:cNvGrpSpPr/>
          <p:nvPr/>
        </p:nvGrpSpPr>
        <p:grpSpPr>
          <a:xfrm rot="3561743">
            <a:off x="1438942" y="536884"/>
            <a:ext cx="7253367" cy="7124975"/>
            <a:chOff x="858308" y="3710050"/>
            <a:chExt cx="4757835" cy="4673616"/>
          </a:xfrm>
        </p:grpSpPr>
        <p:sp>
          <p:nvSpPr>
            <p:cNvPr id="77" name="Google Shape;77;p5"/>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p:nvPr/>
        </p:nvSpPr>
        <p:spPr>
          <a:xfrm rot="1531397">
            <a:off x="1015819" y="3909993"/>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8428025" y="43560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349025" y="1218400"/>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 name="Google Shape;86;p5"/>
          <p:cNvSpPr txBox="1">
            <a:spLocks noGrp="1"/>
          </p:cNvSpPr>
          <p:nvPr>
            <p:ph type="body" idx="1"/>
          </p:nvPr>
        </p:nvSpPr>
        <p:spPr>
          <a:xfrm>
            <a:off x="2998339" y="2188300"/>
            <a:ext cx="3620400" cy="803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2832914" y="3697825"/>
            <a:ext cx="3595500" cy="8031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SzPts val="1400"/>
              <a:buChar char="●"/>
              <a:defRPr sz="15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8" name="Google Shape;88;p5"/>
          <p:cNvSpPr txBox="1">
            <a:spLocks noGrp="1"/>
          </p:cNvSpPr>
          <p:nvPr>
            <p:ph type="title" idx="3"/>
          </p:nvPr>
        </p:nvSpPr>
        <p:spPr>
          <a:xfrm>
            <a:off x="2998339" y="1810300"/>
            <a:ext cx="2310300" cy="378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2400" b="1"/>
            </a:lvl1pPr>
            <a:lvl2pPr lvl="1">
              <a:spcBef>
                <a:spcPts val="0"/>
              </a:spcBef>
              <a:spcAft>
                <a:spcPts val="0"/>
              </a:spcAft>
              <a:buSzPts val="2800"/>
              <a:buNone/>
              <a:defRPr>
                <a:latin typeface="Oldenburg"/>
                <a:ea typeface="Oldenburg"/>
                <a:cs typeface="Oldenburg"/>
                <a:sym typeface="Oldenburg"/>
              </a:defRPr>
            </a:lvl2pPr>
            <a:lvl3pPr lvl="2">
              <a:spcBef>
                <a:spcPts val="0"/>
              </a:spcBef>
              <a:spcAft>
                <a:spcPts val="0"/>
              </a:spcAft>
              <a:buSzPts val="2800"/>
              <a:buNone/>
              <a:defRPr>
                <a:latin typeface="Oldenburg"/>
                <a:ea typeface="Oldenburg"/>
                <a:cs typeface="Oldenburg"/>
                <a:sym typeface="Oldenburg"/>
              </a:defRPr>
            </a:lvl3pPr>
            <a:lvl4pPr lvl="3">
              <a:spcBef>
                <a:spcPts val="0"/>
              </a:spcBef>
              <a:spcAft>
                <a:spcPts val="0"/>
              </a:spcAft>
              <a:buSzPts val="2800"/>
              <a:buNone/>
              <a:defRPr>
                <a:latin typeface="Oldenburg"/>
                <a:ea typeface="Oldenburg"/>
                <a:cs typeface="Oldenburg"/>
                <a:sym typeface="Oldenburg"/>
              </a:defRPr>
            </a:lvl4pPr>
            <a:lvl5pPr lvl="4">
              <a:spcBef>
                <a:spcPts val="0"/>
              </a:spcBef>
              <a:spcAft>
                <a:spcPts val="0"/>
              </a:spcAft>
              <a:buSzPts val="2800"/>
              <a:buNone/>
              <a:defRPr>
                <a:latin typeface="Oldenburg"/>
                <a:ea typeface="Oldenburg"/>
                <a:cs typeface="Oldenburg"/>
                <a:sym typeface="Oldenburg"/>
              </a:defRPr>
            </a:lvl5pPr>
            <a:lvl6pPr lvl="5">
              <a:spcBef>
                <a:spcPts val="0"/>
              </a:spcBef>
              <a:spcAft>
                <a:spcPts val="0"/>
              </a:spcAft>
              <a:buSzPts val="2800"/>
              <a:buNone/>
              <a:defRPr>
                <a:latin typeface="Oldenburg"/>
                <a:ea typeface="Oldenburg"/>
                <a:cs typeface="Oldenburg"/>
                <a:sym typeface="Oldenburg"/>
              </a:defRPr>
            </a:lvl6pPr>
            <a:lvl7pPr lvl="6">
              <a:spcBef>
                <a:spcPts val="0"/>
              </a:spcBef>
              <a:spcAft>
                <a:spcPts val="0"/>
              </a:spcAft>
              <a:buSzPts val="2800"/>
              <a:buNone/>
              <a:defRPr>
                <a:latin typeface="Oldenburg"/>
                <a:ea typeface="Oldenburg"/>
                <a:cs typeface="Oldenburg"/>
                <a:sym typeface="Oldenburg"/>
              </a:defRPr>
            </a:lvl7pPr>
            <a:lvl8pPr lvl="7">
              <a:spcBef>
                <a:spcPts val="0"/>
              </a:spcBef>
              <a:spcAft>
                <a:spcPts val="0"/>
              </a:spcAft>
              <a:buSzPts val="2800"/>
              <a:buNone/>
              <a:defRPr>
                <a:latin typeface="Oldenburg"/>
                <a:ea typeface="Oldenburg"/>
                <a:cs typeface="Oldenburg"/>
                <a:sym typeface="Oldenburg"/>
              </a:defRPr>
            </a:lvl8pPr>
            <a:lvl9pPr lvl="8">
              <a:spcBef>
                <a:spcPts val="0"/>
              </a:spcBef>
              <a:spcAft>
                <a:spcPts val="0"/>
              </a:spcAft>
              <a:buSzPts val="2800"/>
              <a:buNone/>
              <a:defRPr>
                <a:latin typeface="Oldenburg"/>
                <a:ea typeface="Oldenburg"/>
                <a:cs typeface="Oldenburg"/>
                <a:sym typeface="Oldenburg"/>
              </a:defRPr>
            </a:lvl9pPr>
          </a:lstStyle>
          <a:p>
            <a:endParaRPr/>
          </a:p>
        </p:txBody>
      </p:sp>
      <p:sp>
        <p:nvSpPr>
          <p:cNvPr id="89" name="Google Shape;89;p5"/>
          <p:cNvSpPr txBox="1">
            <a:spLocks noGrp="1"/>
          </p:cNvSpPr>
          <p:nvPr>
            <p:ph type="title" idx="4"/>
          </p:nvPr>
        </p:nvSpPr>
        <p:spPr>
          <a:xfrm>
            <a:off x="4118114" y="3319825"/>
            <a:ext cx="2310300" cy="37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400" b="1"/>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grpSp>
        <p:nvGrpSpPr>
          <p:cNvPr id="91" name="Google Shape;91;p6"/>
          <p:cNvGrpSpPr/>
          <p:nvPr/>
        </p:nvGrpSpPr>
        <p:grpSpPr>
          <a:xfrm rot="3561743">
            <a:off x="4258417" y="-1348166"/>
            <a:ext cx="7253367" cy="7124975"/>
            <a:chOff x="858308" y="3710050"/>
            <a:chExt cx="4757835" cy="4673616"/>
          </a:xfrm>
        </p:grpSpPr>
        <p:sp>
          <p:nvSpPr>
            <p:cNvPr id="92" name="Google Shape;92;p6"/>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2227675" y="4240960"/>
            <a:ext cx="634001" cy="662083"/>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669450" y="511515"/>
            <a:ext cx="704737" cy="754723"/>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rot="2854274">
            <a:off x="2150633" y="1412804"/>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txBox="1">
            <a:spLocks noGrp="1"/>
          </p:cNvSpPr>
          <p:nvPr>
            <p:ph type="title"/>
          </p:nvPr>
        </p:nvSpPr>
        <p:spPr>
          <a:xfrm>
            <a:off x="715975" y="445025"/>
            <a:ext cx="7712100" cy="57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grpSp>
        <p:nvGrpSpPr>
          <p:cNvPr id="102" name="Google Shape;102;p7"/>
          <p:cNvGrpSpPr/>
          <p:nvPr/>
        </p:nvGrpSpPr>
        <p:grpSpPr>
          <a:xfrm rot="3561743">
            <a:off x="-1669458" y="509309"/>
            <a:ext cx="7253367" cy="7124975"/>
            <a:chOff x="858308" y="3710050"/>
            <a:chExt cx="4757835" cy="4673616"/>
          </a:xfrm>
        </p:grpSpPr>
        <p:sp>
          <p:nvSpPr>
            <p:cNvPr id="103" name="Google Shape;103;p7"/>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7"/>
          <p:cNvSpPr/>
          <p:nvPr/>
        </p:nvSpPr>
        <p:spPr>
          <a:xfrm rot="5400000" flipH="1">
            <a:off x="8532734" y="2715398"/>
            <a:ext cx="193509" cy="855168"/>
          </a:xfrm>
          <a:custGeom>
            <a:avLst/>
            <a:gdLst/>
            <a:ahLst/>
            <a:cxnLst/>
            <a:rect l="l" t="t" r="r" b="b"/>
            <a:pathLst>
              <a:path w="4143"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5400000" flipH="1">
            <a:off x="8525306" y="4467256"/>
            <a:ext cx="208371"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rot="5400000" flipH="1">
            <a:off x="8532220" y="4265854"/>
            <a:ext cx="194537" cy="855168"/>
          </a:xfrm>
          <a:custGeom>
            <a:avLst/>
            <a:gdLst/>
            <a:ahLst/>
            <a:cxnLst/>
            <a:rect l="l" t="t" r="r" b="b"/>
            <a:pathLst>
              <a:path w="4165" h="18309" extrusionOk="0">
                <a:moveTo>
                  <a:pt x="0" y="0"/>
                </a:moveTo>
                <a:lnTo>
                  <a:pt x="0" y="18309"/>
                </a:lnTo>
                <a:lnTo>
                  <a:pt x="4164" y="18309"/>
                </a:ln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rot="5400000" flipH="1">
            <a:off x="8532734" y="4071877"/>
            <a:ext cx="193509" cy="855168"/>
          </a:xfrm>
          <a:custGeom>
            <a:avLst/>
            <a:gdLst/>
            <a:ahLst/>
            <a:cxnLst/>
            <a:rect l="l" t="t" r="r" b="b"/>
            <a:pathLst>
              <a:path w="4143"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rot="5400000" flipH="1">
            <a:off x="8532710" y="3878392"/>
            <a:ext cx="193556" cy="855168"/>
          </a:xfrm>
          <a:custGeom>
            <a:avLst/>
            <a:gdLst/>
            <a:ahLst/>
            <a:cxnLst/>
            <a:rect l="l" t="t" r="r" b="b"/>
            <a:pathLst>
              <a:path w="4144" h="18309" extrusionOk="0">
                <a:moveTo>
                  <a:pt x="1" y="0"/>
                </a:moveTo>
                <a:lnTo>
                  <a:pt x="1" y="18309"/>
                </a:lnTo>
                <a:lnTo>
                  <a:pt x="4144" y="18309"/>
                </a:ln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rot="5400000" flipH="1">
            <a:off x="8532710" y="3684882"/>
            <a:ext cx="193556" cy="855168"/>
          </a:xfrm>
          <a:custGeom>
            <a:avLst/>
            <a:gdLst/>
            <a:ahLst/>
            <a:cxnLst/>
            <a:rect l="l" t="t" r="r" b="b"/>
            <a:pathLst>
              <a:path w="4144" h="18309" extrusionOk="0">
                <a:moveTo>
                  <a:pt x="1" y="0"/>
                </a:moveTo>
                <a:lnTo>
                  <a:pt x="1" y="18309"/>
                </a:lnTo>
                <a:lnTo>
                  <a:pt x="4144" y="18309"/>
                </a:ln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rot="5400000" flipH="1">
            <a:off x="8532220" y="3490883"/>
            <a:ext cx="194537" cy="855168"/>
          </a:xfrm>
          <a:custGeom>
            <a:avLst/>
            <a:gdLst/>
            <a:ahLst/>
            <a:cxnLst/>
            <a:rect l="l" t="t" r="r" b="b"/>
            <a:pathLst>
              <a:path w="4165" h="18309" extrusionOk="0">
                <a:moveTo>
                  <a:pt x="1" y="0"/>
                </a:moveTo>
                <a:lnTo>
                  <a:pt x="1" y="18309"/>
                </a:lnTo>
                <a:lnTo>
                  <a:pt x="4164" y="18309"/>
                </a:ln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rot="5400000" flipH="1">
            <a:off x="8532710" y="3296883"/>
            <a:ext cx="193556"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flipH="1">
            <a:off x="8532710" y="3103374"/>
            <a:ext cx="193556"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5400000" flipH="1">
            <a:off x="8532220" y="2909374"/>
            <a:ext cx="194537" cy="855168"/>
          </a:xfrm>
          <a:custGeom>
            <a:avLst/>
            <a:gdLst/>
            <a:ahLst/>
            <a:cxnLst/>
            <a:rect l="l" t="t" r="r" b="b"/>
            <a:pathLst>
              <a:path w="4165" h="18309" extrusionOk="0">
                <a:moveTo>
                  <a:pt x="0" y="0"/>
                </a:moveTo>
                <a:lnTo>
                  <a:pt x="0" y="18309"/>
                </a:lnTo>
                <a:lnTo>
                  <a:pt x="4164" y="18309"/>
                </a:ln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5400000" flipH="1">
            <a:off x="8532710" y="2521912"/>
            <a:ext cx="193556" cy="855168"/>
          </a:xfrm>
          <a:custGeom>
            <a:avLst/>
            <a:gdLst/>
            <a:ahLst/>
            <a:cxnLst/>
            <a:rect l="l" t="t" r="r" b="b"/>
            <a:pathLst>
              <a:path w="4144" h="18309" extrusionOk="0">
                <a:moveTo>
                  <a:pt x="1" y="0"/>
                </a:moveTo>
                <a:lnTo>
                  <a:pt x="1" y="18309"/>
                </a:lnTo>
                <a:lnTo>
                  <a:pt x="4144" y="18309"/>
                </a:ln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5400000" flipH="1">
            <a:off x="8532220" y="2327913"/>
            <a:ext cx="194537" cy="855168"/>
          </a:xfrm>
          <a:custGeom>
            <a:avLst/>
            <a:gdLst/>
            <a:ahLst/>
            <a:cxnLst/>
            <a:rect l="l" t="t" r="r" b="b"/>
            <a:pathLst>
              <a:path w="4165" h="18309" extrusionOk="0">
                <a:moveTo>
                  <a:pt x="1" y="0"/>
                </a:moveTo>
                <a:lnTo>
                  <a:pt x="1" y="18309"/>
                </a:lnTo>
                <a:lnTo>
                  <a:pt x="4165" y="18309"/>
                </a:lnTo>
                <a:lnTo>
                  <a:pt x="41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5400000" flipH="1">
            <a:off x="8532220" y="2134404"/>
            <a:ext cx="194537" cy="855168"/>
          </a:xfrm>
          <a:custGeom>
            <a:avLst/>
            <a:gdLst/>
            <a:ahLst/>
            <a:cxnLst/>
            <a:rect l="l" t="t" r="r" b="b"/>
            <a:pathLst>
              <a:path w="4165" h="18309" extrusionOk="0">
                <a:moveTo>
                  <a:pt x="1" y="0"/>
                </a:moveTo>
                <a:lnTo>
                  <a:pt x="1" y="18309"/>
                </a:lnTo>
                <a:lnTo>
                  <a:pt x="4164" y="18309"/>
                </a:ln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5400000" flipH="1">
            <a:off x="8532710" y="1940404"/>
            <a:ext cx="193556"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5400000" flipH="1">
            <a:off x="8532220" y="1746404"/>
            <a:ext cx="194537" cy="855168"/>
          </a:xfrm>
          <a:custGeom>
            <a:avLst/>
            <a:gdLst/>
            <a:ahLst/>
            <a:cxnLst/>
            <a:rect l="l" t="t" r="r" b="b"/>
            <a:pathLst>
              <a:path w="4165" h="18309" extrusionOk="0">
                <a:moveTo>
                  <a:pt x="0" y="0"/>
                </a:moveTo>
                <a:lnTo>
                  <a:pt x="0" y="18309"/>
                </a:lnTo>
                <a:lnTo>
                  <a:pt x="4164" y="18309"/>
                </a:ln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5400000" flipH="1">
            <a:off x="8532710" y="1552405"/>
            <a:ext cx="193556"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5400000" flipH="1">
            <a:off x="8532734" y="1358919"/>
            <a:ext cx="193509" cy="855168"/>
          </a:xfrm>
          <a:custGeom>
            <a:avLst/>
            <a:gdLst/>
            <a:ahLst/>
            <a:cxnLst/>
            <a:rect l="l" t="t" r="r" b="b"/>
            <a:pathLst>
              <a:path w="4143"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5400000" flipH="1">
            <a:off x="8532710" y="1165433"/>
            <a:ext cx="193556" cy="855168"/>
          </a:xfrm>
          <a:custGeom>
            <a:avLst/>
            <a:gdLst/>
            <a:ahLst/>
            <a:cxnLst/>
            <a:rect l="l" t="t" r="r" b="b"/>
            <a:pathLst>
              <a:path w="4144" h="18309" extrusionOk="0">
                <a:moveTo>
                  <a:pt x="1" y="0"/>
                </a:moveTo>
                <a:lnTo>
                  <a:pt x="1" y="18309"/>
                </a:lnTo>
                <a:lnTo>
                  <a:pt x="4144" y="18309"/>
                </a:ln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400000" flipH="1">
            <a:off x="8532220" y="971433"/>
            <a:ext cx="194537" cy="855168"/>
          </a:xfrm>
          <a:custGeom>
            <a:avLst/>
            <a:gdLst/>
            <a:ahLst/>
            <a:cxnLst/>
            <a:rect l="l" t="t" r="r" b="b"/>
            <a:pathLst>
              <a:path w="4165" h="18309" extrusionOk="0">
                <a:moveTo>
                  <a:pt x="1" y="0"/>
                </a:moveTo>
                <a:lnTo>
                  <a:pt x="1" y="18309"/>
                </a:lnTo>
                <a:lnTo>
                  <a:pt x="4165" y="18309"/>
                </a:lnTo>
                <a:lnTo>
                  <a:pt x="41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rot="5400000" flipH="1">
            <a:off x="8532710" y="777434"/>
            <a:ext cx="193556" cy="855168"/>
          </a:xfrm>
          <a:custGeom>
            <a:avLst/>
            <a:gdLst/>
            <a:ahLst/>
            <a:cxnLst/>
            <a:rect l="l" t="t" r="r" b="b"/>
            <a:pathLst>
              <a:path w="4144" h="18309" extrusionOk="0">
                <a:moveTo>
                  <a:pt x="1" y="0"/>
                </a:moveTo>
                <a:lnTo>
                  <a:pt x="1"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5400000" flipH="1">
            <a:off x="8532710" y="583925"/>
            <a:ext cx="193556"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rot="5400000" flipH="1">
            <a:off x="8532710" y="390416"/>
            <a:ext cx="193556" cy="855168"/>
          </a:xfrm>
          <a:custGeom>
            <a:avLst/>
            <a:gdLst/>
            <a:ahLst/>
            <a:cxnLst/>
            <a:rect l="l" t="t" r="r" b="b"/>
            <a:pathLst>
              <a:path w="4144"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flipH="1">
            <a:off x="8532734" y="195949"/>
            <a:ext cx="193509" cy="855168"/>
          </a:xfrm>
          <a:custGeom>
            <a:avLst/>
            <a:gdLst/>
            <a:ahLst/>
            <a:cxnLst/>
            <a:rect l="l" t="t" r="r" b="b"/>
            <a:pathLst>
              <a:path w="4143" h="18309" extrusionOk="0">
                <a:moveTo>
                  <a:pt x="0" y="0"/>
                </a:moveTo>
                <a:lnTo>
                  <a:pt x="0" y="18309"/>
                </a:lnTo>
                <a:lnTo>
                  <a:pt x="4143" y="18309"/>
                </a:lnTo>
                <a:lnTo>
                  <a:pt x="4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rot="5400000" flipH="1">
            <a:off x="8532710" y="2463"/>
            <a:ext cx="193556" cy="855168"/>
          </a:xfrm>
          <a:custGeom>
            <a:avLst/>
            <a:gdLst/>
            <a:ahLst/>
            <a:cxnLst/>
            <a:rect l="l" t="t" r="r" b="b"/>
            <a:pathLst>
              <a:path w="4144" h="18309" extrusionOk="0">
                <a:moveTo>
                  <a:pt x="1" y="0"/>
                </a:moveTo>
                <a:lnTo>
                  <a:pt x="1" y="18309"/>
                </a:lnTo>
                <a:lnTo>
                  <a:pt x="4144" y="18309"/>
                </a:ln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rot="5400000" flipH="1">
            <a:off x="8532710" y="-191046"/>
            <a:ext cx="193556" cy="855168"/>
          </a:xfrm>
          <a:custGeom>
            <a:avLst/>
            <a:gdLst/>
            <a:ahLst/>
            <a:cxnLst/>
            <a:rect l="l" t="t" r="r" b="b"/>
            <a:pathLst>
              <a:path w="4144" h="18309" extrusionOk="0">
                <a:moveTo>
                  <a:pt x="1" y="0"/>
                </a:moveTo>
                <a:lnTo>
                  <a:pt x="1" y="18309"/>
                </a:lnTo>
                <a:lnTo>
                  <a:pt x="4144" y="18309"/>
                </a:ln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5400000" flipH="1">
            <a:off x="3585153" y="-408022"/>
            <a:ext cx="5165548" cy="5952246"/>
          </a:xfrm>
          <a:custGeom>
            <a:avLst/>
            <a:gdLst/>
            <a:ahLst/>
            <a:cxnLst/>
            <a:rect l="l" t="t" r="r" b="b"/>
            <a:pathLst>
              <a:path w="110122" h="132118" extrusionOk="0">
                <a:moveTo>
                  <a:pt x="1" y="0"/>
                </a:moveTo>
                <a:lnTo>
                  <a:pt x="1" y="50886"/>
                </a:lnTo>
                <a:lnTo>
                  <a:pt x="43" y="50886"/>
                </a:lnTo>
                <a:cubicBezTo>
                  <a:pt x="481" y="65274"/>
                  <a:pt x="12342" y="76132"/>
                  <a:pt x="26020" y="76132"/>
                </a:cubicBezTo>
                <a:cubicBezTo>
                  <a:pt x="27997" y="76132"/>
                  <a:pt x="30011" y="75905"/>
                  <a:pt x="32035" y="75430"/>
                </a:cubicBezTo>
                <a:cubicBezTo>
                  <a:pt x="32453" y="75283"/>
                  <a:pt x="32872" y="75179"/>
                  <a:pt x="33290" y="75095"/>
                </a:cubicBezTo>
                <a:cubicBezTo>
                  <a:pt x="33520" y="75032"/>
                  <a:pt x="33751" y="74970"/>
                  <a:pt x="33981" y="74886"/>
                </a:cubicBezTo>
                <a:cubicBezTo>
                  <a:pt x="33981" y="74928"/>
                  <a:pt x="33981" y="74970"/>
                  <a:pt x="34002" y="74990"/>
                </a:cubicBezTo>
                <a:cubicBezTo>
                  <a:pt x="34274" y="74970"/>
                  <a:pt x="34546" y="74949"/>
                  <a:pt x="34839" y="74949"/>
                </a:cubicBezTo>
                <a:cubicBezTo>
                  <a:pt x="39044" y="74949"/>
                  <a:pt x="42601" y="78024"/>
                  <a:pt x="43229" y="82167"/>
                </a:cubicBezTo>
                <a:cubicBezTo>
                  <a:pt x="43375" y="82167"/>
                  <a:pt x="43648" y="97818"/>
                  <a:pt x="43648" y="97818"/>
                </a:cubicBezTo>
                <a:cubicBezTo>
                  <a:pt x="43627" y="98195"/>
                  <a:pt x="43627" y="98571"/>
                  <a:pt x="43627" y="98969"/>
                </a:cubicBezTo>
                <a:cubicBezTo>
                  <a:pt x="43668" y="116461"/>
                  <a:pt x="57248" y="130919"/>
                  <a:pt x="74719" y="132049"/>
                </a:cubicBezTo>
                <a:cubicBezTo>
                  <a:pt x="75435" y="132095"/>
                  <a:pt x="76147" y="132117"/>
                  <a:pt x="76854" y="132117"/>
                </a:cubicBezTo>
                <a:cubicBezTo>
                  <a:pt x="93405" y="132117"/>
                  <a:pt x="107599" y="119851"/>
                  <a:pt x="109766" y="103216"/>
                </a:cubicBezTo>
                <a:lnTo>
                  <a:pt x="109850" y="103216"/>
                </a:lnTo>
                <a:lnTo>
                  <a:pt x="109850" y="102672"/>
                </a:lnTo>
                <a:cubicBezTo>
                  <a:pt x="110122" y="100203"/>
                  <a:pt x="110122" y="97713"/>
                  <a:pt x="109850" y="95265"/>
                </a:cubicBezTo>
                <a:lnTo>
                  <a:pt x="109850" y="0"/>
                </a:lnTo>
                <a:lnTo>
                  <a:pt x="106439" y="0"/>
                </a:lnTo>
                <a:lnTo>
                  <a:pt x="106439" y="20171"/>
                </a:lnTo>
                <a:lnTo>
                  <a:pt x="104200" y="20171"/>
                </a:lnTo>
                <a:lnTo>
                  <a:pt x="104200" y="11027"/>
                </a:lnTo>
                <a:lnTo>
                  <a:pt x="102108" y="11027"/>
                </a:lnTo>
                <a:lnTo>
                  <a:pt x="102108" y="20171"/>
                </a:lnTo>
                <a:lnTo>
                  <a:pt x="99765" y="20171"/>
                </a:lnTo>
                <a:lnTo>
                  <a:pt x="99765" y="11027"/>
                </a:lnTo>
                <a:lnTo>
                  <a:pt x="97672" y="11027"/>
                </a:lnTo>
                <a:lnTo>
                  <a:pt x="97672" y="20171"/>
                </a:lnTo>
                <a:lnTo>
                  <a:pt x="91814" y="20171"/>
                </a:lnTo>
                <a:lnTo>
                  <a:pt x="91814" y="11027"/>
                </a:lnTo>
                <a:lnTo>
                  <a:pt x="89721" y="11027"/>
                </a:lnTo>
                <a:lnTo>
                  <a:pt x="89721" y="20171"/>
                </a:lnTo>
                <a:lnTo>
                  <a:pt x="87566" y="20171"/>
                </a:lnTo>
                <a:lnTo>
                  <a:pt x="87566" y="11027"/>
                </a:lnTo>
                <a:lnTo>
                  <a:pt x="85474" y="11027"/>
                </a:lnTo>
                <a:lnTo>
                  <a:pt x="85474" y="20171"/>
                </a:lnTo>
                <a:lnTo>
                  <a:pt x="83319" y="20171"/>
                </a:lnTo>
                <a:lnTo>
                  <a:pt x="83319" y="11027"/>
                </a:lnTo>
                <a:lnTo>
                  <a:pt x="81226" y="11027"/>
                </a:lnTo>
                <a:lnTo>
                  <a:pt x="81226" y="20171"/>
                </a:lnTo>
                <a:lnTo>
                  <a:pt x="75054" y="20171"/>
                </a:lnTo>
                <a:lnTo>
                  <a:pt x="75054" y="11027"/>
                </a:lnTo>
                <a:lnTo>
                  <a:pt x="72961" y="11027"/>
                </a:lnTo>
                <a:lnTo>
                  <a:pt x="72961" y="20171"/>
                </a:lnTo>
                <a:lnTo>
                  <a:pt x="70639" y="20171"/>
                </a:lnTo>
                <a:lnTo>
                  <a:pt x="70639" y="11027"/>
                </a:lnTo>
                <a:lnTo>
                  <a:pt x="68547" y="11027"/>
                </a:lnTo>
                <a:lnTo>
                  <a:pt x="68547" y="20171"/>
                </a:lnTo>
                <a:lnTo>
                  <a:pt x="58629" y="20171"/>
                </a:lnTo>
                <a:lnTo>
                  <a:pt x="58629" y="11027"/>
                </a:lnTo>
                <a:lnTo>
                  <a:pt x="56536" y="11027"/>
                </a:lnTo>
                <a:lnTo>
                  <a:pt x="56536" y="20171"/>
                </a:lnTo>
                <a:lnTo>
                  <a:pt x="54381" y="20171"/>
                </a:lnTo>
                <a:lnTo>
                  <a:pt x="54381" y="11027"/>
                </a:lnTo>
                <a:lnTo>
                  <a:pt x="52289" y="11027"/>
                </a:lnTo>
                <a:lnTo>
                  <a:pt x="52289" y="20171"/>
                </a:lnTo>
                <a:lnTo>
                  <a:pt x="50113" y="20171"/>
                </a:lnTo>
                <a:lnTo>
                  <a:pt x="50113" y="11027"/>
                </a:lnTo>
                <a:lnTo>
                  <a:pt x="48021" y="11027"/>
                </a:lnTo>
                <a:lnTo>
                  <a:pt x="48021" y="20171"/>
                </a:lnTo>
                <a:lnTo>
                  <a:pt x="41848" y="20171"/>
                </a:lnTo>
                <a:lnTo>
                  <a:pt x="41848" y="11027"/>
                </a:lnTo>
                <a:lnTo>
                  <a:pt x="39756" y="11027"/>
                </a:lnTo>
                <a:lnTo>
                  <a:pt x="39756" y="20171"/>
                </a:lnTo>
                <a:lnTo>
                  <a:pt x="37433" y="20171"/>
                </a:lnTo>
                <a:lnTo>
                  <a:pt x="37433" y="11027"/>
                </a:lnTo>
                <a:lnTo>
                  <a:pt x="35341" y="11027"/>
                </a:lnTo>
                <a:lnTo>
                  <a:pt x="35341" y="20171"/>
                </a:lnTo>
                <a:lnTo>
                  <a:pt x="29587" y="20171"/>
                </a:lnTo>
                <a:lnTo>
                  <a:pt x="29587" y="11027"/>
                </a:lnTo>
                <a:lnTo>
                  <a:pt x="27494" y="11027"/>
                </a:lnTo>
                <a:lnTo>
                  <a:pt x="27494" y="20171"/>
                </a:lnTo>
                <a:lnTo>
                  <a:pt x="25339" y="20171"/>
                </a:lnTo>
                <a:lnTo>
                  <a:pt x="25339" y="11027"/>
                </a:lnTo>
                <a:lnTo>
                  <a:pt x="23247" y="11027"/>
                </a:lnTo>
                <a:lnTo>
                  <a:pt x="23247" y="20171"/>
                </a:lnTo>
                <a:lnTo>
                  <a:pt x="21092" y="20171"/>
                </a:lnTo>
                <a:lnTo>
                  <a:pt x="21092" y="11027"/>
                </a:lnTo>
                <a:lnTo>
                  <a:pt x="18999" y="11027"/>
                </a:lnTo>
                <a:lnTo>
                  <a:pt x="18999" y="20171"/>
                </a:lnTo>
                <a:lnTo>
                  <a:pt x="12848" y="20171"/>
                </a:lnTo>
                <a:lnTo>
                  <a:pt x="12848" y="11027"/>
                </a:lnTo>
                <a:lnTo>
                  <a:pt x="10756" y="11027"/>
                </a:lnTo>
                <a:lnTo>
                  <a:pt x="10756" y="20171"/>
                </a:lnTo>
                <a:lnTo>
                  <a:pt x="8412" y="20171"/>
                </a:lnTo>
                <a:lnTo>
                  <a:pt x="8412" y="11027"/>
                </a:lnTo>
                <a:lnTo>
                  <a:pt x="6320" y="11027"/>
                </a:lnTo>
                <a:lnTo>
                  <a:pt x="6320" y="20171"/>
                </a:lnTo>
                <a:lnTo>
                  <a:pt x="3411" y="20171"/>
                </a:lnTo>
                <a:lnTo>
                  <a:pt x="3411"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3288750" y="448985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715975" y="2163400"/>
            <a:ext cx="595511" cy="637789"/>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rot="2854274">
            <a:off x="2279808" y="399904"/>
            <a:ext cx="327954" cy="342502"/>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txBox="1">
            <a:spLocks noGrp="1"/>
          </p:cNvSpPr>
          <p:nvPr>
            <p:ph type="title"/>
          </p:nvPr>
        </p:nvSpPr>
        <p:spPr>
          <a:xfrm>
            <a:off x="3456850" y="1282200"/>
            <a:ext cx="4436100" cy="7074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4200">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8" name="Google Shape;138;p7"/>
          <p:cNvSpPr txBox="1">
            <a:spLocks noGrp="1"/>
          </p:cNvSpPr>
          <p:nvPr>
            <p:ph type="body" idx="1"/>
          </p:nvPr>
        </p:nvSpPr>
        <p:spPr>
          <a:xfrm>
            <a:off x="715975" y="3305775"/>
            <a:ext cx="4642200" cy="854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500">
                <a:solidFill>
                  <a:schemeClr val="accent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9"/>
        <p:cNvGrpSpPr/>
        <p:nvPr/>
      </p:nvGrpSpPr>
      <p:grpSpPr>
        <a:xfrm>
          <a:off x="0" y="0"/>
          <a:ext cx="0" cy="0"/>
          <a:chOff x="0" y="0"/>
          <a:chExt cx="0" cy="0"/>
        </a:xfrm>
      </p:grpSpPr>
      <p:grpSp>
        <p:nvGrpSpPr>
          <p:cNvPr id="140" name="Google Shape;140;p8"/>
          <p:cNvGrpSpPr/>
          <p:nvPr/>
        </p:nvGrpSpPr>
        <p:grpSpPr>
          <a:xfrm rot="3561743">
            <a:off x="4889292" y="-1335266"/>
            <a:ext cx="7253367" cy="7124975"/>
            <a:chOff x="858308" y="3710050"/>
            <a:chExt cx="4757835" cy="4673616"/>
          </a:xfrm>
        </p:grpSpPr>
        <p:sp>
          <p:nvSpPr>
            <p:cNvPr id="141" name="Google Shape;141;p8"/>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8"/>
          <p:cNvSpPr/>
          <p:nvPr/>
        </p:nvSpPr>
        <p:spPr>
          <a:xfrm rot="-1546215">
            <a:off x="124578" y="690900"/>
            <a:ext cx="4113528" cy="4089116"/>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1531397">
            <a:off x="6933294" y="3996018"/>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5358500" y="537500"/>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3602600" y="4086875"/>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txBox="1">
            <a:spLocks noGrp="1"/>
          </p:cNvSpPr>
          <p:nvPr>
            <p:ph type="title"/>
          </p:nvPr>
        </p:nvSpPr>
        <p:spPr>
          <a:xfrm>
            <a:off x="3718025" y="1412875"/>
            <a:ext cx="4710000" cy="16287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67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1" name="Google Shape;151;p8"/>
          <p:cNvSpPr txBox="1">
            <a:spLocks noGrp="1"/>
          </p:cNvSpPr>
          <p:nvPr>
            <p:ph type="subTitle" idx="1"/>
          </p:nvPr>
        </p:nvSpPr>
        <p:spPr>
          <a:xfrm>
            <a:off x="3724425" y="3248325"/>
            <a:ext cx="4710000" cy="631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2" name="Google Shape;152;p8"/>
          <p:cNvGrpSpPr/>
          <p:nvPr/>
        </p:nvGrpSpPr>
        <p:grpSpPr>
          <a:xfrm>
            <a:off x="866787" y="537473"/>
            <a:ext cx="2735861" cy="5091899"/>
            <a:chOff x="866775" y="663825"/>
            <a:chExt cx="2629119" cy="4965768"/>
          </a:xfrm>
        </p:grpSpPr>
        <p:sp>
          <p:nvSpPr>
            <p:cNvPr id="153" name="Google Shape;153;p8"/>
            <p:cNvSpPr/>
            <p:nvPr/>
          </p:nvSpPr>
          <p:spPr>
            <a:xfrm>
              <a:off x="978625" y="3555600"/>
              <a:ext cx="1432330" cy="1997501"/>
            </a:xfrm>
            <a:custGeom>
              <a:avLst/>
              <a:gdLst/>
              <a:ahLst/>
              <a:cxnLst/>
              <a:rect l="l" t="t" r="r" b="b"/>
              <a:pathLst>
                <a:path w="38354" h="40323" extrusionOk="0">
                  <a:moveTo>
                    <a:pt x="10961" y="0"/>
                  </a:moveTo>
                  <a:lnTo>
                    <a:pt x="1493" y="6167"/>
                  </a:lnTo>
                  <a:lnTo>
                    <a:pt x="1" y="31232"/>
                  </a:lnTo>
                  <a:lnTo>
                    <a:pt x="38354" y="40323"/>
                  </a:lnTo>
                  <a:lnTo>
                    <a:pt x="33997" y="4576"/>
                  </a:lnTo>
                  <a:lnTo>
                    <a:pt x="10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547514" y="4233165"/>
              <a:ext cx="234191" cy="1197371"/>
            </a:xfrm>
            <a:custGeom>
              <a:avLst/>
              <a:gdLst/>
              <a:ahLst/>
              <a:cxnLst/>
              <a:rect l="l" t="t" r="r" b="b"/>
              <a:pathLst>
                <a:path w="6248" h="24171" extrusionOk="0">
                  <a:moveTo>
                    <a:pt x="5432" y="1"/>
                  </a:moveTo>
                  <a:lnTo>
                    <a:pt x="1" y="22679"/>
                  </a:lnTo>
                  <a:lnTo>
                    <a:pt x="6247" y="24171"/>
                  </a:lnTo>
                  <a:lnTo>
                    <a:pt x="6247" y="24171"/>
                  </a:lnTo>
                  <a:lnTo>
                    <a:pt x="54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2121649" y="3824249"/>
              <a:ext cx="296037" cy="1805345"/>
            </a:xfrm>
            <a:custGeom>
              <a:avLst/>
              <a:gdLst/>
              <a:ahLst/>
              <a:cxnLst/>
              <a:rect l="l" t="t" r="r" b="b"/>
              <a:pathLst>
                <a:path w="7898" h="36444" extrusionOk="0">
                  <a:moveTo>
                    <a:pt x="0" y="0"/>
                  </a:moveTo>
                  <a:lnTo>
                    <a:pt x="2547" y="15338"/>
                  </a:lnTo>
                  <a:lnTo>
                    <a:pt x="3919" y="15915"/>
                  </a:lnTo>
                  <a:lnTo>
                    <a:pt x="2586" y="16472"/>
                  </a:lnTo>
                  <a:lnTo>
                    <a:pt x="2586" y="35171"/>
                  </a:lnTo>
                  <a:lnTo>
                    <a:pt x="7898" y="36444"/>
                  </a:lnTo>
                  <a:lnTo>
                    <a:pt x="3541" y="69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2410929" y="3053488"/>
              <a:ext cx="381047" cy="410134"/>
            </a:xfrm>
            <a:custGeom>
              <a:avLst/>
              <a:gdLst/>
              <a:ahLst/>
              <a:cxnLst/>
              <a:rect l="l" t="t" r="r" b="b"/>
              <a:pathLst>
                <a:path w="10166" h="10942" extrusionOk="0">
                  <a:moveTo>
                    <a:pt x="10166" y="1"/>
                  </a:moveTo>
                  <a:lnTo>
                    <a:pt x="10166" y="1"/>
                  </a:lnTo>
                  <a:cubicBezTo>
                    <a:pt x="10165" y="1"/>
                    <a:pt x="1333" y="5789"/>
                    <a:pt x="657" y="6645"/>
                  </a:cubicBezTo>
                  <a:cubicBezTo>
                    <a:pt x="1" y="7500"/>
                    <a:pt x="2686" y="10922"/>
                    <a:pt x="3522" y="10942"/>
                  </a:cubicBezTo>
                  <a:cubicBezTo>
                    <a:pt x="4357" y="10942"/>
                    <a:pt x="9251" y="5471"/>
                    <a:pt x="9251" y="5471"/>
                  </a:cubicBezTo>
                  <a:lnTo>
                    <a:pt x="10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2648785" y="3177252"/>
              <a:ext cx="123055" cy="197645"/>
            </a:xfrm>
            <a:custGeom>
              <a:avLst/>
              <a:gdLst/>
              <a:ahLst/>
              <a:cxnLst/>
              <a:rect l="l" t="t" r="r" b="b"/>
              <a:pathLst>
                <a:path w="3283" h="5273" extrusionOk="0">
                  <a:moveTo>
                    <a:pt x="3263" y="1"/>
                  </a:moveTo>
                  <a:lnTo>
                    <a:pt x="0" y="5272"/>
                  </a:lnTo>
                  <a:cubicBezTo>
                    <a:pt x="1453" y="3780"/>
                    <a:pt x="2925" y="2169"/>
                    <a:pt x="2925" y="2169"/>
                  </a:cubicBezTo>
                  <a:lnTo>
                    <a:pt x="32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2735255" y="3034110"/>
              <a:ext cx="173769" cy="89508"/>
            </a:xfrm>
            <a:custGeom>
              <a:avLst/>
              <a:gdLst/>
              <a:ahLst/>
              <a:cxnLst/>
              <a:rect l="l" t="t" r="r" b="b"/>
              <a:pathLst>
                <a:path w="4636" h="2388" extrusionOk="0">
                  <a:moveTo>
                    <a:pt x="777" y="0"/>
                  </a:moveTo>
                  <a:lnTo>
                    <a:pt x="1" y="1532"/>
                  </a:lnTo>
                  <a:lnTo>
                    <a:pt x="1970" y="2387"/>
                  </a:lnTo>
                  <a:lnTo>
                    <a:pt x="4636" y="1890"/>
                  </a:lnTo>
                  <a:lnTo>
                    <a:pt x="3621" y="299"/>
                  </a:lnTo>
                  <a:lnTo>
                    <a:pt x="777" y="0"/>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2735255" y="3036359"/>
              <a:ext cx="173769" cy="87259"/>
            </a:xfrm>
            <a:custGeom>
              <a:avLst/>
              <a:gdLst/>
              <a:ahLst/>
              <a:cxnLst/>
              <a:rect l="l" t="t" r="r" b="b"/>
              <a:pathLst>
                <a:path w="4636" h="2328" extrusionOk="0">
                  <a:moveTo>
                    <a:pt x="757" y="0"/>
                  </a:moveTo>
                  <a:lnTo>
                    <a:pt x="1" y="1472"/>
                  </a:lnTo>
                  <a:lnTo>
                    <a:pt x="1970" y="2327"/>
                  </a:lnTo>
                  <a:lnTo>
                    <a:pt x="4636" y="1830"/>
                  </a:lnTo>
                  <a:lnTo>
                    <a:pt x="4636" y="1810"/>
                  </a:lnTo>
                  <a:lnTo>
                    <a:pt x="2448" y="438"/>
                  </a:lnTo>
                  <a:lnTo>
                    <a:pt x="757" y="0"/>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2800135" y="2918518"/>
              <a:ext cx="156639" cy="85797"/>
            </a:xfrm>
            <a:custGeom>
              <a:avLst/>
              <a:gdLst/>
              <a:ahLst/>
              <a:cxnLst/>
              <a:rect l="l" t="t" r="r" b="b"/>
              <a:pathLst>
                <a:path w="4179" h="2289" extrusionOk="0">
                  <a:moveTo>
                    <a:pt x="1652" y="1"/>
                  </a:moveTo>
                  <a:lnTo>
                    <a:pt x="1" y="2289"/>
                  </a:lnTo>
                  <a:lnTo>
                    <a:pt x="1" y="2289"/>
                  </a:lnTo>
                  <a:lnTo>
                    <a:pt x="4178" y="2130"/>
                  </a:lnTo>
                  <a:lnTo>
                    <a:pt x="1652" y="1"/>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2800135" y="2938683"/>
              <a:ext cx="112635" cy="65632"/>
            </a:xfrm>
            <a:custGeom>
              <a:avLst/>
              <a:gdLst/>
              <a:ahLst/>
              <a:cxnLst/>
              <a:rect l="l" t="t" r="r" b="b"/>
              <a:pathLst>
                <a:path w="3005" h="1751" extrusionOk="0">
                  <a:moveTo>
                    <a:pt x="1254" y="0"/>
                  </a:moveTo>
                  <a:lnTo>
                    <a:pt x="1" y="1751"/>
                  </a:lnTo>
                  <a:lnTo>
                    <a:pt x="3004" y="1631"/>
                  </a:lnTo>
                  <a:lnTo>
                    <a:pt x="1254" y="0"/>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2306544" y="1805358"/>
              <a:ext cx="346001" cy="1424935"/>
            </a:xfrm>
            <a:custGeom>
              <a:avLst/>
              <a:gdLst/>
              <a:ahLst/>
              <a:cxnLst/>
              <a:rect l="l" t="t" r="r" b="b"/>
              <a:pathLst>
                <a:path w="9231" h="38016" extrusionOk="0">
                  <a:moveTo>
                    <a:pt x="6963" y="0"/>
                  </a:moveTo>
                  <a:lnTo>
                    <a:pt x="1" y="19813"/>
                  </a:lnTo>
                  <a:lnTo>
                    <a:pt x="1990" y="38015"/>
                  </a:lnTo>
                  <a:lnTo>
                    <a:pt x="7082" y="34176"/>
                  </a:lnTo>
                  <a:lnTo>
                    <a:pt x="9231" y="7122"/>
                  </a:lnTo>
                  <a:lnTo>
                    <a:pt x="6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2306544" y="1805358"/>
              <a:ext cx="330371" cy="1424935"/>
            </a:xfrm>
            <a:custGeom>
              <a:avLst/>
              <a:gdLst/>
              <a:ahLst/>
              <a:cxnLst/>
              <a:rect l="l" t="t" r="r" b="b"/>
              <a:pathLst>
                <a:path w="8814" h="38016" extrusionOk="0">
                  <a:moveTo>
                    <a:pt x="6963" y="0"/>
                  </a:moveTo>
                  <a:lnTo>
                    <a:pt x="2646" y="12274"/>
                  </a:lnTo>
                  <a:lnTo>
                    <a:pt x="1" y="19813"/>
                  </a:lnTo>
                  <a:lnTo>
                    <a:pt x="1990" y="38015"/>
                  </a:lnTo>
                  <a:lnTo>
                    <a:pt x="3740" y="36702"/>
                  </a:lnTo>
                  <a:lnTo>
                    <a:pt x="4874" y="19972"/>
                  </a:lnTo>
                  <a:lnTo>
                    <a:pt x="8813" y="7659"/>
                  </a:lnTo>
                  <a:lnTo>
                    <a:pt x="6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2069437" y="1484742"/>
              <a:ext cx="421341" cy="1331716"/>
            </a:xfrm>
            <a:custGeom>
              <a:avLst/>
              <a:gdLst/>
              <a:ahLst/>
              <a:cxnLst/>
              <a:rect l="l" t="t" r="r" b="b"/>
              <a:pathLst>
                <a:path w="11241" h="35529" extrusionOk="0">
                  <a:moveTo>
                    <a:pt x="2050" y="0"/>
                  </a:moveTo>
                  <a:lnTo>
                    <a:pt x="1" y="35529"/>
                  </a:lnTo>
                  <a:lnTo>
                    <a:pt x="7918" y="23016"/>
                  </a:lnTo>
                  <a:lnTo>
                    <a:pt x="11240" y="7639"/>
                  </a:lnTo>
                  <a:lnTo>
                    <a:pt x="2050" y="0"/>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2317001" y="1770313"/>
              <a:ext cx="111136" cy="545071"/>
            </a:xfrm>
            <a:custGeom>
              <a:avLst/>
              <a:gdLst/>
              <a:ahLst/>
              <a:cxnLst/>
              <a:rect l="l" t="t" r="r" b="b"/>
              <a:pathLst>
                <a:path w="2965" h="14542" extrusionOk="0">
                  <a:moveTo>
                    <a:pt x="2964" y="0"/>
                  </a:moveTo>
                  <a:lnTo>
                    <a:pt x="1353" y="1273"/>
                  </a:lnTo>
                  <a:lnTo>
                    <a:pt x="0" y="14542"/>
                  </a:lnTo>
                  <a:lnTo>
                    <a:pt x="2964" y="0"/>
                  </a:lnTo>
                  <a:close/>
                  <a:moveTo>
                    <a:pt x="0" y="14542"/>
                  </a:moveTo>
                  <a:lnTo>
                    <a:pt x="0" y="14542"/>
                  </a:lnTo>
                  <a:lnTo>
                    <a:pt x="0" y="14542"/>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2212616" y="1260304"/>
              <a:ext cx="295287" cy="557777"/>
            </a:xfrm>
            <a:custGeom>
              <a:avLst/>
              <a:gdLst/>
              <a:ahLst/>
              <a:cxnLst/>
              <a:rect l="l" t="t" r="r" b="b"/>
              <a:pathLst>
                <a:path w="7878" h="14881" extrusionOk="0">
                  <a:moveTo>
                    <a:pt x="7540" y="1"/>
                  </a:moveTo>
                  <a:lnTo>
                    <a:pt x="1512" y="876"/>
                  </a:lnTo>
                  <a:cubicBezTo>
                    <a:pt x="1512" y="876"/>
                    <a:pt x="1472" y="2288"/>
                    <a:pt x="1393" y="2447"/>
                  </a:cubicBezTo>
                  <a:cubicBezTo>
                    <a:pt x="1313" y="2626"/>
                    <a:pt x="0" y="4934"/>
                    <a:pt x="0" y="4934"/>
                  </a:cubicBezTo>
                  <a:lnTo>
                    <a:pt x="4138" y="14880"/>
                  </a:lnTo>
                  <a:lnTo>
                    <a:pt x="5590" y="13687"/>
                  </a:lnTo>
                  <a:cubicBezTo>
                    <a:pt x="5590" y="13687"/>
                    <a:pt x="6366" y="13309"/>
                    <a:pt x="6803" y="13110"/>
                  </a:cubicBezTo>
                  <a:cubicBezTo>
                    <a:pt x="7221" y="12931"/>
                    <a:pt x="7878" y="11419"/>
                    <a:pt x="7878" y="11419"/>
                  </a:cubicBezTo>
                  <a:lnTo>
                    <a:pt x="7540" y="1"/>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2366926" y="1348273"/>
              <a:ext cx="140972" cy="469806"/>
            </a:xfrm>
            <a:custGeom>
              <a:avLst/>
              <a:gdLst/>
              <a:ahLst/>
              <a:cxnLst/>
              <a:rect l="l" t="t" r="r" b="b"/>
              <a:pathLst>
                <a:path w="3761" h="12534" extrusionOk="0">
                  <a:moveTo>
                    <a:pt x="160" y="1"/>
                  </a:moveTo>
                  <a:lnTo>
                    <a:pt x="1" y="12533"/>
                  </a:lnTo>
                  <a:lnTo>
                    <a:pt x="2885" y="10823"/>
                  </a:lnTo>
                  <a:cubicBezTo>
                    <a:pt x="3283" y="10325"/>
                    <a:pt x="3761" y="9072"/>
                    <a:pt x="3761" y="9072"/>
                  </a:cubicBezTo>
                  <a:lnTo>
                    <a:pt x="3681" y="6506"/>
                  </a:lnTo>
                  <a:lnTo>
                    <a:pt x="1294" y="777"/>
                  </a:lnTo>
                  <a:lnTo>
                    <a:pt x="160" y="1"/>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978619" y="1474285"/>
              <a:ext cx="1588996" cy="2429316"/>
            </a:xfrm>
            <a:custGeom>
              <a:avLst/>
              <a:gdLst/>
              <a:ahLst/>
              <a:cxnLst/>
              <a:rect l="l" t="t" r="r" b="b"/>
              <a:pathLst>
                <a:path w="42393" h="64812" extrusionOk="0">
                  <a:moveTo>
                    <a:pt x="27791" y="1"/>
                  </a:moveTo>
                  <a:lnTo>
                    <a:pt x="13965" y="2408"/>
                  </a:lnTo>
                  <a:lnTo>
                    <a:pt x="10723" y="40582"/>
                  </a:lnTo>
                  <a:lnTo>
                    <a:pt x="1" y="64811"/>
                  </a:lnTo>
                  <a:lnTo>
                    <a:pt x="7739" y="63996"/>
                  </a:lnTo>
                  <a:lnTo>
                    <a:pt x="8992" y="59938"/>
                  </a:lnTo>
                  <a:lnTo>
                    <a:pt x="9211" y="63677"/>
                  </a:lnTo>
                  <a:lnTo>
                    <a:pt x="34475" y="62146"/>
                  </a:lnTo>
                  <a:lnTo>
                    <a:pt x="34455" y="41199"/>
                  </a:lnTo>
                  <a:lnTo>
                    <a:pt x="40661" y="23613"/>
                  </a:lnTo>
                  <a:lnTo>
                    <a:pt x="42392" y="8833"/>
                  </a:lnTo>
                  <a:lnTo>
                    <a:pt x="41716" y="8296"/>
                  </a:lnTo>
                  <a:lnTo>
                    <a:pt x="35131" y="23812"/>
                  </a:lnTo>
                  <a:lnTo>
                    <a:pt x="29104" y="35808"/>
                  </a:lnTo>
                  <a:lnTo>
                    <a:pt x="32645" y="24250"/>
                  </a:lnTo>
                  <a:lnTo>
                    <a:pt x="36026" y="8356"/>
                  </a:lnTo>
                  <a:lnTo>
                    <a:pt x="32943" y="4457"/>
                  </a:lnTo>
                  <a:lnTo>
                    <a:pt x="32326" y="816"/>
                  </a:lnTo>
                  <a:lnTo>
                    <a:pt x="31769" y="359"/>
                  </a:lnTo>
                  <a:lnTo>
                    <a:pt x="277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2078395" y="1766565"/>
              <a:ext cx="250571" cy="354959"/>
            </a:xfrm>
            <a:custGeom>
              <a:avLst/>
              <a:gdLst/>
              <a:ahLst/>
              <a:cxnLst/>
              <a:rect l="l" t="t" r="r" b="b"/>
              <a:pathLst>
                <a:path w="6685" h="9470" extrusionOk="0">
                  <a:moveTo>
                    <a:pt x="6247" y="1"/>
                  </a:moveTo>
                  <a:lnTo>
                    <a:pt x="478" y="3363"/>
                  </a:lnTo>
                  <a:lnTo>
                    <a:pt x="1" y="4855"/>
                  </a:lnTo>
                  <a:lnTo>
                    <a:pt x="4775" y="9470"/>
                  </a:lnTo>
                  <a:lnTo>
                    <a:pt x="6684" y="558"/>
                  </a:lnTo>
                  <a:lnTo>
                    <a:pt x="6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217225" y="3222004"/>
              <a:ext cx="857525" cy="630830"/>
            </a:xfrm>
            <a:custGeom>
              <a:avLst/>
              <a:gdLst/>
              <a:ahLst/>
              <a:cxnLst/>
              <a:rect l="l" t="t" r="r" b="b"/>
              <a:pathLst>
                <a:path w="22878" h="16830" extrusionOk="0">
                  <a:moveTo>
                    <a:pt x="1691" y="0"/>
                  </a:moveTo>
                  <a:lnTo>
                    <a:pt x="0" y="3820"/>
                  </a:lnTo>
                  <a:cubicBezTo>
                    <a:pt x="1453" y="6804"/>
                    <a:pt x="4715" y="13428"/>
                    <a:pt x="6406" y="16830"/>
                  </a:cubicBezTo>
                  <a:lnTo>
                    <a:pt x="16571" y="16213"/>
                  </a:lnTo>
                  <a:lnTo>
                    <a:pt x="22877" y="14343"/>
                  </a:lnTo>
                  <a:lnTo>
                    <a:pt x="18421" y="10424"/>
                  </a:lnTo>
                  <a:lnTo>
                    <a:pt x="12055" y="10305"/>
                  </a:lnTo>
                  <a:lnTo>
                    <a:pt x="16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349946" y="2974440"/>
              <a:ext cx="484686" cy="91008"/>
            </a:xfrm>
            <a:custGeom>
              <a:avLst/>
              <a:gdLst/>
              <a:ahLst/>
              <a:cxnLst/>
              <a:rect l="l" t="t" r="r" b="b"/>
              <a:pathLst>
                <a:path w="12931" h="2428" extrusionOk="0">
                  <a:moveTo>
                    <a:pt x="876" y="1"/>
                  </a:moveTo>
                  <a:lnTo>
                    <a:pt x="816" y="558"/>
                  </a:lnTo>
                  <a:lnTo>
                    <a:pt x="0" y="2428"/>
                  </a:lnTo>
                  <a:lnTo>
                    <a:pt x="12931" y="41"/>
                  </a:lnTo>
                  <a:lnTo>
                    <a:pt x="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815202" y="1785231"/>
              <a:ext cx="752386" cy="2046020"/>
            </a:xfrm>
            <a:custGeom>
              <a:avLst/>
              <a:gdLst/>
              <a:ahLst/>
              <a:cxnLst/>
              <a:rect l="l" t="t" r="r" b="b"/>
              <a:pathLst>
                <a:path w="20073" h="54586" extrusionOk="0">
                  <a:moveTo>
                    <a:pt x="19396" y="0"/>
                  </a:moveTo>
                  <a:lnTo>
                    <a:pt x="12811" y="15516"/>
                  </a:lnTo>
                  <a:lnTo>
                    <a:pt x="10265" y="24329"/>
                  </a:lnTo>
                  <a:lnTo>
                    <a:pt x="7957" y="32664"/>
                  </a:lnTo>
                  <a:lnTo>
                    <a:pt x="4277" y="35887"/>
                  </a:lnTo>
                  <a:lnTo>
                    <a:pt x="7639" y="36523"/>
                  </a:lnTo>
                  <a:lnTo>
                    <a:pt x="0" y="54586"/>
                  </a:lnTo>
                  <a:lnTo>
                    <a:pt x="12155" y="53850"/>
                  </a:lnTo>
                  <a:lnTo>
                    <a:pt x="12135" y="32903"/>
                  </a:lnTo>
                  <a:lnTo>
                    <a:pt x="18341" y="15317"/>
                  </a:lnTo>
                  <a:lnTo>
                    <a:pt x="20072" y="537"/>
                  </a:lnTo>
                  <a:lnTo>
                    <a:pt x="19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2485479" y="1785231"/>
              <a:ext cx="87297" cy="162562"/>
            </a:xfrm>
            <a:custGeom>
              <a:avLst/>
              <a:gdLst/>
              <a:ahLst/>
              <a:cxnLst/>
              <a:rect l="l" t="t" r="r" b="b"/>
              <a:pathLst>
                <a:path w="2329" h="4337" extrusionOk="0">
                  <a:moveTo>
                    <a:pt x="1513" y="0"/>
                  </a:moveTo>
                  <a:lnTo>
                    <a:pt x="1" y="2367"/>
                  </a:lnTo>
                  <a:lnTo>
                    <a:pt x="2328" y="4337"/>
                  </a:lnTo>
                  <a:lnTo>
                    <a:pt x="15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2317001" y="1700972"/>
              <a:ext cx="224445" cy="615163"/>
            </a:xfrm>
            <a:custGeom>
              <a:avLst/>
              <a:gdLst/>
              <a:ahLst/>
              <a:cxnLst/>
              <a:rect l="l" t="t" r="r" b="b"/>
              <a:pathLst>
                <a:path w="5988" h="16412" extrusionOk="0">
                  <a:moveTo>
                    <a:pt x="4934" y="0"/>
                  </a:moveTo>
                  <a:cubicBezTo>
                    <a:pt x="4715" y="438"/>
                    <a:pt x="4317" y="1234"/>
                    <a:pt x="4018" y="1373"/>
                  </a:cubicBezTo>
                  <a:cubicBezTo>
                    <a:pt x="3700" y="1492"/>
                    <a:pt x="3203" y="1731"/>
                    <a:pt x="2964" y="1870"/>
                  </a:cubicBezTo>
                  <a:lnTo>
                    <a:pt x="0" y="16412"/>
                  </a:lnTo>
                  <a:lnTo>
                    <a:pt x="4257" y="6386"/>
                  </a:lnTo>
                  <a:lnTo>
                    <a:pt x="5988" y="2248"/>
                  </a:lnTo>
                  <a:lnTo>
                    <a:pt x="49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1380494" y="2140854"/>
              <a:ext cx="290115" cy="854526"/>
            </a:xfrm>
            <a:custGeom>
              <a:avLst/>
              <a:gdLst/>
              <a:ahLst/>
              <a:cxnLst/>
              <a:rect l="l" t="t" r="r" b="b"/>
              <a:pathLst>
                <a:path w="7740" h="22798" extrusionOk="0">
                  <a:moveTo>
                    <a:pt x="7739" y="1"/>
                  </a:moveTo>
                  <a:lnTo>
                    <a:pt x="1553" y="4437"/>
                  </a:lnTo>
                  <a:lnTo>
                    <a:pt x="1" y="22798"/>
                  </a:lnTo>
                  <a:lnTo>
                    <a:pt x="3800" y="16731"/>
                  </a:lnTo>
                  <a:lnTo>
                    <a:pt x="7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1756281" y="3571706"/>
              <a:ext cx="161849" cy="90258"/>
            </a:xfrm>
            <a:custGeom>
              <a:avLst/>
              <a:gdLst/>
              <a:ahLst/>
              <a:cxnLst/>
              <a:rect l="l" t="t" r="r" b="b"/>
              <a:pathLst>
                <a:path w="4318" h="2408" extrusionOk="0">
                  <a:moveTo>
                    <a:pt x="1" y="0"/>
                  </a:moveTo>
                  <a:lnTo>
                    <a:pt x="2766" y="2407"/>
                  </a:lnTo>
                  <a:lnTo>
                    <a:pt x="4318" y="637"/>
                  </a:lnTo>
                  <a:lnTo>
                    <a:pt x="1" y="0"/>
                  </a:lnTo>
                  <a:close/>
                </a:path>
              </a:pathLst>
            </a:custGeom>
            <a:solidFill>
              <a:srgbClr val="785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2245412" y="663825"/>
              <a:ext cx="758346" cy="345251"/>
            </a:xfrm>
            <a:custGeom>
              <a:avLst/>
              <a:gdLst/>
              <a:ahLst/>
              <a:cxnLst/>
              <a:rect l="l" t="t" r="r" b="b"/>
              <a:pathLst>
                <a:path w="20232" h="9211" extrusionOk="0">
                  <a:moveTo>
                    <a:pt x="16551" y="0"/>
                  </a:moveTo>
                  <a:cubicBezTo>
                    <a:pt x="16551" y="0"/>
                    <a:pt x="12354" y="856"/>
                    <a:pt x="9589" y="1274"/>
                  </a:cubicBezTo>
                  <a:cubicBezTo>
                    <a:pt x="6804" y="1671"/>
                    <a:pt x="1473" y="3740"/>
                    <a:pt x="1473" y="3879"/>
                  </a:cubicBezTo>
                  <a:cubicBezTo>
                    <a:pt x="1473" y="3999"/>
                    <a:pt x="0" y="9211"/>
                    <a:pt x="0" y="9211"/>
                  </a:cubicBezTo>
                  <a:lnTo>
                    <a:pt x="20231" y="7858"/>
                  </a:lnTo>
                  <a:cubicBezTo>
                    <a:pt x="19635" y="4436"/>
                    <a:pt x="16551" y="0"/>
                    <a:pt x="16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2245412" y="870422"/>
              <a:ext cx="758346" cy="138648"/>
            </a:xfrm>
            <a:custGeom>
              <a:avLst/>
              <a:gdLst/>
              <a:ahLst/>
              <a:cxnLst/>
              <a:rect l="l" t="t" r="r" b="b"/>
              <a:pathLst>
                <a:path w="20232" h="3699" extrusionOk="0">
                  <a:moveTo>
                    <a:pt x="15438" y="0"/>
                  </a:moveTo>
                  <a:cubicBezTo>
                    <a:pt x="14682" y="0"/>
                    <a:pt x="13942" y="11"/>
                    <a:pt x="13269" y="38"/>
                  </a:cubicBezTo>
                  <a:cubicBezTo>
                    <a:pt x="10842" y="118"/>
                    <a:pt x="4397" y="814"/>
                    <a:pt x="697" y="1232"/>
                  </a:cubicBezTo>
                  <a:cubicBezTo>
                    <a:pt x="339" y="2505"/>
                    <a:pt x="0" y="3699"/>
                    <a:pt x="0" y="3699"/>
                  </a:cubicBezTo>
                  <a:lnTo>
                    <a:pt x="20231" y="2346"/>
                  </a:lnTo>
                  <a:cubicBezTo>
                    <a:pt x="20072" y="1570"/>
                    <a:pt x="19853" y="814"/>
                    <a:pt x="19575" y="78"/>
                  </a:cubicBezTo>
                  <a:cubicBezTo>
                    <a:pt x="18364" y="39"/>
                    <a:pt x="16871" y="0"/>
                    <a:pt x="15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2236454" y="1054531"/>
              <a:ext cx="279657" cy="259491"/>
            </a:xfrm>
            <a:custGeom>
              <a:avLst/>
              <a:gdLst/>
              <a:ahLst/>
              <a:cxnLst/>
              <a:rect l="l" t="t" r="r" b="b"/>
              <a:pathLst>
                <a:path w="7461" h="6923" extrusionOk="0">
                  <a:moveTo>
                    <a:pt x="7461" y="0"/>
                  </a:moveTo>
                  <a:lnTo>
                    <a:pt x="140" y="1850"/>
                  </a:lnTo>
                  <a:cubicBezTo>
                    <a:pt x="140" y="1850"/>
                    <a:pt x="1" y="4297"/>
                    <a:pt x="60" y="4735"/>
                  </a:cubicBezTo>
                  <a:cubicBezTo>
                    <a:pt x="120" y="5152"/>
                    <a:pt x="856" y="6923"/>
                    <a:pt x="856" y="6923"/>
                  </a:cubicBezTo>
                  <a:cubicBezTo>
                    <a:pt x="1493" y="6843"/>
                    <a:pt x="2129" y="6704"/>
                    <a:pt x="2746" y="6505"/>
                  </a:cubicBezTo>
                  <a:cubicBezTo>
                    <a:pt x="3363" y="6266"/>
                    <a:pt x="6545" y="6246"/>
                    <a:pt x="6545" y="6246"/>
                  </a:cubicBezTo>
                  <a:lnTo>
                    <a:pt x="7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2415389" y="1030543"/>
              <a:ext cx="597696" cy="682406"/>
            </a:xfrm>
            <a:custGeom>
              <a:avLst/>
              <a:gdLst/>
              <a:ahLst/>
              <a:cxnLst/>
              <a:rect l="l" t="t" r="r" b="b"/>
              <a:pathLst>
                <a:path w="15946" h="18206" extrusionOk="0">
                  <a:moveTo>
                    <a:pt x="12553" y="0"/>
                  </a:moveTo>
                  <a:cubicBezTo>
                    <a:pt x="8471" y="0"/>
                    <a:pt x="1921" y="955"/>
                    <a:pt x="1453" y="1317"/>
                  </a:cubicBezTo>
                  <a:lnTo>
                    <a:pt x="1" y="8180"/>
                  </a:lnTo>
                  <a:cubicBezTo>
                    <a:pt x="1" y="8180"/>
                    <a:pt x="180" y="14585"/>
                    <a:pt x="260" y="15042"/>
                  </a:cubicBezTo>
                  <a:cubicBezTo>
                    <a:pt x="339" y="15500"/>
                    <a:pt x="2706" y="17967"/>
                    <a:pt x="2706" y="17967"/>
                  </a:cubicBezTo>
                  <a:lnTo>
                    <a:pt x="7103" y="18205"/>
                  </a:lnTo>
                  <a:lnTo>
                    <a:pt x="9032" y="15182"/>
                  </a:lnTo>
                  <a:lnTo>
                    <a:pt x="11638" y="12934"/>
                  </a:lnTo>
                  <a:cubicBezTo>
                    <a:pt x="12175" y="13212"/>
                    <a:pt x="12752" y="13431"/>
                    <a:pt x="13349" y="13590"/>
                  </a:cubicBezTo>
                  <a:cubicBezTo>
                    <a:pt x="13349" y="13590"/>
                    <a:pt x="13906" y="10945"/>
                    <a:pt x="13508" y="8856"/>
                  </a:cubicBezTo>
                  <a:cubicBezTo>
                    <a:pt x="13508" y="8856"/>
                    <a:pt x="14841" y="7364"/>
                    <a:pt x="14881" y="7046"/>
                  </a:cubicBezTo>
                  <a:cubicBezTo>
                    <a:pt x="14940" y="6727"/>
                    <a:pt x="15259" y="2769"/>
                    <a:pt x="15776" y="859"/>
                  </a:cubicBezTo>
                  <a:cubicBezTo>
                    <a:pt x="15945" y="227"/>
                    <a:pt x="14542" y="0"/>
                    <a:pt x="12553" y="0"/>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2365464" y="1164576"/>
              <a:ext cx="120056" cy="172569"/>
            </a:xfrm>
            <a:custGeom>
              <a:avLst/>
              <a:gdLst/>
              <a:ahLst/>
              <a:cxnLst/>
              <a:rect l="l" t="t" r="r" b="b"/>
              <a:pathLst>
                <a:path w="3203" h="4604" extrusionOk="0">
                  <a:moveTo>
                    <a:pt x="962" y="0"/>
                  </a:moveTo>
                  <a:cubicBezTo>
                    <a:pt x="690" y="0"/>
                    <a:pt x="416" y="107"/>
                    <a:pt x="159" y="386"/>
                  </a:cubicBezTo>
                  <a:cubicBezTo>
                    <a:pt x="0" y="545"/>
                    <a:pt x="100" y="2714"/>
                    <a:pt x="199" y="2972"/>
                  </a:cubicBezTo>
                  <a:cubicBezTo>
                    <a:pt x="557" y="3529"/>
                    <a:pt x="935" y="4086"/>
                    <a:pt x="1333" y="4604"/>
                  </a:cubicBezTo>
                  <a:cubicBezTo>
                    <a:pt x="1333" y="4604"/>
                    <a:pt x="3203" y="1421"/>
                    <a:pt x="2706" y="1003"/>
                  </a:cubicBezTo>
                  <a:cubicBezTo>
                    <a:pt x="2348" y="702"/>
                    <a:pt x="1661" y="0"/>
                    <a:pt x="962" y="0"/>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2439265" y="1027694"/>
              <a:ext cx="199857" cy="340753"/>
            </a:xfrm>
            <a:custGeom>
              <a:avLst/>
              <a:gdLst/>
              <a:ahLst/>
              <a:cxnLst/>
              <a:rect l="l" t="t" r="r" b="b"/>
              <a:pathLst>
                <a:path w="5332" h="9091" extrusionOk="0">
                  <a:moveTo>
                    <a:pt x="5332" y="0"/>
                  </a:moveTo>
                  <a:lnTo>
                    <a:pt x="20" y="796"/>
                  </a:lnTo>
                  <a:cubicBezTo>
                    <a:pt x="1" y="1054"/>
                    <a:pt x="219" y="5868"/>
                    <a:pt x="219" y="6246"/>
                  </a:cubicBezTo>
                  <a:cubicBezTo>
                    <a:pt x="239" y="6644"/>
                    <a:pt x="319" y="8813"/>
                    <a:pt x="319" y="8813"/>
                  </a:cubicBezTo>
                  <a:lnTo>
                    <a:pt x="1373" y="9091"/>
                  </a:lnTo>
                  <a:cubicBezTo>
                    <a:pt x="1373" y="9091"/>
                    <a:pt x="2348" y="3561"/>
                    <a:pt x="2646" y="3064"/>
                  </a:cubicBezTo>
                  <a:cubicBezTo>
                    <a:pt x="2925" y="2566"/>
                    <a:pt x="5332" y="0"/>
                    <a:pt x="5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2443013" y="1393025"/>
              <a:ext cx="50714" cy="17917"/>
            </a:xfrm>
            <a:custGeom>
              <a:avLst/>
              <a:gdLst/>
              <a:ahLst/>
              <a:cxnLst/>
              <a:rect l="l" t="t" r="r" b="b"/>
              <a:pathLst>
                <a:path w="1353" h="478" extrusionOk="0">
                  <a:moveTo>
                    <a:pt x="0" y="0"/>
                  </a:moveTo>
                  <a:lnTo>
                    <a:pt x="557" y="339"/>
                  </a:lnTo>
                  <a:lnTo>
                    <a:pt x="1353" y="478"/>
                  </a:lnTo>
                  <a:lnTo>
                    <a:pt x="656" y="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2448223" y="1424322"/>
              <a:ext cx="38045" cy="10495"/>
            </a:xfrm>
            <a:custGeom>
              <a:avLst/>
              <a:gdLst/>
              <a:ahLst/>
              <a:cxnLst/>
              <a:rect l="l" t="t" r="r" b="b"/>
              <a:pathLst>
                <a:path w="1015" h="280" extrusionOk="0">
                  <a:moveTo>
                    <a:pt x="0" y="1"/>
                  </a:moveTo>
                  <a:lnTo>
                    <a:pt x="378" y="220"/>
                  </a:lnTo>
                  <a:lnTo>
                    <a:pt x="1015" y="27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2046349" y="947484"/>
              <a:ext cx="1138606" cy="216686"/>
            </a:xfrm>
            <a:custGeom>
              <a:avLst/>
              <a:gdLst/>
              <a:ahLst/>
              <a:cxnLst/>
              <a:rect l="l" t="t" r="r" b="b"/>
              <a:pathLst>
                <a:path w="30377" h="5781" extrusionOk="0">
                  <a:moveTo>
                    <a:pt x="25512" y="1"/>
                  </a:moveTo>
                  <a:cubicBezTo>
                    <a:pt x="20412" y="1"/>
                    <a:pt x="12593" y="99"/>
                    <a:pt x="8673" y="648"/>
                  </a:cubicBezTo>
                  <a:cubicBezTo>
                    <a:pt x="2566" y="1503"/>
                    <a:pt x="0" y="3015"/>
                    <a:pt x="0" y="3015"/>
                  </a:cubicBezTo>
                  <a:cubicBezTo>
                    <a:pt x="458" y="4090"/>
                    <a:pt x="1154" y="5044"/>
                    <a:pt x="2069" y="5780"/>
                  </a:cubicBezTo>
                  <a:cubicBezTo>
                    <a:pt x="2069" y="5780"/>
                    <a:pt x="12575" y="2949"/>
                    <a:pt x="23775" y="2949"/>
                  </a:cubicBezTo>
                  <a:cubicBezTo>
                    <a:pt x="25275" y="2949"/>
                    <a:pt x="26787" y="3000"/>
                    <a:pt x="28288" y="3115"/>
                  </a:cubicBezTo>
                  <a:cubicBezTo>
                    <a:pt x="28288" y="3115"/>
                    <a:pt x="30376" y="1881"/>
                    <a:pt x="30356" y="31"/>
                  </a:cubicBezTo>
                  <a:cubicBezTo>
                    <a:pt x="30356" y="31"/>
                    <a:pt x="28358" y="1"/>
                    <a:pt x="25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2020224" y="1400484"/>
              <a:ext cx="308743" cy="548069"/>
            </a:xfrm>
            <a:custGeom>
              <a:avLst/>
              <a:gdLst/>
              <a:ahLst/>
              <a:cxnLst/>
              <a:rect l="l" t="t" r="r" b="b"/>
              <a:pathLst>
                <a:path w="8237" h="14622" extrusionOk="0">
                  <a:moveTo>
                    <a:pt x="5810" y="0"/>
                  </a:moveTo>
                  <a:lnTo>
                    <a:pt x="1" y="1970"/>
                  </a:lnTo>
                  <a:lnTo>
                    <a:pt x="1553" y="14622"/>
                  </a:lnTo>
                  <a:lnTo>
                    <a:pt x="8236" y="10325"/>
                  </a:lnTo>
                  <a:lnTo>
                    <a:pt x="5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1363365" y="1741977"/>
              <a:ext cx="2132529" cy="2943351"/>
            </a:xfrm>
            <a:custGeom>
              <a:avLst/>
              <a:gdLst/>
              <a:ahLst/>
              <a:cxnLst/>
              <a:rect l="l" t="t" r="r" b="b"/>
              <a:pathLst>
                <a:path w="56894" h="78526" extrusionOk="0">
                  <a:moveTo>
                    <a:pt x="42451" y="0"/>
                  </a:moveTo>
                  <a:lnTo>
                    <a:pt x="41477" y="796"/>
                  </a:lnTo>
                  <a:lnTo>
                    <a:pt x="46887" y="6863"/>
                  </a:lnTo>
                  <a:cubicBezTo>
                    <a:pt x="46887" y="6863"/>
                    <a:pt x="51721" y="7699"/>
                    <a:pt x="52060" y="8514"/>
                  </a:cubicBezTo>
                  <a:cubicBezTo>
                    <a:pt x="52398" y="9330"/>
                    <a:pt x="52457" y="10941"/>
                    <a:pt x="52457" y="10941"/>
                  </a:cubicBezTo>
                  <a:lnTo>
                    <a:pt x="199" y="64612"/>
                  </a:lnTo>
                  <a:cubicBezTo>
                    <a:pt x="199" y="64612"/>
                    <a:pt x="0" y="76050"/>
                    <a:pt x="657" y="76945"/>
                  </a:cubicBezTo>
                  <a:cubicBezTo>
                    <a:pt x="1151" y="77640"/>
                    <a:pt x="6937" y="78526"/>
                    <a:pt x="10176" y="78526"/>
                  </a:cubicBezTo>
                  <a:cubicBezTo>
                    <a:pt x="11111" y="78526"/>
                    <a:pt x="11834" y="78452"/>
                    <a:pt x="12155" y="78278"/>
                  </a:cubicBezTo>
                  <a:cubicBezTo>
                    <a:pt x="13567" y="77482"/>
                    <a:pt x="24946" y="59957"/>
                    <a:pt x="24946" y="59957"/>
                  </a:cubicBezTo>
                  <a:lnTo>
                    <a:pt x="36245" y="58485"/>
                  </a:lnTo>
                  <a:lnTo>
                    <a:pt x="40044" y="53631"/>
                  </a:lnTo>
                  <a:lnTo>
                    <a:pt x="38214" y="47802"/>
                  </a:lnTo>
                  <a:lnTo>
                    <a:pt x="23693" y="53114"/>
                  </a:lnTo>
                  <a:lnTo>
                    <a:pt x="8554" y="69844"/>
                  </a:lnTo>
                  <a:lnTo>
                    <a:pt x="7122" y="69883"/>
                  </a:lnTo>
                  <a:lnTo>
                    <a:pt x="7122" y="69883"/>
                  </a:lnTo>
                  <a:lnTo>
                    <a:pt x="55123" y="14681"/>
                  </a:lnTo>
                  <a:cubicBezTo>
                    <a:pt x="55123" y="14681"/>
                    <a:pt x="56893" y="10782"/>
                    <a:pt x="56695" y="10185"/>
                  </a:cubicBezTo>
                  <a:cubicBezTo>
                    <a:pt x="56496" y="9569"/>
                    <a:pt x="53850" y="5033"/>
                    <a:pt x="53532" y="4834"/>
                  </a:cubicBezTo>
                  <a:cubicBezTo>
                    <a:pt x="53233" y="4635"/>
                    <a:pt x="48360" y="3979"/>
                    <a:pt x="47743" y="3820"/>
                  </a:cubicBezTo>
                  <a:cubicBezTo>
                    <a:pt x="47126" y="3680"/>
                    <a:pt x="42451" y="0"/>
                    <a:pt x="42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387952" y="3700679"/>
              <a:ext cx="1309376" cy="984815"/>
            </a:xfrm>
            <a:custGeom>
              <a:avLst/>
              <a:gdLst/>
              <a:ahLst/>
              <a:cxnLst/>
              <a:rect l="l" t="t" r="r" b="b"/>
              <a:pathLst>
                <a:path w="34933" h="26274" extrusionOk="0">
                  <a:moveTo>
                    <a:pt x="34296" y="0"/>
                  </a:moveTo>
                  <a:lnTo>
                    <a:pt x="33301" y="3502"/>
                  </a:lnTo>
                  <a:lnTo>
                    <a:pt x="23733" y="4874"/>
                  </a:lnTo>
                  <a:lnTo>
                    <a:pt x="11300" y="24270"/>
                  </a:lnTo>
                  <a:lnTo>
                    <a:pt x="1" y="24687"/>
                  </a:lnTo>
                  <a:lnTo>
                    <a:pt x="160" y="24827"/>
                  </a:lnTo>
                  <a:cubicBezTo>
                    <a:pt x="1194" y="25480"/>
                    <a:pt x="6470" y="26274"/>
                    <a:pt x="9512" y="26274"/>
                  </a:cubicBezTo>
                  <a:cubicBezTo>
                    <a:pt x="10450" y="26274"/>
                    <a:pt x="11175" y="26198"/>
                    <a:pt x="11499" y="26020"/>
                  </a:cubicBezTo>
                  <a:cubicBezTo>
                    <a:pt x="12931" y="25244"/>
                    <a:pt x="24310" y="7699"/>
                    <a:pt x="24310" y="7699"/>
                  </a:cubicBezTo>
                  <a:lnTo>
                    <a:pt x="34932" y="6326"/>
                  </a:lnTo>
                  <a:cubicBezTo>
                    <a:pt x="34415" y="4178"/>
                    <a:pt x="34296" y="0"/>
                    <a:pt x="34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581093" y="3696219"/>
              <a:ext cx="440682" cy="609203"/>
            </a:xfrm>
            <a:custGeom>
              <a:avLst/>
              <a:gdLst/>
              <a:ahLst/>
              <a:cxnLst/>
              <a:rect l="l" t="t" r="r" b="b"/>
              <a:pathLst>
                <a:path w="11757" h="16253" extrusionOk="0">
                  <a:moveTo>
                    <a:pt x="6525" y="0"/>
                  </a:moveTo>
                  <a:lnTo>
                    <a:pt x="0" y="6704"/>
                  </a:lnTo>
                  <a:lnTo>
                    <a:pt x="1134" y="13129"/>
                  </a:lnTo>
                  <a:lnTo>
                    <a:pt x="1253" y="16252"/>
                  </a:lnTo>
                  <a:lnTo>
                    <a:pt x="6684" y="11578"/>
                  </a:lnTo>
                  <a:lnTo>
                    <a:pt x="11757" y="5769"/>
                  </a:lnTo>
                  <a:lnTo>
                    <a:pt x="8474" y="875"/>
                  </a:lnTo>
                  <a:lnTo>
                    <a:pt x="6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2898561" y="2779274"/>
              <a:ext cx="61921" cy="56224"/>
            </a:xfrm>
            <a:custGeom>
              <a:avLst/>
              <a:gdLst/>
              <a:ahLst/>
              <a:cxnLst/>
              <a:rect l="l" t="t" r="r" b="b"/>
              <a:pathLst>
                <a:path w="1652" h="1500" extrusionOk="0">
                  <a:moveTo>
                    <a:pt x="1091" y="0"/>
                  </a:moveTo>
                  <a:cubicBezTo>
                    <a:pt x="866" y="0"/>
                    <a:pt x="603" y="123"/>
                    <a:pt x="398" y="354"/>
                  </a:cubicBezTo>
                  <a:cubicBezTo>
                    <a:pt x="60" y="712"/>
                    <a:pt x="0" y="1190"/>
                    <a:pt x="239" y="1389"/>
                  </a:cubicBezTo>
                  <a:cubicBezTo>
                    <a:pt x="321" y="1464"/>
                    <a:pt x="430" y="1499"/>
                    <a:pt x="549" y="1499"/>
                  </a:cubicBezTo>
                  <a:cubicBezTo>
                    <a:pt x="777" y="1499"/>
                    <a:pt x="1045" y="1372"/>
                    <a:pt x="1254" y="1150"/>
                  </a:cubicBezTo>
                  <a:cubicBezTo>
                    <a:pt x="1592" y="792"/>
                    <a:pt x="1652" y="334"/>
                    <a:pt x="1413" y="115"/>
                  </a:cubicBezTo>
                  <a:cubicBezTo>
                    <a:pt x="1328" y="38"/>
                    <a:pt x="1215" y="0"/>
                    <a:pt x="1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2824760" y="2862783"/>
              <a:ext cx="61921" cy="56374"/>
            </a:xfrm>
            <a:custGeom>
              <a:avLst/>
              <a:gdLst/>
              <a:ahLst/>
              <a:cxnLst/>
              <a:rect l="l" t="t" r="r" b="b"/>
              <a:pathLst>
                <a:path w="1652" h="1504" extrusionOk="0">
                  <a:moveTo>
                    <a:pt x="1091" y="0"/>
                  </a:moveTo>
                  <a:cubicBezTo>
                    <a:pt x="866" y="0"/>
                    <a:pt x="603" y="123"/>
                    <a:pt x="398" y="354"/>
                  </a:cubicBezTo>
                  <a:cubicBezTo>
                    <a:pt x="60" y="712"/>
                    <a:pt x="0" y="1190"/>
                    <a:pt x="239" y="1389"/>
                  </a:cubicBezTo>
                  <a:cubicBezTo>
                    <a:pt x="324" y="1466"/>
                    <a:pt x="436" y="1504"/>
                    <a:pt x="560" y="1504"/>
                  </a:cubicBezTo>
                  <a:cubicBezTo>
                    <a:pt x="785" y="1504"/>
                    <a:pt x="1048" y="1381"/>
                    <a:pt x="1253" y="1150"/>
                  </a:cubicBezTo>
                  <a:cubicBezTo>
                    <a:pt x="1591" y="792"/>
                    <a:pt x="1651" y="334"/>
                    <a:pt x="1412" y="115"/>
                  </a:cubicBezTo>
                  <a:cubicBezTo>
                    <a:pt x="1328" y="38"/>
                    <a:pt x="1215" y="0"/>
                    <a:pt x="1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2750922" y="2946441"/>
              <a:ext cx="61921" cy="56449"/>
            </a:xfrm>
            <a:custGeom>
              <a:avLst/>
              <a:gdLst/>
              <a:ahLst/>
              <a:cxnLst/>
              <a:rect l="l" t="t" r="r" b="b"/>
              <a:pathLst>
                <a:path w="1652" h="1506" extrusionOk="0">
                  <a:moveTo>
                    <a:pt x="1103" y="1"/>
                  </a:moveTo>
                  <a:cubicBezTo>
                    <a:pt x="876" y="1"/>
                    <a:pt x="607" y="128"/>
                    <a:pt x="399" y="350"/>
                  </a:cubicBezTo>
                  <a:cubicBezTo>
                    <a:pt x="60" y="708"/>
                    <a:pt x="1" y="1186"/>
                    <a:pt x="239" y="1404"/>
                  </a:cubicBezTo>
                  <a:cubicBezTo>
                    <a:pt x="321" y="1472"/>
                    <a:pt x="428" y="1505"/>
                    <a:pt x="546" y="1505"/>
                  </a:cubicBezTo>
                  <a:cubicBezTo>
                    <a:pt x="774" y="1505"/>
                    <a:pt x="1044" y="1382"/>
                    <a:pt x="1254" y="1146"/>
                  </a:cubicBezTo>
                  <a:cubicBezTo>
                    <a:pt x="1592" y="788"/>
                    <a:pt x="1652" y="330"/>
                    <a:pt x="1413" y="111"/>
                  </a:cubicBezTo>
                  <a:cubicBezTo>
                    <a:pt x="1331" y="36"/>
                    <a:pt x="1223"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2677121" y="3029987"/>
              <a:ext cx="61921" cy="56411"/>
            </a:xfrm>
            <a:custGeom>
              <a:avLst/>
              <a:gdLst/>
              <a:ahLst/>
              <a:cxnLst/>
              <a:rect l="l" t="t" r="r" b="b"/>
              <a:pathLst>
                <a:path w="1652" h="1505" extrusionOk="0">
                  <a:moveTo>
                    <a:pt x="1107" y="1"/>
                  </a:moveTo>
                  <a:cubicBezTo>
                    <a:pt x="878" y="1"/>
                    <a:pt x="608" y="133"/>
                    <a:pt x="398" y="369"/>
                  </a:cubicBezTo>
                  <a:cubicBezTo>
                    <a:pt x="60" y="707"/>
                    <a:pt x="0" y="1185"/>
                    <a:pt x="239" y="1403"/>
                  </a:cubicBezTo>
                  <a:cubicBezTo>
                    <a:pt x="320" y="1471"/>
                    <a:pt x="427" y="1504"/>
                    <a:pt x="545" y="1504"/>
                  </a:cubicBezTo>
                  <a:cubicBezTo>
                    <a:pt x="774" y="1504"/>
                    <a:pt x="1044" y="1381"/>
                    <a:pt x="1254" y="1145"/>
                  </a:cubicBezTo>
                  <a:cubicBezTo>
                    <a:pt x="1592" y="807"/>
                    <a:pt x="1651" y="329"/>
                    <a:pt x="1413" y="110"/>
                  </a:cubicBezTo>
                  <a:cubicBezTo>
                    <a:pt x="1331" y="36"/>
                    <a:pt x="1225"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2603283" y="3113496"/>
              <a:ext cx="61959" cy="56749"/>
            </a:xfrm>
            <a:custGeom>
              <a:avLst/>
              <a:gdLst/>
              <a:ahLst/>
              <a:cxnLst/>
              <a:rect l="l" t="t" r="r" b="b"/>
              <a:pathLst>
                <a:path w="1653" h="1514" extrusionOk="0">
                  <a:moveTo>
                    <a:pt x="1107" y="1"/>
                  </a:moveTo>
                  <a:cubicBezTo>
                    <a:pt x="879" y="1"/>
                    <a:pt x="609" y="133"/>
                    <a:pt x="399" y="369"/>
                  </a:cubicBezTo>
                  <a:cubicBezTo>
                    <a:pt x="61" y="727"/>
                    <a:pt x="1" y="1185"/>
                    <a:pt x="240" y="1403"/>
                  </a:cubicBezTo>
                  <a:cubicBezTo>
                    <a:pt x="321" y="1478"/>
                    <a:pt x="428" y="1513"/>
                    <a:pt x="546" y="1513"/>
                  </a:cubicBezTo>
                  <a:cubicBezTo>
                    <a:pt x="774" y="1513"/>
                    <a:pt x="1044" y="1381"/>
                    <a:pt x="1254" y="1145"/>
                  </a:cubicBezTo>
                  <a:cubicBezTo>
                    <a:pt x="1592" y="807"/>
                    <a:pt x="1652" y="329"/>
                    <a:pt x="1413" y="110"/>
                  </a:cubicBezTo>
                  <a:cubicBezTo>
                    <a:pt x="1332" y="36"/>
                    <a:pt x="1225"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529482" y="3197342"/>
              <a:ext cx="61921" cy="56074"/>
            </a:xfrm>
            <a:custGeom>
              <a:avLst/>
              <a:gdLst/>
              <a:ahLst/>
              <a:cxnLst/>
              <a:rect l="l" t="t" r="r" b="b"/>
              <a:pathLst>
                <a:path w="1652" h="1496" extrusionOk="0">
                  <a:moveTo>
                    <a:pt x="1107" y="0"/>
                  </a:moveTo>
                  <a:cubicBezTo>
                    <a:pt x="878" y="0"/>
                    <a:pt x="608" y="124"/>
                    <a:pt x="398" y="360"/>
                  </a:cubicBezTo>
                  <a:cubicBezTo>
                    <a:pt x="60" y="698"/>
                    <a:pt x="1" y="1176"/>
                    <a:pt x="239" y="1394"/>
                  </a:cubicBezTo>
                  <a:cubicBezTo>
                    <a:pt x="321" y="1462"/>
                    <a:pt x="428" y="1495"/>
                    <a:pt x="546" y="1495"/>
                  </a:cubicBezTo>
                  <a:cubicBezTo>
                    <a:pt x="774" y="1495"/>
                    <a:pt x="1044" y="1372"/>
                    <a:pt x="1254" y="1136"/>
                  </a:cubicBezTo>
                  <a:cubicBezTo>
                    <a:pt x="1592" y="778"/>
                    <a:pt x="1652" y="320"/>
                    <a:pt x="1413" y="101"/>
                  </a:cubicBezTo>
                  <a:cubicBezTo>
                    <a:pt x="1332" y="33"/>
                    <a:pt x="1225"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455682" y="3281038"/>
              <a:ext cx="62671" cy="56224"/>
            </a:xfrm>
            <a:custGeom>
              <a:avLst/>
              <a:gdLst/>
              <a:ahLst/>
              <a:cxnLst/>
              <a:rect l="l" t="t" r="r" b="b"/>
              <a:pathLst>
                <a:path w="1672" h="1500" extrusionOk="0">
                  <a:moveTo>
                    <a:pt x="1091" y="1"/>
                  </a:moveTo>
                  <a:cubicBezTo>
                    <a:pt x="866" y="1"/>
                    <a:pt x="603" y="124"/>
                    <a:pt x="398" y="355"/>
                  </a:cubicBezTo>
                  <a:cubicBezTo>
                    <a:pt x="80" y="713"/>
                    <a:pt x="0" y="1190"/>
                    <a:pt x="239" y="1389"/>
                  </a:cubicBezTo>
                  <a:cubicBezTo>
                    <a:pt x="321" y="1465"/>
                    <a:pt x="429" y="1500"/>
                    <a:pt x="550" y="1500"/>
                  </a:cubicBezTo>
                  <a:cubicBezTo>
                    <a:pt x="779" y="1500"/>
                    <a:pt x="1052" y="1372"/>
                    <a:pt x="1273" y="1151"/>
                  </a:cubicBezTo>
                  <a:cubicBezTo>
                    <a:pt x="1592" y="793"/>
                    <a:pt x="1671" y="335"/>
                    <a:pt x="1413" y="116"/>
                  </a:cubicBezTo>
                  <a:cubicBezTo>
                    <a:pt x="1328" y="38"/>
                    <a:pt x="1215" y="1"/>
                    <a:pt x="10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381844" y="3364733"/>
              <a:ext cx="61921" cy="56449"/>
            </a:xfrm>
            <a:custGeom>
              <a:avLst/>
              <a:gdLst/>
              <a:ahLst/>
              <a:cxnLst/>
              <a:rect l="l" t="t" r="r" b="b"/>
              <a:pathLst>
                <a:path w="1652" h="1506" extrusionOk="0">
                  <a:moveTo>
                    <a:pt x="1103" y="1"/>
                  </a:moveTo>
                  <a:cubicBezTo>
                    <a:pt x="876" y="1"/>
                    <a:pt x="607" y="128"/>
                    <a:pt x="399" y="350"/>
                  </a:cubicBezTo>
                  <a:cubicBezTo>
                    <a:pt x="61" y="708"/>
                    <a:pt x="1" y="1185"/>
                    <a:pt x="240" y="1404"/>
                  </a:cubicBezTo>
                  <a:cubicBezTo>
                    <a:pt x="321" y="1472"/>
                    <a:pt x="428" y="1505"/>
                    <a:pt x="546" y="1505"/>
                  </a:cubicBezTo>
                  <a:cubicBezTo>
                    <a:pt x="774" y="1505"/>
                    <a:pt x="1044" y="1382"/>
                    <a:pt x="1254" y="1146"/>
                  </a:cubicBezTo>
                  <a:cubicBezTo>
                    <a:pt x="1592" y="788"/>
                    <a:pt x="1652" y="330"/>
                    <a:pt x="1413" y="111"/>
                  </a:cubicBezTo>
                  <a:cubicBezTo>
                    <a:pt x="1331" y="36"/>
                    <a:pt x="1223"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308043" y="3448467"/>
              <a:ext cx="61921" cy="56561"/>
            </a:xfrm>
            <a:custGeom>
              <a:avLst/>
              <a:gdLst/>
              <a:ahLst/>
              <a:cxnLst/>
              <a:rect l="l" t="t" r="r" b="b"/>
              <a:pathLst>
                <a:path w="1652" h="1509" extrusionOk="0">
                  <a:moveTo>
                    <a:pt x="1093" y="1"/>
                  </a:moveTo>
                  <a:cubicBezTo>
                    <a:pt x="867" y="1"/>
                    <a:pt x="604" y="133"/>
                    <a:pt x="398" y="364"/>
                  </a:cubicBezTo>
                  <a:cubicBezTo>
                    <a:pt x="60" y="722"/>
                    <a:pt x="0" y="1179"/>
                    <a:pt x="239" y="1398"/>
                  </a:cubicBezTo>
                  <a:cubicBezTo>
                    <a:pt x="321" y="1474"/>
                    <a:pt x="430" y="1509"/>
                    <a:pt x="549" y="1509"/>
                  </a:cubicBezTo>
                  <a:cubicBezTo>
                    <a:pt x="777" y="1509"/>
                    <a:pt x="1045" y="1381"/>
                    <a:pt x="1254" y="1159"/>
                  </a:cubicBezTo>
                  <a:cubicBezTo>
                    <a:pt x="1592" y="801"/>
                    <a:pt x="1652" y="344"/>
                    <a:pt x="1413" y="125"/>
                  </a:cubicBezTo>
                  <a:cubicBezTo>
                    <a:pt x="1328" y="41"/>
                    <a:pt x="1216" y="1"/>
                    <a:pt x="1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234242" y="3532200"/>
              <a:ext cx="61921" cy="56749"/>
            </a:xfrm>
            <a:custGeom>
              <a:avLst/>
              <a:gdLst/>
              <a:ahLst/>
              <a:cxnLst/>
              <a:rect l="l" t="t" r="r" b="b"/>
              <a:pathLst>
                <a:path w="1652" h="1514" extrusionOk="0">
                  <a:moveTo>
                    <a:pt x="1107" y="0"/>
                  </a:moveTo>
                  <a:cubicBezTo>
                    <a:pt x="879" y="0"/>
                    <a:pt x="608" y="141"/>
                    <a:pt x="398" y="378"/>
                  </a:cubicBezTo>
                  <a:cubicBezTo>
                    <a:pt x="60" y="716"/>
                    <a:pt x="0" y="1193"/>
                    <a:pt x="239" y="1412"/>
                  </a:cubicBezTo>
                  <a:cubicBezTo>
                    <a:pt x="320" y="1480"/>
                    <a:pt x="427" y="1513"/>
                    <a:pt x="545" y="1513"/>
                  </a:cubicBezTo>
                  <a:cubicBezTo>
                    <a:pt x="773" y="1513"/>
                    <a:pt x="1044" y="1389"/>
                    <a:pt x="1253" y="1153"/>
                  </a:cubicBezTo>
                  <a:cubicBezTo>
                    <a:pt x="1591" y="795"/>
                    <a:pt x="1651" y="338"/>
                    <a:pt x="1412" y="119"/>
                  </a:cubicBezTo>
                  <a:cubicBezTo>
                    <a:pt x="1331" y="38"/>
                    <a:pt x="1225"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160404" y="3615484"/>
              <a:ext cx="61921" cy="56561"/>
            </a:xfrm>
            <a:custGeom>
              <a:avLst/>
              <a:gdLst/>
              <a:ahLst/>
              <a:cxnLst/>
              <a:rect l="l" t="t" r="r" b="b"/>
              <a:pathLst>
                <a:path w="1652" h="1509" extrusionOk="0">
                  <a:moveTo>
                    <a:pt x="1093" y="1"/>
                  </a:moveTo>
                  <a:cubicBezTo>
                    <a:pt x="868" y="1"/>
                    <a:pt x="604" y="133"/>
                    <a:pt x="399" y="364"/>
                  </a:cubicBezTo>
                  <a:cubicBezTo>
                    <a:pt x="60" y="722"/>
                    <a:pt x="1" y="1179"/>
                    <a:pt x="239" y="1398"/>
                  </a:cubicBezTo>
                  <a:cubicBezTo>
                    <a:pt x="322" y="1474"/>
                    <a:pt x="430" y="1509"/>
                    <a:pt x="549" y="1509"/>
                  </a:cubicBezTo>
                  <a:cubicBezTo>
                    <a:pt x="777" y="1509"/>
                    <a:pt x="1045" y="1381"/>
                    <a:pt x="1254" y="1159"/>
                  </a:cubicBezTo>
                  <a:cubicBezTo>
                    <a:pt x="1592" y="801"/>
                    <a:pt x="1652" y="344"/>
                    <a:pt x="1413" y="125"/>
                  </a:cubicBezTo>
                  <a:cubicBezTo>
                    <a:pt x="1329" y="40"/>
                    <a:pt x="1216" y="1"/>
                    <a:pt x="10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086604" y="3699330"/>
              <a:ext cx="61921" cy="56411"/>
            </a:xfrm>
            <a:custGeom>
              <a:avLst/>
              <a:gdLst/>
              <a:ahLst/>
              <a:cxnLst/>
              <a:rect l="l" t="t" r="r" b="b"/>
              <a:pathLst>
                <a:path w="1652" h="1505" extrusionOk="0">
                  <a:moveTo>
                    <a:pt x="1091" y="1"/>
                  </a:moveTo>
                  <a:cubicBezTo>
                    <a:pt x="866" y="1"/>
                    <a:pt x="603" y="124"/>
                    <a:pt x="398" y="355"/>
                  </a:cubicBezTo>
                  <a:cubicBezTo>
                    <a:pt x="60" y="713"/>
                    <a:pt x="0" y="1190"/>
                    <a:pt x="239" y="1389"/>
                  </a:cubicBezTo>
                  <a:cubicBezTo>
                    <a:pt x="324" y="1467"/>
                    <a:pt x="436" y="1505"/>
                    <a:pt x="561" y="1505"/>
                  </a:cubicBezTo>
                  <a:cubicBezTo>
                    <a:pt x="786" y="1505"/>
                    <a:pt x="1048" y="1381"/>
                    <a:pt x="1254" y="1150"/>
                  </a:cubicBezTo>
                  <a:cubicBezTo>
                    <a:pt x="1592" y="792"/>
                    <a:pt x="1651" y="335"/>
                    <a:pt x="1413" y="116"/>
                  </a:cubicBezTo>
                  <a:cubicBezTo>
                    <a:pt x="1328" y="38"/>
                    <a:pt x="1215" y="1"/>
                    <a:pt x="10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012765" y="3783063"/>
              <a:ext cx="61959" cy="56411"/>
            </a:xfrm>
            <a:custGeom>
              <a:avLst/>
              <a:gdLst/>
              <a:ahLst/>
              <a:cxnLst/>
              <a:rect l="l" t="t" r="r" b="b"/>
              <a:pathLst>
                <a:path w="1653" h="1505" extrusionOk="0">
                  <a:moveTo>
                    <a:pt x="1107" y="0"/>
                  </a:moveTo>
                  <a:cubicBezTo>
                    <a:pt x="879" y="0"/>
                    <a:pt x="609" y="133"/>
                    <a:pt x="399" y="369"/>
                  </a:cubicBezTo>
                  <a:cubicBezTo>
                    <a:pt x="61" y="707"/>
                    <a:pt x="1" y="1184"/>
                    <a:pt x="240" y="1403"/>
                  </a:cubicBezTo>
                  <a:cubicBezTo>
                    <a:pt x="321" y="1471"/>
                    <a:pt x="428" y="1504"/>
                    <a:pt x="546" y="1504"/>
                  </a:cubicBezTo>
                  <a:cubicBezTo>
                    <a:pt x="774" y="1504"/>
                    <a:pt x="1044" y="1380"/>
                    <a:pt x="1254" y="1144"/>
                  </a:cubicBezTo>
                  <a:cubicBezTo>
                    <a:pt x="1592" y="786"/>
                    <a:pt x="1652" y="329"/>
                    <a:pt x="1413" y="110"/>
                  </a:cubicBezTo>
                  <a:cubicBezTo>
                    <a:pt x="1332" y="35"/>
                    <a:pt x="1225"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938965" y="3866909"/>
              <a:ext cx="61921" cy="56374"/>
            </a:xfrm>
            <a:custGeom>
              <a:avLst/>
              <a:gdLst/>
              <a:ahLst/>
              <a:cxnLst/>
              <a:rect l="l" t="t" r="r" b="b"/>
              <a:pathLst>
                <a:path w="1652" h="1504" extrusionOk="0">
                  <a:moveTo>
                    <a:pt x="1107" y="0"/>
                  </a:moveTo>
                  <a:cubicBezTo>
                    <a:pt x="878" y="0"/>
                    <a:pt x="608" y="124"/>
                    <a:pt x="398" y="360"/>
                  </a:cubicBezTo>
                  <a:cubicBezTo>
                    <a:pt x="60" y="718"/>
                    <a:pt x="1" y="1175"/>
                    <a:pt x="239" y="1394"/>
                  </a:cubicBezTo>
                  <a:cubicBezTo>
                    <a:pt x="321" y="1469"/>
                    <a:pt x="427" y="1504"/>
                    <a:pt x="545" y="1504"/>
                  </a:cubicBezTo>
                  <a:cubicBezTo>
                    <a:pt x="774" y="1504"/>
                    <a:pt x="1044" y="1372"/>
                    <a:pt x="1254" y="1135"/>
                  </a:cubicBezTo>
                  <a:cubicBezTo>
                    <a:pt x="1592" y="797"/>
                    <a:pt x="1652" y="320"/>
                    <a:pt x="1413" y="101"/>
                  </a:cubicBezTo>
                  <a:cubicBezTo>
                    <a:pt x="1332" y="33"/>
                    <a:pt x="1225"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865164" y="3950380"/>
              <a:ext cx="61921" cy="56449"/>
            </a:xfrm>
            <a:custGeom>
              <a:avLst/>
              <a:gdLst/>
              <a:ahLst/>
              <a:cxnLst/>
              <a:rect l="l" t="t" r="r" b="b"/>
              <a:pathLst>
                <a:path w="1652" h="1506" extrusionOk="0">
                  <a:moveTo>
                    <a:pt x="1106" y="1"/>
                  </a:moveTo>
                  <a:cubicBezTo>
                    <a:pt x="878" y="1"/>
                    <a:pt x="608" y="125"/>
                    <a:pt x="398" y="361"/>
                  </a:cubicBezTo>
                  <a:cubicBezTo>
                    <a:pt x="60" y="719"/>
                    <a:pt x="0" y="1176"/>
                    <a:pt x="239" y="1395"/>
                  </a:cubicBezTo>
                  <a:cubicBezTo>
                    <a:pt x="321" y="1470"/>
                    <a:pt x="429" y="1506"/>
                    <a:pt x="549" y="1506"/>
                  </a:cubicBezTo>
                  <a:cubicBezTo>
                    <a:pt x="776" y="1506"/>
                    <a:pt x="1045" y="1378"/>
                    <a:pt x="1253" y="1156"/>
                  </a:cubicBezTo>
                  <a:cubicBezTo>
                    <a:pt x="1592" y="798"/>
                    <a:pt x="1651" y="341"/>
                    <a:pt x="1413" y="102"/>
                  </a:cubicBezTo>
                  <a:cubicBezTo>
                    <a:pt x="1331" y="34"/>
                    <a:pt x="1224" y="1"/>
                    <a:pt x="1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791326" y="4034301"/>
              <a:ext cx="61921" cy="56224"/>
            </a:xfrm>
            <a:custGeom>
              <a:avLst/>
              <a:gdLst/>
              <a:ahLst/>
              <a:cxnLst/>
              <a:rect l="l" t="t" r="r" b="b"/>
              <a:pathLst>
                <a:path w="1652" h="1500" extrusionOk="0">
                  <a:moveTo>
                    <a:pt x="1103" y="0"/>
                  </a:moveTo>
                  <a:cubicBezTo>
                    <a:pt x="876" y="0"/>
                    <a:pt x="607" y="128"/>
                    <a:pt x="399" y="350"/>
                  </a:cubicBezTo>
                  <a:cubicBezTo>
                    <a:pt x="60" y="708"/>
                    <a:pt x="1" y="1185"/>
                    <a:pt x="240" y="1384"/>
                  </a:cubicBezTo>
                  <a:cubicBezTo>
                    <a:pt x="324" y="1462"/>
                    <a:pt x="437" y="1499"/>
                    <a:pt x="561" y="1499"/>
                  </a:cubicBezTo>
                  <a:cubicBezTo>
                    <a:pt x="786" y="1499"/>
                    <a:pt x="1049" y="1376"/>
                    <a:pt x="1254" y="1145"/>
                  </a:cubicBezTo>
                  <a:cubicBezTo>
                    <a:pt x="1592" y="787"/>
                    <a:pt x="1652" y="330"/>
                    <a:pt x="1413" y="111"/>
                  </a:cubicBezTo>
                  <a:cubicBezTo>
                    <a:pt x="1331" y="35"/>
                    <a:pt x="1223"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747961" y="2998315"/>
              <a:ext cx="208815" cy="76127"/>
            </a:xfrm>
            <a:custGeom>
              <a:avLst/>
              <a:gdLst/>
              <a:ahLst/>
              <a:cxnLst/>
              <a:rect l="l" t="t" r="r" b="b"/>
              <a:pathLst>
                <a:path w="5571" h="2031" extrusionOk="0">
                  <a:moveTo>
                    <a:pt x="5570" y="1"/>
                  </a:moveTo>
                  <a:cubicBezTo>
                    <a:pt x="5570" y="1"/>
                    <a:pt x="1094" y="1"/>
                    <a:pt x="895" y="180"/>
                  </a:cubicBezTo>
                  <a:cubicBezTo>
                    <a:pt x="696" y="339"/>
                    <a:pt x="0" y="756"/>
                    <a:pt x="80" y="995"/>
                  </a:cubicBezTo>
                  <a:lnTo>
                    <a:pt x="478" y="2030"/>
                  </a:lnTo>
                  <a:cubicBezTo>
                    <a:pt x="478" y="2030"/>
                    <a:pt x="607" y="2030"/>
                    <a:pt x="823" y="2030"/>
                  </a:cubicBezTo>
                  <a:cubicBezTo>
                    <a:pt x="1902" y="2030"/>
                    <a:pt x="5142" y="2016"/>
                    <a:pt x="5192" y="1851"/>
                  </a:cubicBezTo>
                  <a:cubicBezTo>
                    <a:pt x="5252" y="1652"/>
                    <a:pt x="5570" y="1"/>
                    <a:pt x="5570" y="1"/>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2694250" y="3226465"/>
              <a:ext cx="126803" cy="63420"/>
            </a:xfrm>
            <a:custGeom>
              <a:avLst/>
              <a:gdLst/>
              <a:ahLst/>
              <a:cxnLst/>
              <a:rect l="l" t="t" r="r" b="b"/>
              <a:pathLst>
                <a:path w="3383" h="1692" extrusionOk="0">
                  <a:moveTo>
                    <a:pt x="916" y="1"/>
                  </a:moveTo>
                  <a:lnTo>
                    <a:pt x="1" y="478"/>
                  </a:lnTo>
                  <a:cubicBezTo>
                    <a:pt x="120" y="617"/>
                    <a:pt x="240" y="737"/>
                    <a:pt x="379" y="836"/>
                  </a:cubicBezTo>
                  <a:cubicBezTo>
                    <a:pt x="518" y="916"/>
                    <a:pt x="2567" y="1692"/>
                    <a:pt x="2567" y="1692"/>
                  </a:cubicBezTo>
                  <a:cubicBezTo>
                    <a:pt x="2806" y="1532"/>
                    <a:pt x="3025" y="1353"/>
                    <a:pt x="3243" y="1174"/>
                  </a:cubicBezTo>
                  <a:cubicBezTo>
                    <a:pt x="3303" y="956"/>
                    <a:pt x="3343" y="737"/>
                    <a:pt x="3383" y="498"/>
                  </a:cubicBezTo>
                  <a:lnTo>
                    <a:pt x="916" y="1"/>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726334" y="3226465"/>
              <a:ext cx="94718" cy="44042"/>
            </a:xfrm>
            <a:custGeom>
              <a:avLst/>
              <a:gdLst/>
              <a:ahLst/>
              <a:cxnLst/>
              <a:rect l="l" t="t" r="r" b="b"/>
              <a:pathLst>
                <a:path w="2527" h="1175" extrusionOk="0">
                  <a:moveTo>
                    <a:pt x="60" y="1"/>
                  </a:moveTo>
                  <a:lnTo>
                    <a:pt x="0" y="40"/>
                  </a:lnTo>
                  <a:lnTo>
                    <a:pt x="1094" y="836"/>
                  </a:lnTo>
                  <a:lnTo>
                    <a:pt x="2387" y="1174"/>
                  </a:lnTo>
                  <a:cubicBezTo>
                    <a:pt x="2447" y="956"/>
                    <a:pt x="2487" y="737"/>
                    <a:pt x="2527" y="498"/>
                  </a:cubicBezTo>
                  <a:lnTo>
                    <a:pt x="60" y="1"/>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678058" y="3163833"/>
              <a:ext cx="188499" cy="84298"/>
            </a:xfrm>
            <a:custGeom>
              <a:avLst/>
              <a:gdLst/>
              <a:ahLst/>
              <a:cxnLst/>
              <a:rect l="l" t="t" r="r" b="b"/>
              <a:pathLst>
                <a:path w="5029" h="2249" extrusionOk="0">
                  <a:moveTo>
                    <a:pt x="2124" y="1"/>
                  </a:moveTo>
                  <a:cubicBezTo>
                    <a:pt x="2124" y="1"/>
                    <a:pt x="811" y="1"/>
                    <a:pt x="512" y="120"/>
                  </a:cubicBezTo>
                  <a:cubicBezTo>
                    <a:pt x="218" y="238"/>
                    <a:pt x="1" y="1016"/>
                    <a:pt x="53" y="1016"/>
                  </a:cubicBezTo>
                  <a:cubicBezTo>
                    <a:pt x="53" y="1016"/>
                    <a:pt x="54" y="1015"/>
                    <a:pt x="55" y="1015"/>
                  </a:cubicBezTo>
                  <a:cubicBezTo>
                    <a:pt x="95" y="1015"/>
                    <a:pt x="1666" y="1851"/>
                    <a:pt x="1766" y="1871"/>
                  </a:cubicBezTo>
                  <a:cubicBezTo>
                    <a:pt x="1845" y="1891"/>
                    <a:pt x="4272" y="2249"/>
                    <a:pt x="4272" y="2249"/>
                  </a:cubicBezTo>
                  <a:cubicBezTo>
                    <a:pt x="4272" y="2249"/>
                    <a:pt x="4849" y="1811"/>
                    <a:pt x="4889" y="1652"/>
                  </a:cubicBezTo>
                  <a:cubicBezTo>
                    <a:pt x="4929" y="1513"/>
                    <a:pt x="5028" y="399"/>
                    <a:pt x="5028" y="399"/>
                  </a:cubicBezTo>
                  <a:lnTo>
                    <a:pt x="2124" y="1"/>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2726334" y="3163833"/>
              <a:ext cx="139472" cy="59710"/>
            </a:xfrm>
            <a:custGeom>
              <a:avLst/>
              <a:gdLst/>
              <a:ahLst/>
              <a:cxnLst/>
              <a:rect l="l" t="t" r="r" b="b"/>
              <a:pathLst>
                <a:path w="3721" h="1593" extrusionOk="0">
                  <a:moveTo>
                    <a:pt x="836" y="1"/>
                  </a:moveTo>
                  <a:cubicBezTo>
                    <a:pt x="836" y="1"/>
                    <a:pt x="418" y="1"/>
                    <a:pt x="0" y="21"/>
                  </a:cubicBezTo>
                  <a:cubicBezTo>
                    <a:pt x="776" y="299"/>
                    <a:pt x="2268" y="876"/>
                    <a:pt x="2348" y="896"/>
                  </a:cubicBezTo>
                  <a:cubicBezTo>
                    <a:pt x="2447" y="916"/>
                    <a:pt x="3263" y="1393"/>
                    <a:pt x="3621" y="1592"/>
                  </a:cubicBezTo>
                  <a:cubicBezTo>
                    <a:pt x="3660" y="1334"/>
                    <a:pt x="3720" y="399"/>
                    <a:pt x="3720" y="399"/>
                  </a:cubicBezTo>
                  <a:lnTo>
                    <a:pt x="836" y="1"/>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2686079" y="3078825"/>
              <a:ext cx="222946" cy="99216"/>
            </a:xfrm>
            <a:custGeom>
              <a:avLst/>
              <a:gdLst/>
              <a:ahLst/>
              <a:cxnLst/>
              <a:rect l="l" t="t" r="r" b="b"/>
              <a:pathLst>
                <a:path w="5948" h="2647" extrusionOk="0">
                  <a:moveTo>
                    <a:pt x="855" y="1"/>
                  </a:moveTo>
                  <a:cubicBezTo>
                    <a:pt x="577" y="140"/>
                    <a:pt x="338" y="299"/>
                    <a:pt x="100" y="498"/>
                  </a:cubicBezTo>
                  <a:cubicBezTo>
                    <a:pt x="0" y="637"/>
                    <a:pt x="239" y="1572"/>
                    <a:pt x="239" y="1572"/>
                  </a:cubicBezTo>
                  <a:lnTo>
                    <a:pt x="2566" y="2547"/>
                  </a:lnTo>
                  <a:lnTo>
                    <a:pt x="4933" y="2647"/>
                  </a:lnTo>
                  <a:lnTo>
                    <a:pt x="5888" y="1950"/>
                  </a:lnTo>
                  <a:lnTo>
                    <a:pt x="5948" y="697"/>
                  </a:lnTo>
                  <a:lnTo>
                    <a:pt x="5948" y="697"/>
                  </a:lnTo>
                  <a:cubicBezTo>
                    <a:pt x="5948" y="697"/>
                    <a:pt x="4536" y="817"/>
                    <a:pt x="3762" y="817"/>
                  </a:cubicBezTo>
                  <a:cubicBezTo>
                    <a:pt x="3589" y="817"/>
                    <a:pt x="3449" y="811"/>
                    <a:pt x="3362" y="797"/>
                  </a:cubicBezTo>
                  <a:cubicBezTo>
                    <a:pt x="2884" y="697"/>
                    <a:pt x="855" y="1"/>
                    <a:pt x="855" y="1"/>
                  </a:cubicBez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2721836" y="3427665"/>
              <a:ext cx="243861" cy="642900"/>
            </a:xfrm>
            <a:custGeom>
              <a:avLst/>
              <a:gdLst/>
              <a:ahLst/>
              <a:cxnLst/>
              <a:rect l="l" t="t" r="r" b="b"/>
              <a:pathLst>
                <a:path w="6506" h="17152" extrusionOk="0">
                  <a:moveTo>
                    <a:pt x="4570" y="0"/>
                  </a:moveTo>
                  <a:cubicBezTo>
                    <a:pt x="4111" y="0"/>
                    <a:pt x="1990" y="2828"/>
                    <a:pt x="1990" y="2828"/>
                  </a:cubicBezTo>
                  <a:lnTo>
                    <a:pt x="3800" y="8657"/>
                  </a:lnTo>
                  <a:lnTo>
                    <a:pt x="1" y="13531"/>
                  </a:lnTo>
                  <a:lnTo>
                    <a:pt x="996" y="17151"/>
                  </a:lnTo>
                  <a:cubicBezTo>
                    <a:pt x="2846" y="15958"/>
                    <a:pt x="5829" y="10348"/>
                    <a:pt x="6168" y="8796"/>
                  </a:cubicBezTo>
                  <a:cubicBezTo>
                    <a:pt x="6506" y="7265"/>
                    <a:pt x="4994" y="123"/>
                    <a:pt x="4596" y="4"/>
                  </a:cubicBezTo>
                  <a:cubicBezTo>
                    <a:pt x="4588" y="1"/>
                    <a:pt x="4580" y="0"/>
                    <a:pt x="4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2677871" y="3533662"/>
              <a:ext cx="186438" cy="401175"/>
            </a:xfrm>
            <a:custGeom>
              <a:avLst/>
              <a:gdLst/>
              <a:ahLst/>
              <a:cxnLst/>
              <a:rect l="l" t="t" r="r" b="b"/>
              <a:pathLst>
                <a:path w="4974" h="10703" extrusionOk="0">
                  <a:moveTo>
                    <a:pt x="3143" y="0"/>
                  </a:moveTo>
                  <a:cubicBezTo>
                    <a:pt x="2188" y="995"/>
                    <a:pt x="1432" y="2169"/>
                    <a:pt x="915" y="3462"/>
                  </a:cubicBezTo>
                  <a:cubicBezTo>
                    <a:pt x="0" y="5670"/>
                    <a:pt x="1174" y="10703"/>
                    <a:pt x="1174" y="10703"/>
                  </a:cubicBezTo>
                  <a:lnTo>
                    <a:pt x="4973" y="5829"/>
                  </a:lnTo>
                  <a:lnTo>
                    <a:pt x="3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780007" y="1557793"/>
              <a:ext cx="152891" cy="200606"/>
            </a:xfrm>
            <a:custGeom>
              <a:avLst/>
              <a:gdLst/>
              <a:ahLst/>
              <a:cxnLst/>
              <a:rect l="l" t="t" r="r" b="b"/>
              <a:pathLst>
                <a:path w="4079" h="5352" extrusionOk="0">
                  <a:moveTo>
                    <a:pt x="339" y="1"/>
                  </a:moveTo>
                  <a:lnTo>
                    <a:pt x="1" y="220"/>
                  </a:lnTo>
                  <a:cubicBezTo>
                    <a:pt x="1" y="220"/>
                    <a:pt x="120" y="1712"/>
                    <a:pt x="279" y="2010"/>
                  </a:cubicBezTo>
                  <a:cubicBezTo>
                    <a:pt x="438" y="2288"/>
                    <a:pt x="1453" y="3044"/>
                    <a:pt x="1453" y="3044"/>
                  </a:cubicBezTo>
                  <a:lnTo>
                    <a:pt x="3183" y="5352"/>
                  </a:lnTo>
                  <a:lnTo>
                    <a:pt x="4079" y="4477"/>
                  </a:lnTo>
                  <a:lnTo>
                    <a:pt x="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2868726" y="1701422"/>
              <a:ext cx="107425" cy="95768"/>
            </a:xfrm>
            <a:custGeom>
              <a:avLst/>
              <a:gdLst/>
              <a:ahLst/>
              <a:cxnLst/>
              <a:rect l="l" t="t" r="r" b="b"/>
              <a:pathLst>
                <a:path w="2866" h="2555" extrusionOk="0">
                  <a:moveTo>
                    <a:pt x="2589" y="0"/>
                  </a:moveTo>
                  <a:cubicBezTo>
                    <a:pt x="2474" y="0"/>
                    <a:pt x="2358" y="15"/>
                    <a:pt x="2249" y="48"/>
                  </a:cubicBezTo>
                  <a:cubicBezTo>
                    <a:pt x="1990" y="147"/>
                    <a:pt x="1" y="1918"/>
                    <a:pt x="1" y="1918"/>
                  </a:cubicBezTo>
                  <a:cubicBezTo>
                    <a:pt x="1" y="1918"/>
                    <a:pt x="59" y="2555"/>
                    <a:pt x="213" y="2555"/>
                  </a:cubicBezTo>
                  <a:cubicBezTo>
                    <a:pt x="215" y="2555"/>
                    <a:pt x="217" y="2555"/>
                    <a:pt x="220" y="2554"/>
                  </a:cubicBezTo>
                  <a:cubicBezTo>
                    <a:pt x="399" y="2554"/>
                    <a:pt x="1314" y="1878"/>
                    <a:pt x="1314" y="1878"/>
                  </a:cubicBezTo>
                  <a:lnTo>
                    <a:pt x="2288" y="1082"/>
                  </a:lnTo>
                  <a:cubicBezTo>
                    <a:pt x="2706" y="744"/>
                    <a:pt x="2865" y="28"/>
                    <a:pt x="2865" y="28"/>
                  </a:cubicBezTo>
                  <a:cubicBezTo>
                    <a:pt x="2776" y="10"/>
                    <a:pt x="2682" y="0"/>
                    <a:pt x="2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1440164" y="3503077"/>
              <a:ext cx="598970" cy="586414"/>
            </a:xfrm>
            <a:custGeom>
              <a:avLst/>
              <a:gdLst/>
              <a:ahLst/>
              <a:cxnLst/>
              <a:rect l="l" t="t" r="r" b="b"/>
              <a:pathLst>
                <a:path w="15980" h="15645" extrusionOk="0">
                  <a:moveTo>
                    <a:pt x="4934" y="1"/>
                  </a:moveTo>
                  <a:cubicBezTo>
                    <a:pt x="4934" y="1"/>
                    <a:pt x="2069" y="339"/>
                    <a:pt x="1632" y="697"/>
                  </a:cubicBezTo>
                  <a:cubicBezTo>
                    <a:pt x="1214" y="1055"/>
                    <a:pt x="0" y="3860"/>
                    <a:pt x="0" y="3860"/>
                  </a:cubicBezTo>
                  <a:lnTo>
                    <a:pt x="458" y="5332"/>
                  </a:lnTo>
                  <a:lnTo>
                    <a:pt x="3044" y="9191"/>
                  </a:lnTo>
                  <a:lnTo>
                    <a:pt x="4655" y="11797"/>
                  </a:lnTo>
                  <a:cubicBezTo>
                    <a:pt x="4655" y="11797"/>
                    <a:pt x="5710" y="15597"/>
                    <a:pt x="5968" y="15637"/>
                  </a:cubicBezTo>
                  <a:cubicBezTo>
                    <a:pt x="6069" y="15642"/>
                    <a:pt x="6171" y="15644"/>
                    <a:pt x="6272" y="15644"/>
                  </a:cubicBezTo>
                  <a:cubicBezTo>
                    <a:pt x="6549" y="15644"/>
                    <a:pt x="6825" y="15626"/>
                    <a:pt x="7102" y="15597"/>
                  </a:cubicBezTo>
                  <a:lnTo>
                    <a:pt x="6267" y="11917"/>
                  </a:lnTo>
                  <a:lnTo>
                    <a:pt x="5192" y="7381"/>
                  </a:lnTo>
                  <a:lnTo>
                    <a:pt x="6983" y="11061"/>
                  </a:lnTo>
                  <a:cubicBezTo>
                    <a:pt x="6983" y="11061"/>
                    <a:pt x="9529" y="15239"/>
                    <a:pt x="9668" y="15239"/>
                  </a:cubicBezTo>
                  <a:cubicBezTo>
                    <a:pt x="9788" y="15239"/>
                    <a:pt x="10703" y="15080"/>
                    <a:pt x="10782" y="14940"/>
                  </a:cubicBezTo>
                  <a:cubicBezTo>
                    <a:pt x="10882" y="14801"/>
                    <a:pt x="9191" y="10464"/>
                    <a:pt x="9091" y="10325"/>
                  </a:cubicBezTo>
                  <a:cubicBezTo>
                    <a:pt x="9012" y="10206"/>
                    <a:pt x="7122" y="6526"/>
                    <a:pt x="7122" y="6526"/>
                  </a:cubicBezTo>
                  <a:lnTo>
                    <a:pt x="7122" y="6526"/>
                  </a:lnTo>
                  <a:lnTo>
                    <a:pt x="10305" y="9609"/>
                  </a:lnTo>
                  <a:cubicBezTo>
                    <a:pt x="10305" y="9609"/>
                    <a:pt x="11936" y="13866"/>
                    <a:pt x="12115" y="13966"/>
                  </a:cubicBezTo>
                  <a:cubicBezTo>
                    <a:pt x="12134" y="13974"/>
                    <a:pt x="12160" y="13978"/>
                    <a:pt x="12192" y="13978"/>
                  </a:cubicBezTo>
                  <a:cubicBezTo>
                    <a:pt x="12465" y="13978"/>
                    <a:pt x="13149" y="13707"/>
                    <a:pt x="13149" y="13707"/>
                  </a:cubicBezTo>
                  <a:lnTo>
                    <a:pt x="12055" y="8873"/>
                  </a:lnTo>
                  <a:lnTo>
                    <a:pt x="10166" y="6108"/>
                  </a:lnTo>
                  <a:lnTo>
                    <a:pt x="12712" y="7839"/>
                  </a:lnTo>
                  <a:cubicBezTo>
                    <a:pt x="13042" y="8596"/>
                    <a:pt x="14681" y="11345"/>
                    <a:pt x="14925" y="11345"/>
                  </a:cubicBezTo>
                  <a:cubicBezTo>
                    <a:pt x="14930" y="11345"/>
                    <a:pt x="14936" y="11343"/>
                    <a:pt x="14940" y="11340"/>
                  </a:cubicBezTo>
                  <a:cubicBezTo>
                    <a:pt x="14974" y="11310"/>
                    <a:pt x="15042" y="11299"/>
                    <a:pt x="15128" y="11299"/>
                  </a:cubicBezTo>
                  <a:cubicBezTo>
                    <a:pt x="15338" y="11299"/>
                    <a:pt x="15652" y="11362"/>
                    <a:pt x="15833" y="11362"/>
                  </a:cubicBezTo>
                  <a:cubicBezTo>
                    <a:pt x="15922" y="11362"/>
                    <a:pt x="15979" y="11347"/>
                    <a:pt x="15974" y="11300"/>
                  </a:cubicBezTo>
                  <a:cubicBezTo>
                    <a:pt x="15974" y="11121"/>
                    <a:pt x="14204" y="6605"/>
                    <a:pt x="14204" y="6605"/>
                  </a:cubicBezTo>
                  <a:cubicBezTo>
                    <a:pt x="13448" y="6168"/>
                    <a:pt x="10723" y="3025"/>
                    <a:pt x="10723" y="3025"/>
                  </a:cubicBezTo>
                  <a:lnTo>
                    <a:pt x="4934" y="1"/>
                  </a:lnTo>
                  <a:close/>
                </a:path>
              </a:pathLst>
            </a:custGeom>
            <a:solidFill>
              <a:srgbClr val="F1A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866775" y="1564503"/>
              <a:ext cx="858274" cy="2083352"/>
            </a:xfrm>
            <a:custGeom>
              <a:avLst/>
              <a:gdLst/>
              <a:ahLst/>
              <a:cxnLst/>
              <a:rect l="l" t="t" r="r" b="b"/>
              <a:pathLst>
                <a:path w="22898" h="55582" extrusionOk="0">
                  <a:moveTo>
                    <a:pt x="16949" y="1"/>
                  </a:moveTo>
                  <a:cubicBezTo>
                    <a:pt x="16949" y="1"/>
                    <a:pt x="697" y="30357"/>
                    <a:pt x="339" y="30596"/>
                  </a:cubicBezTo>
                  <a:cubicBezTo>
                    <a:pt x="1" y="30815"/>
                    <a:pt x="15298" y="55581"/>
                    <a:pt x="15298" y="55581"/>
                  </a:cubicBezTo>
                  <a:cubicBezTo>
                    <a:pt x="15298" y="55581"/>
                    <a:pt x="17825" y="52955"/>
                    <a:pt x="20232" y="51722"/>
                  </a:cubicBezTo>
                  <a:lnTo>
                    <a:pt x="11081" y="30835"/>
                  </a:lnTo>
                  <a:lnTo>
                    <a:pt x="21425" y="15378"/>
                  </a:lnTo>
                  <a:cubicBezTo>
                    <a:pt x="21425" y="15378"/>
                    <a:pt x="22897" y="7461"/>
                    <a:pt x="16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1615389" y="3731976"/>
              <a:ext cx="424489" cy="357508"/>
            </a:xfrm>
            <a:custGeom>
              <a:avLst/>
              <a:gdLst/>
              <a:ahLst/>
              <a:cxnLst/>
              <a:rect l="l" t="t" r="r" b="b"/>
              <a:pathLst>
                <a:path w="11325" h="9538" extrusionOk="0">
                  <a:moveTo>
                    <a:pt x="5510" y="1"/>
                  </a:moveTo>
                  <a:lnTo>
                    <a:pt x="8057" y="1732"/>
                  </a:lnTo>
                  <a:cubicBezTo>
                    <a:pt x="8387" y="2489"/>
                    <a:pt x="10025" y="5238"/>
                    <a:pt x="10269" y="5238"/>
                  </a:cubicBezTo>
                  <a:cubicBezTo>
                    <a:pt x="10275" y="5238"/>
                    <a:pt x="10280" y="5236"/>
                    <a:pt x="10285" y="5233"/>
                  </a:cubicBezTo>
                  <a:cubicBezTo>
                    <a:pt x="10319" y="5203"/>
                    <a:pt x="10387" y="5192"/>
                    <a:pt x="10473" y="5192"/>
                  </a:cubicBezTo>
                  <a:cubicBezTo>
                    <a:pt x="10683" y="5192"/>
                    <a:pt x="10997" y="5255"/>
                    <a:pt x="11177" y="5255"/>
                  </a:cubicBezTo>
                  <a:cubicBezTo>
                    <a:pt x="11267" y="5255"/>
                    <a:pt x="11324" y="5240"/>
                    <a:pt x="11319" y="5193"/>
                  </a:cubicBezTo>
                  <a:cubicBezTo>
                    <a:pt x="11319" y="5034"/>
                    <a:pt x="9887" y="1413"/>
                    <a:pt x="9588" y="638"/>
                  </a:cubicBezTo>
                  <a:lnTo>
                    <a:pt x="8514" y="1334"/>
                  </a:lnTo>
                  <a:lnTo>
                    <a:pt x="5510" y="1"/>
                  </a:lnTo>
                  <a:close/>
                  <a:moveTo>
                    <a:pt x="7380" y="2746"/>
                  </a:moveTo>
                  <a:lnTo>
                    <a:pt x="6465" y="2786"/>
                  </a:lnTo>
                  <a:cubicBezTo>
                    <a:pt x="6008" y="2786"/>
                    <a:pt x="5630" y="3482"/>
                    <a:pt x="5630" y="3482"/>
                  </a:cubicBezTo>
                  <a:cubicBezTo>
                    <a:pt x="5630" y="3482"/>
                    <a:pt x="7281" y="7779"/>
                    <a:pt x="7460" y="7859"/>
                  </a:cubicBezTo>
                  <a:cubicBezTo>
                    <a:pt x="7480" y="7867"/>
                    <a:pt x="7508" y="7871"/>
                    <a:pt x="7543" y="7871"/>
                  </a:cubicBezTo>
                  <a:cubicBezTo>
                    <a:pt x="7818" y="7871"/>
                    <a:pt x="8494" y="7620"/>
                    <a:pt x="8494" y="7620"/>
                  </a:cubicBezTo>
                  <a:lnTo>
                    <a:pt x="7400" y="2766"/>
                  </a:lnTo>
                  <a:lnTo>
                    <a:pt x="7380" y="2746"/>
                  </a:lnTo>
                  <a:close/>
                  <a:moveTo>
                    <a:pt x="4396" y="4178"/>
                  </a:moveTo>
                  <a:lnTo>
                    <a:pt x="3422" y="4397"/>
                  </a:lnTo>
                  <a:lnTo>
                    <a:pt x="2427" y="5133"/>
                  </a:lnTo>
                  <a:cubicBezTo>
                    <a:pt x="2924" y="5929"/>
                    <a:pt x="4894" y="9152"/>
                    <a:pt x="5013" y="9152"/>
                  </a:cubicBezTo>
                  <a:cubicBezTo>
                    <a:pt x="5113" y="9132"/>
                    <a:pt x="6048" y="8973"/>
                    <a:pt x="6127" y="8833"/>
                  </a:cubicBezTo>
                  <a:cubicBezTo>
                    <a:pt x="6207" y="8714"/>
                    <a:pt x="4516" y="4357"/>
                    <a:pt x="4436" y="4238"/>
                  </a:cubicBezTo>
                  <a:cubicBezTo>
                    <a:pt x="4436" y="4218"/>
                    <a:pt x="4416" y="4198"/>
                    <a:pt x="4396" y="4178"/>
                  </a:cubicBezTo>
                  <a:close/>
                  <a:moveTo>
                    <a:pt x="1035" y="5491"/>
                  </a:moveTo>
                  <a:lnTo>
                    <a:pt x="0" y="5690"/>
                  </a:lnTo>
                  <a:cubicBezTo>
                    <a:pt x="0" y="5690"/>
                    <a:pt x="1054" y="9490"/>
                    <a:pt x="1313" y="9530"/>
                  </a:cubicBezTo>
                  <a:cubicBezTo>
                    <a:pt x="1414" y="9535"/>
                    <a:pt x="1516" y="9537"/>
                    <a:pt x="1617" y="9537"/>
                  </a:cubicBezTo>
                  <a:cubicBezTo>
                    <a:pt x="1894" y="9537"/>
                    <a:pt x="2170" y="9519"/>
                    <a:pt x="2447" y="9490"/>
                  </a:cubicBezTo>
                  <a:lnTo>
                    <a:pt x="1611" y="5810"/>
                  </a:lnTo>
                  <a:lnTo>
                    <a:pt x="1552" y="5571"/>
                  </a:lnTo>
                  <a:lnTo>
                    <a:pt x="1035" y="5491"/>
                  </a:lnTo>
                  <a:close/>
                </a:path>
              </a:pathLst>
            </a:custGeom>
            <a:solidFill>
              <a:srgbClr val="DC8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542300" y="1619675"/>
              <a:ext cx="131264" cy="343789"/>
            </a:xfrm>
            <a:custGeom>
              <a:avLst/>
              <a:gdLst/>
              <a:ahLst/>
              <a:cxnLst/>
              <a:rect l="l" t="t" r="r" b="b"/>
              <a:pathLst>
                <a:path w="3502" h="9172" extrusionOk="0">
                  <a:moveTo>
                    <a:pt x="1" y="1"/>
                  </a:moveTo>
                  <a:lnTo>
                    <a:pt x="2129" y="4099"/>
                  </a:lnTo>
                  <a:lnTo>
                    <a:pt x="3502" y="9171"/>
                  </a:lnTo>
                  <a:lnTo>
                    <a:pt x="2646" y="376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sp>
        <p:nvSpPr>
          <p:cNvPr id="221" name="Google Shape;221;p9"/>
          <p:cNvSpPr/>
          <p:nvPr/>
        </p:nvSpPr>
        <p:spPr>
          <a:xfrm rot="-1546215">
            <a:off x="4613790" y="574775"/>
            <a:ext cx="4113528" cy="4089116"/>
          </a:xfrm>
          <a:custGeom>
            <a:avLst/>
            <a:gdLst/>
            <a:ahLst/>
            <a:cxnLst/>
            <a:rect l="l" t="t" r="r" b="b"/>
            <a:pathLst>
              <a:path w="50036" h="49737" extrusionOk="0">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9"/>
          <p:cNvGrpSpPr/>
          <p:nvPr/>
        </p:nvGrpSpPr>
        <p:grpSpPr>
          <a:xfrm rot="3561743">
            <a:off x="-2969383" y="-1100516"/>
            <a:ext cx="7253367" cy="7124975"/>
            <a:chOff x="858308" y="3710050"/>
            <a:chExt cx="4757835" cy="4673616"/>
          </a:xfrm>
        </p:grpSpPr>
        <p:sp>
          <p:nvSpPr>
            <p:cNvPr id="223" name="Google Shape;223;p9"/>
            <p:cNvSpPr/>
            <p:nvPr/>
          </p:nvSpPr>
          <p:spPr>
            <a:xfrm>
              <a:off x="1068063" y="3914991"/>
              <a:ext cx="4338338" cy="4263950"/>
            </a:xfrm>
            <a:custGeom>
              <a:avLst/>
              <a:gdLst/>
              <a:ahLst/>
              <a:cxnLst/>
              <a:rect l="l" t="t" r="r" b="b"/>
              <a:pathLst>
                <a:path w="105910" h="104094" extrusionOk="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1279865" y="4149181"/>
              <a:ext cx="3914745" cy="3795053"/>
            </a:xfrm>
            <a:custGeom>
              <a:avLst/>
              <a:gdLst/>
              <a:ahLst/>
              <a:cxnLst/>
              <a:rect l="l" t="t" r="r" b="b"/>
              <a:pathLst>
                <a:path w="95569" h="92647" extrusionOk="0">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1550410" y="4414297"/>
              <a:ext cx="3373672" cy="3263769"/>
            </a:xfrm>
            <a:custGeom>
              <a:avLst/>
              <a:gdLst/>
              <a:ahLst/>
              <a:cxnLst/>
              <a:rect l="l" t="t" r="r" b="b"/>
              <a:pathLst>
                <a:path w="82360" h="79677" extrusionOk="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58308" y="3710050"/>
              <a:ext cx="4757835" cy="4673616"/>
            </a:xfrm>
            <a:custGeom>
              <a:avLst/>
              <a:gdLst/>
              <a:ahLst/>
              <a:cxnLst/>
              <a:rect l="l" t="t" r="r" b="b"/>
              <a:pathLst>
                <a:path w="116151" h="114095" extrusionOk="0">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1769730" y="4674663"/>
              <a:ext cx="2935045" cy="2737934"/>
            </a:xfrm>
            <a:custGeom>
              <a:avLst/>
              <a:gdLst/>
              <a:ahLst/>
              <a:cxnLst/>
              <a:rect l="l" t="t" r="r" b="b"/>
              <a:pathLst>
                <a:path w="71652" h="66840" extrusionOk="0">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9"/>
          <p:cNvSpPr/>
          <p:nvPr/>
        </p:nvSpPr>
        <p:spPr>
          <a:xfrm rot="1531438">
            <a:off x="8183327" y="340952"/>
            <a:ext cx="466349" cy="534613"/>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158350" y="4508975"/>
            <a:ext cx="413650" cy="432000"/>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35525" y="881525"/>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9"/>
          <p:cNvGrpSpPr/>
          <p:nvPr/>
        </p:nvGrpSpPr>
        <p:grpSpPr>
          <a:xfrm>
            <a:off x="5635118" y="558273"/>
            <a:ext cx="2248454" cy="5547318"/>
            <a:chOff x="5551425" y="321225"/>
            <a:chExt cx="2166976" cy="5346297"/>
          </a:xfrm>
        </p:grpSpPr>
        <p:sp>
          <p:nvSpPr>
            <p:cNvPr id="232" name="Google Shape;232;p9"/>
            <p:cNvSpPr/>
            <p:nvPr/>
          </p:nvSpPr>
          <p:spPr>
            <a:xfrm>
              <a:off x="6303420" y="632507"/>
              <a:ext cx="891047" cy="1300516"/>
            </a:xfrm>
            <a:custGeom>
              <a:avLst/>
              <a:gdLst/>
              <a:ahLst/>
              <a:cxnLst/>
              <a:rect l="l" t="t" r="r" b="b"/>
              <a:pathLst>
                <a:path w="20908" h="30516" extrusionOk="0">
                  <a:moveTo>
                    <a:pt x="18501" y="0"/>
                  </a:moveTo>
                  <a:lnTo>
                    <a:pt x="11757" y="339"/>
                  </a:lnTo>
                  <a:lnTo>
                    <a:pt x="6346" y="3342"/>
                  </a:lnTo>
                  <a:lnTo>
                    <a:pt x="836" y="12891"/>
                  </a:lnTo>
                  <a:cubicBezTo>
                    <a:pt x="836" y="12891"/>
                    <a:pt x="319" y="16949"/>
                    <a:pt x="717" y="18242"/>
                  </a:cubicBezTo>
                  <a:cubicBezTo>
                    <a:pt x="1095" y="19515"/>
                    <a:pt x="1154" y="20012"/>
                    <a:pt x="1035" y="20669"/>
                  </a:cubicBezTo>
                  <a:cubicBezTo>
                    <a:pt x="916" y="21325"/>
                    <a:pt x="498" y="22579"/>
                    <a:pt x="1294" y="22837"/>
                  </a:cubicBezTo>
                  <a:cubicBezTo>
                    <a:pt x="2069" y="23096"/>
                    <a:pt x="1" y="25960"/>
                    <a:pt x="1" y="25960"/>
                  </a:cubicBezTo>
                  <a:lnTo>
                    <a:pt x="6366" y="25960"/>
                  </a:lnTo>
                  <a:lnTo>
                    <a:pt x="19515" y="30516"/>
                  </a:lnTo>
                  <a:cubicBezTo>
                    <a:pt x="19515" y="30516"/>
                    <a:pt x="18561" y="27691"/>
                    <a:pt x="18521" y="26677"/>
                  </a:cubicBezTo>
                  <a:cubicBezTo>
                    <a:pt x="18461" y="25662"/>
                    <a:pt x="20013" y="24190"/>
                    <a:pt x="20013" y="24190"/>
                  </a:cubicBezTo>
                  <a:cubicBezTo>
                    <a:pt x="20013" y="24190"/>
                    <a:pt x="19018" y="22121"/>
                    <a:pt x="18521" y="21325"/>
                  </a:cubicBezTo>
                  <a:cubicBezTo>
                    <a:pt x="18004" y="20530"/>
                    <a:pt x="20251" y="19316"/>
                    <a:pt x="20072" y="18461"/>
                  </a:cubicBezTo>
                  <a:cubicBezTo>
                    <a:pt x="19873" y="17586"/>
                    <a:pt x="19416" y="16432"/>
                    <a:pt x="19277" y="15895"/>
                  </a:cubicBezTo>
                  <a:cubicBezTo>
                    <a:pt x="19157" y="15338"/>
                    <a:pt x="20848" y="14283"/>
                    <a:pt x="20530" y="12453"/>
                  </a:cubicBezTo>
                  <a:cubicBezTo>
                    <a:pt x="20192" y="10643"/>
                    <a:pt x="19734" y="11319"/>
                    <a:pt x="19714" y="10464"/>
                  </a:cubicBezTo>
                  <a:cubicBezTo>
                    <a:pt x="19694" y="9628"/>
                    <a:pt x="20908" y="8057"/>
                    <a:pt x="20908" y="8057"/>
                  </a:cubicBezTo>
                  <a:cubicBezTo>
                    <a:pt x="20908" y="8057"/>
                    <a:pt x="19336" y="4974"/>
                    <a:pt x="19217" y="4775"/>
                  </a:cubicBezTo>
                  <a:cubicBezTo>
                    <a:pt x="19078" y="4576"/>
                    <a:pt x="18501" y="0"/>
                    <a:pt x="18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6066890" y="398534"/>
              <a:ext cx="370517" cy="1310701"/>
            </a:xfrm>
            <a:custGeom>
              <a:avLst/>
              <a:gdLst/>
              <a:ahLst/>
              <a:cxnLst/>
              <a:rect l="l" t="t" r="r" b="b"/>
              <a:pathLst>
                <a:path w="8694" h="30755" extrusionOk="0">
                  <a:moveTo>
                    <a:pt x="7699" y="0"/>
                  </a:moveTo>
                  <a:cubicBezTo>
                    <a:pt x="7699" y="0"/>
                    <a:pt x="3641" y="2546"/>
                    <a:pt x="3144" y="3601"/>
                  </a:cubicBezTo>
                  <a:cubicBezTo>
                    <a:pt x="2646" y="4635"/>
                    <a:pt x="3780" y="6067"/>
                    <a:pt x="3144" y="6823"/>
                  </a:cubicBezTo>
                  <a:cubicBezTo>
                    <a:pt x="2527" y="7599"/>
                    <a:pt x="518" y="9091"/>
                    <a:pt x="796" y="10404"/>
                  </a:cubicBezTo>
                  <a:cubicBezTo>
                    <a:pt x="1075" y="11717"/>
                    <a:pt x="2109" y="13288"/>
                    <a:pt x="1890" y="14840"/>
                  </a:cubicBezTo>
                  <a:cubicBezTo>
                    <a:pt x="1672" y="16412"/>
                    <a:pt x="1" y="17625"/>
                    <a:pt x="796" y="19177"/>
                  </a:cubicBezTo>
                  <a:cubicBezTo>
                    <a:pt x="1612" y="20728"/>
                    <a:pt x="2845" y="21822"/>
                    <a:pt x="2388" y="23434"/>
                  </a:cubicBezTo>
                  <a:cubicBezTo>
                    <a:pt x="1930" y="25065"/>
                    <a:pt x="1990" y="25920"/>
                    <a:pt x="2925" y="27094"/>
                  </a:cubicBezTo>
                  <a:cubicBezTo>
                    <a:pt x="3840" y="28268"/>
                    <a:pt x="3164" y="30754"/>
                    <a:pt x="3164" y="30754"/>
                  </a:cubicBezTo>
                  <a:cubicBezTo>
                    <a:pt x="3164" y="30754"/>
                    <a:pt x="5988" y="28287"/>
                    <a:pt x="5431" y="27711"/>
                  </a:cubicBezTo>
                  <a:cubicBezTo>
                    <a:pt x="4894" y="27154"/>
                    <a:pt x="4098" y="26437"/>
                    <a:pt x="4437" y="25522"/>
                  </a:cubicBezTo>
                  <a:cubicBezTo>
                    <a:pt x="4755" y="24607"/>
                    <a:pt x="6128" y="22817"/>
                    <a:pt x="6128" y="22817"/>
                  </a:cubicBezTo>
                  <a:cubicBezTo>
                    <a:pt x="6128" y="22817"/>
                    <a:pt x="4496" y="17227"/>
                    <a:pt x="4636" y="15675"/>
                  </a:cubicBezTo>
                  <a:cubicBezTo>
                    <a:pt x="4795" y="14124"/>
                    <a:pt x="7003" y="13089"/>
                    <a:pt x="6804" y="11776"/>
                  </a:cubicBezTo>
                  <a:cubicBezTo>
                    <a:pt x="6605" y="10464"/>
                    <a:pt x="5730" y="10006"/>
                    <a:pt x="5670" y="8972"/>
                  </a:cubicBezTo>
                  <a:cubicBezTo>
                    <a:pt x="5630" y="7917"/>
                    <a:pt x="7659" y="6405"/>
                    <a:pt x="8176" y="5291"/>
                  </a:cubicBezTo>
                  <a:cubicBezTo>
                    <a:pt x="8694" y="4197"/>
                    <a:pt x="7699" y="0"/>
                    <a:pt x="7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5717593" y="1532856"/>
              <a:ext cx="265422" cy="294231"/>
            </a:xfrm>
            <a:custGeom>
              <a:avLst/>
              <a:gdLst/>
              <a:ahLst/>
              <a:cxnLst/>
              <a:rect l="l" t="t" r="r" b="b"/>
              <a:pathLst>
                <a:path w="6228" h="6904" extrusionOk="0">
                  <a:moveTo>
                    <a:pt x="936" y="0"/>
                  </a:moveTo>
                  <a:lnTo>
                    <a:pt x="1" y="3283"/>
                  </a:lnTo>
                  <a:lnTo>
                    <a:pt x="2348" y="6903"/>
                  </a:lnTo>
                  <a:lnTo>
                    <a:pt x="6227" y="5073"/>
                  </a:lnTo>
                  <a:lnTo>
                    <a:pt x="5630" y="418"/>
                  </a:lnTo>
                  <a:lnTo>
                    <a:pt x="936"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5648935" y="1203930"/>
              <a:ext cx="137399" cy="386626"/>
            </a:xfrm>
            <a:custGeom>
              <a:avLst/>
              <a:gdLst/>
              <a:ahLst/>
              <a:cxnLst/>
              <a:rect l="l" t="t" r="r" b="b"/>
              <a:pathLst>
                <a:path w="3224" h="9072" extrusionOk="0">
                  <a:moveTo>
                    <a:pt x="0" y="0"/>
                  </a:moveTo>
                  <a:lnTo>
                    <a:pt x="0" y="0"/>
                  </a:lnTo>
                  <a:cubicBezTo>
                    <a:pt x="359" y="1472"/>
                    <a:pt x="0" y="5411"/>
                    <a:pt x="0" y="5411"/>
                  </a:cubicBezTo>
                  <a:lnTo>
                    <a:pt x="1413" y="9071"/>
                  </a:lnTo>
                  <a:lnTo>
                    <a:pt x="3223" y="7898"/>
                  </a:lnTo>
                  <a:lnTo>
                    <a:pt x="1811" y="5371"/>
                  </a:lnTo>
                  <a:cubicBezTo>
                    <a:pt x="1811" y="5371"/>
                    <a:pt x="1274" y="1015"/>
                    <a:pt x="1095" y="696"/>
                  </a:cubicBezTo>
                  <a:cubicBezTo>
                    <a:pt x="896" y="358"/>
                    <a:pt x="1" y="0"/>
                    <a:pt x="0" y="0"/>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5675230" y="1309026"/>
              <a:ext cx="101771" cy="281531"/>
            </a:xfrm>
            <a:custGeom>
              <a:avLst/>
              <a:gdLst/>
              <a:ahLst/>
              <a:cxnLst/>
              <a:rect l="l" t="t" r="r" b="b"/>
              <a:pathLst>
                <a:path w="2388" h="6606" extrusionOk="0">
                  <a:moveTo>
                    <a:pt x="796" y="1"/>
                  </a:moveTo>
                  <a:lnTo>
                    <a:pt x="318" y="916"/>
                  </a:lnTo>
                  <a:lnTo>
                    <a:pt x="0" y="3263"/>
                  </a:lnTo>
                  <a:lnTo>
                    <a:pt x="458" y="5770"/>
                  </a:lnTo>
                  <a:lnTo>
                    <a:pt x="776" y="6605"/>
                  </a:lnTo>
                  <a:lnTo>
                    <a:pt x="1393" y="6207"/>
                  </a:lnTo>
                  <a:lnTo>
                    <a:pt x="2387" y="5054"/>
                  </a:lnTo>
                  <a:lnTo>
                    <a:pt x="1194" y="2905"/>
                  </a:lnTo>
                  <a:cubicBezTo>
                    <a:pt x="1194" y="2905"/>
                    <a:pt x="995" y="1334"/>
                    <a:pt x="796" y="1"/>
                  </a:cubicBez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5654859" y="1690927"/>
              <a:ext cx="752881" cy="1339170"/>
            </a:xfrm>
            <a:custGeom>
              <a:avLst/>
              <a:gdLst/>
              <a:ahLst/>
              <a:cxnLst/>
              <a:rect l="l" t="t" r="r" b="b"/>
              <a:pathLst>
                <a:path w="17666" h="31423" extrusionOk="0">
                  <a:moveTo>
                    <a:pt x="17228" y="0"/>
                  </a:moveTo>
                  <a:cubicBezTo>
                    <a:pt x="16559" y="0"/>
                    <a:pt x="13699" y="531"/>
                    <a:pt x="13130" y="1046"/>
                  </a:cubicBezTo>
                  <a:cubicBezTo>
                    <a:pt x="12513" y="1623"/>
                    <a:pt x="7083" y="13956"/>
                    <a:pt x="7083" y="13956"/>
                  </a:cubicBezTo>
                  <a:lnTo>
                    <a:pt x="7998" y="5422"/>
                  </a:lnTo>
                  <a:lnTo>
                    <a:pt x="7998" y="5422"/>
                  </a:lnTo>
                  <a:cubicBezTo>
                    <a:pt x="7997" y="5422"/>
                    <a:pt x="4138" y="6417"/>
                    <a:pt x="4138" y="6675"/>
                  </a:cubicBezTo>
                  <a:cubicBezTo>
                    <a:pt x="4138" y="6954"/>
                    <a:pt x="1" y="24997"/>
                    <a:pt x="220" y="25952"/>
                  </a:cubicBezTo>
                  <a:cubicBezTo>
                    <a:pt x="438" y="26926"/>
                    <a:pt x="3223" y="31422"/>
                    <a:pt x="3223" y="31422"/>
                  </a:cubicBezTo>
                  <a:lnTo>
                    <a:pt x="8773" y="25653"/>
                  </a:lnTo>
                  <a:lnTo>
                    <a:pt x="10285" y="21874"/>
                  </a:lnTo>
                  <a:cubicBezTo>
                    <a:pt x="10285" y="21874"/>
                    <a:pt x="17665" y="91"/>
                    <a:pt x="17347" y="11"/>
                  </a:cubicBezTo>
                  <a:cubicBezTo>
                    <a:pt x="17324" y="4"/>
                    <a:pt x="17284" y="0"/>
                    <a:pt x="17228" y="0"/>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680675" y="1162375"/>
              <a:ext cx="466804" cy="521851"/>
            </a:xfrm>
            <a:custGeom>
              <a:avLst/>
              <a:gdLst/>
              <a:ahLst/>
              <a:cxnLst/>
              <a:rect l="l" t="t" r="r" b="b"/>
              <a:pathLst>
                <a:path w="11121" h="12245" extrusionOk="0">
                  <a:moveTo>
                    <a:pt x="7138" y="1"/>
                  </a:moveTo>
                  <a:cubicBezTo>
                    <a:pt x="7033" y="1"/>
                    <a:pt x="6927" y="20"/>
                    <a:pt x="6824" y="60"/>
                  </a:cubicBezTo>
                  <a:lnTo>
                    <a:pt x="3860" y="955"/>
                  </a:lnTo>
                  <a:cubicBezTo>
                    <a:pt x="3741" y="995"/>
                    <a:pt x="3641" y="1035"/>
                    <a:pt x="3542" y="1075"/>
                  </a:cubicBezTo>
                  <a:lnTo>
                    <a:pt x="677" y="2308"/>
                  </a:lnTo>
                  <a:cubicBezTo>
                    <a:pt x="240" y="2487"/>
                    <a:pt x="1" y="2984"/>
                    <a:pt x="160" y="3442"/>
                  </a:cubicBezTo>
                  <a:lnTo>
                    <a:pt x="1652" y="7560"/>
                  </a:lnTo>
                  <a:lnTo>
                    <a:pt x="3164" y="11677"/>
                  </a:lnTo>
                  <a:cubicBezTo>
                    <a:pt x="3305" y="12023"/>
                    <a:pt x="3632" y="12244"/>
                    <a:pt x="3988" y="12244"/>
                  </a:cubicBezTo>
                  <a:cubicBezTo>
                    <a:pt x="4084" y="12244"/>
                    <a:pt x="4181" y="12228"/>
                    <a:pt x="4278" y="12195"/>
                  </a:cubicBezTo>
                  <a:lnTo>
                    <a:pt x="7242" y="11299"/>
                  </a:lnTo>
                  <a:cubicBezTo>
                    <a:pt x="7361" y="11280"/>
                    <a:pt x="7461" y="11220"/>
                    <a:pt x="7580" y="11180"/>
                  </a:cubicBezTo>
                  <a:lnTo>
                    <a:pt x="10444" y="9947"/>
                  </a:lnTo>
                  <a:cubicBezTo>
                    <a:pt x="10882" y="9768"/>
                    <a:pt x="11121" y="9290"/>
                    <a:pt x="10962" y="8833"/>
                  </a:cubicBezTo>
                  <a:lnTo>
                    <a:pt x="9470" y="4715"/>
                  </a:lnTo>
                  <a:lnTo>
                    <a:pt x="7978" y="597"/>
                  </a:lnTo>
                  <a:cubicBezTo>
                    <a:pt x="7839" y="227"/>
                    <a:pt x="7497" y="1"/>
                    <a:pt x="7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5695559" y="1277873"/>
              <a:ext cx="284216" cy="349123"/>
            </a:xfrm>
            <a:custGeom>
              <a:avLst/>
              <a:gdLst/>
              <a:ahLst/>
              <a:cxnLst/>
              <a:rect l="l" t="t" r="r" b="b"/>
              <a:pathLst>
                <a:path w="6669" h="8192" extrusionOk="0">
                  <a:moveTo>
                    <a:pt x="3881" y="0"/>
                  </a:moveTo>
                  <a:cubicBezTo>
                    <a:pt x="3828" y="0"/>
                    <a:pt x="3774" y="11"/>
                    <a:pt x="3721" y="36"/>
                  </a:cubicBezTo>
                  <a:lnTo>
                    <a:pt x="1" y="1388"/>
                  </a:lnTo>
                  <a:lnTo>
                    <a:pt x="279" y="2184"/>
                  </a:lnTo>
                  <a:lnTo>
                    <a:pt x="4019" y="831"/>
                  </a:lnTo>
                  <a:cubicBezTo>
                    <a:pt x="4238" y="732"/>
                    <a:pt x="4337" y="493"/>
                    <a:pt x="4258" y="274"/>
                  </a:cubicBezTo>
                  <a:cubicBezTo>
                    <a:pt x="4197" y="109"/>
                    <a:pt x="4046" y="0"/>
                    <a:pt x="3881" y="0"/>
                  </a:cubicBezTo>
                  <a:close/>
                  <a:moveTo>
                    <a:pt x="4604" y="1993"/>
                  </a:moveTo>
                  <a:cubicBezTo>
                    <a:pt x="4552" y="1993"/>
                    <a:pt x="4496" y="2003"/>
                    <a:pt x="4437" y="2025"/>
                  </a:cubicBezTo>
                  <a:lnTo>
                    <a:pt x="717" y="3378"/>
                  </a:lnTo>
                  <a:lnTo>
                    <a:pt x="995" y="4173"/>
                  </a:lnTo>
                  <a:lnTo>
                    <a:pt x="4735" y="2821"/>
                  </a:lnTo>
                  <a:cubicBezTo>
                    <a:pt x="5213" y="2643"/>
                    <a:pt x="5029" y="1993"/>
                    <a:pt x="4604" y="1993"/>
                  </a:cubicBezTo>
                  <a:close/>
                  <a:moveTo>
                    <a:pt x="5326" y="3987"/>
                  </a:moveTo>
                  <a:cubicBezTo>
                    <a:pt x="5278" y="3987"/>
                    <a:pt x="5227" y="3995"/>
                    <a:pt x="5173" y="4014"/>
                  </a:cubicBezTo>
                  <a:lnTo>
                    <a:pt x="1433" y="5367"/>
                  </a:lnTo>
                  <a:lnTo>
                    <a:pt x="1731" y="6163"/>
                  </a:lnTo>
                  <a:lnTo>
                    <a:pt x="5451" y="4810"/>
                  </a:lnTo>
                  <a:cubicBezTo>
                    <a:pt x="5914" y="4614"/>
                    <a:pt x="5739" y="3987"/>
                    <a:pt x="5326" y="3987"/>
                  </a:cubicBezTo>
                  <a:close/>
                  <a:moveTo>
                    <a:pt x="6072" y="5992"/>
                  </a:moveTo>
                  <a:cubicBezTo>
                    <a:pt x="6021" y="5992"/>
                    <a:pt x="5966" y="6002"/>
                    <a:pt x="5909" y="6023"/>
                  </a:cubicBezTo>
                  <a:lnTo>
                    <a:pt x="5889" y="6003"/>
                  </a:lnTo>
                  <a:lnTo>
                    <a:pt x="2169" y="7376"/>
                  </a:lnTo>
                  <a:lnTo>
                    <a:pt x="2467" y="8192"/>
                  </a:lnTo>
                  <a:lnTo>
                    <a:pt x="6207" y="6819"/>
                  </a:lnTo>
                  <a:cubicBezTo>
                    <a:pt x="6669" y="6659"/>
                    <a:pt x="6496" y="5992"/>
                    <a:pt x="6072" y="59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5925057" y="1215778"/>
              <a:ext cx="207164" cy="319972"/>
            </a:xfrm>
            <a:custGeom>
              <a:avLst/>
              <a:gdLst/>
              <a:ahLst/>
              <a:cxnLst/>
              <a:rect l="l" t="t" r="r" b="b"/>
              <a:pathLst>
                <a:path w="4861" h="7508" extrusionOk="0">
                  <a:moveTo>
                    <a:pt x="2394" y="1"/>
                  </a:moveTo>
                  <a:lnTo>
                    <a:pt x="484" y="697"/>
                  </a:lnTo>
                  <a:cubicBezTo>
                    <a:pt x="1" y="858"/>
                    <a:pt x="194" y="1519"/>
                    <a:pt x="614" y="1519"/>
                  </a:cubicBezTo>
                  <a:cubicBezTo>
                    <a:pt x="661" y="1519"/>
                    <a:pt x="711" y="1510"/>
                    <a:pt x="762" y="1493"/>
                  </a:cubicBezTo>
                  <a:lnTo>
                    <a:pt x="2672" y="796"/>
                  </a:lnTo>
                  <a:lnTo>
                    <a:pt x="2394" y="1"/>
                  </a:lnTo>
                  <a:close/>
                  <a:moveTo>
                    <a:pt x="3110" y="1990"/>
                  </a:moveTo>
                  <a:lnTo>
                    <a:pt x="1200" y="2686"/>
                  </a:lnTo>
                  <a:cubicBezTo>
                    <a:pt x="981" y="2766"/>
                    <a:pt x="862" y="3024"/>
                    <a:pt x="961" y="3243"/>
                  </a:cubicBezTo>
                  <a:lnTo>
                    <a:pt x="941" y="3243"/>
                  </a:lnTo>
                  <a:cubicBezTo>
                    <a:pt x="1003" y="3411"/>
                    <a:pt x="1170" y="3509"/>
                    <a:pt x="1343" y="3509"/>
                  </a:cubicBezTo>
                  <a:cubicBezTo>
                    <a:pt x="1395" y="3509"/>
                    <a:pt x="1448" y="3500"/>
                    <a:pt x="1498" y="3482"/>
                  </a:cubicBezTo>
                  <a:lnTo>
                    <a:pt x="3408" y="2805"/>
                  </a:lnTo>
                  <a:lnTo>
                    <a:pt x="3110" y="1990"/>
                  </a:lnTo>
                  <a:close/>
                  <a:moveTo>
                    <a:pt x="3846" y="3979"/>
                  </a:moveTo>
                  <a:lnTo>
                    <a:pt x="1936" y="4675"/>
                  </a:lnTo>
                  <a:cubicBezTo>
                    <a:pt x="1697" y="4755"/>
                    <a:pt x="1598" y="5014"/>
                    <a:pt x="1677" y="5232"/>
                  </a:cubicBezTo>
                  <a:cubicBezTo>
                    <a:pt x="1739" y="5401"/>
                    <a:pt x="1894" y="5498"/>
                    <a:pt x="2071" y="5498"/>
                  </a:cubicBezTo>
                  <a:cubicBezTo>
                    <a:pt x="2124" y="5498"/>
                    <a:pt x="2179" y="5489"/>
                    <a:pt x="2234" y="5471"/>
                  </a:cubicBezTo>
                  <a:lnTo>
                    <a:pt x="4124" y="4775"/>
                  </a:lnTo>
                  <a:lnTo>
                    <a:pt x="3846" y="3979"/>
                  </a:lnTo>
                  <a:close/>
                  <a:moveTo>
                    <a:pt x="4562" y="5988"/>
                  </a:moveTo>
                  <a:lnTo>
                    <a:pt x="2652" y="6685"/>
                  </a:lnTo>
                  <a:cubicBezTo>
                    <a:pt x="2433" y="6764"/>
                    <a:pt x="2314" y="7003"/>
                    <a:pt x="2414" y="7242"/>
                  </a:cubicBezTo>
                  <a:cubicBezTo>
                    <a:pt x="2475" y="7410"/>
                    <a:pt x="2630" y="7507"/>
                    <a:pt x="2798" y="7507"/>
                  </a:cubicBezTo>
                  <a:cubicBezTo>
                    <a:pt x="2848" y="7507"/>
                    <a:pt x="2900" y="7499"/>
                    <a:pt x="2951" y="7480"/>
                  </a:cubicBezTo>
                  <a:lnTo>
                    <a:pt x="4860" y="6784"/>
                  </a:lnTo>
                  <a:lnTo>
                    <a:pt x="4562" y="59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5663340" y="1471827"/>
              <a:ext cx="353555" cy="504549"/>
            </a:xfrm>
            <a:custGeom>
              <a:avLst/>
              <a:gdLst/>
              <a:ahLst/>
              <a:cxnLst/>
              <a:rect l="l" t="t" r="r" b="b"/>
              <a:pathLst>
                <a:path w="8296" h="11839" extrusionOk="0">
                  <a:moveTo>
                    <a:pt x="5889" y="0"/>
                  </a:moveTo>
                  <a:cubicBezTo>
                    <a:pt x="5889" y="0"/>
                    <a:pt x="1294" y="696"/>
                    <a:pt x="1473" y="736"/>
                  </a:cubicBezTo>
                  <a:cubicBezTo>
                    <a:pt x="1652" y="796"/>
                    <a:pt x="1" y="4516"/>
                    <a:pt x="1" y="4516"/>
                  </a:cubicBezTo>
                  <a:cubicBezTo>
                    <a:pt x="717" y="7162"/>
                    <a:pt x="3939" y="11816"/>
                    <a:pt x="3939" y="11816"/>
                  </a:cubicBezTo>
                  <a:cubicBezTo>
                    <a:pt x="4037" y="11832"/>
                    <a:pt x="4140" y="11839"/>
                    <a:pt x="4246" y="11839"/>
                  </a:cubicBezTo>
                  <a:cubicBezTo>
                    <a:pt x="5679" y="11839"/>
                    <a:pt x="7799" y="10563"/>
                    <a:pt x="7799" y="10563"/>
                  </a:cubicBezTo>
                  <a:lnTo>
                    <a:pt x="7580" y="6624"/>
                  </a:lnTo>
                  <a:lnTo>
                    <a:pt x="2368" y="4496"/>
                  </a:lnTo>
                  <a:lnTo>
                    <a:pt x="2885" y="2308"/>
                  </a:lnTo>
                  <a:lnTo>
                    <a:pt x="5750" y="1293"/>
                  </a:lnTo>
                  <a:lnTo>
                    <a:pt x="6625" y="1631"/>
                  </a:lnTo>
                  <a:cubicBezTo>
                    <a:pt x="6793" y="1665"/>
                    <a:pt x="6945" y="1680"/>
                    <a:pt x="7082" y="1680"/>
                  </a:cubicBezTo>
                  <a:cubicBezTo>
                    <a:pt x="8081" y="1680"/>
                    <a:pt x="8296" y="895"/>
                    <a:pt x="8296" y="895"/>
                  </a:cubicBezTo>
                  <a:lnTo>
                    <a:pt x="5889" y="0"/>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718445" y="1512528"/>
              <a:ext cx="273903" cy="164504"/>
            </a:xfrm>
            <a:custGeom>
              <a:avLst/>
              <a:gdLst/>
              <a:ahLst/>
              <a:cxnLst/>
              <a:rect l="l" t="t" r="r" b="b"/>
              <a:pathLst>
                <a:path w="6427" h="3860" extrusionOk="0">
                  <a:moveTo>
                    <a:pt x="4477" y="0"/>
                  </a:moveTo>
                  <a:lnTo>
                    <a:pt x="1373" y="657"/>
                  </a:lnTo>
                  <a:lnTo>
                    <a:pt x="1" y="3859"/>
                  </a:lnTo>
                  <a:lnTo>
                    <a:pt x="1473" y="3760"/>
                  </a:lnTo>
                  <a:lnTo>
                    <a:pt x="1532" y="3720"/>
                  </a:lnTo>
                  <a:lnTo>
                    <a:pt x="1075" y="3521"/>
                  </a:lnTo>
                  <a:lnTo>
                    <a:pt x="1592" y="1333"/>
                  </a:lnTo>
                  <a:lnTo>
                    <a:pt x="4477" y="318"/>
                  </a:lnTo>
                  <a:lnTo>
                    <a:pt x="5332" y="657"/>
                  </a:lnTo>
                  <a:cubicBezTo>
                    <a:pt x="5467" y="694"/>
                    <a:pt x="5608" y="712"/>
                    <a:pt x="5749" y="712"/>
                  </a:cubicBezTo>
                  <a:cubicBezTo>
                    <a:pt x="5982" y="712"/>
                    <a:pt x="6216" y="664"/>
                    <a:pt x="6426" y="577"/>
                  </a:cubicBezTo>
                  <a:lnTo>
                    <a:pt x="4477"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5806622" y="1723615"/>
              <a:ext cx="189094" cy="195018"/>
            </a:xfrm>
            <a:custGeom>
              <a:avLst/>
              <a:gdLst/>
              <a:ahLst/>
              <a:cxnLst/>
              <a:rect l="l" t="t" r="r" b="b"/>
              <a:pathLst>
                <a:path w="4437" h="4576" extrusionOk="0">
                  <a:moveTo>
                    <a:pt x="677" y="0"/>
                  </a:moveTo>
                  <a:lnTo>
                    <a:pt x="1" y="2666"/>
                  </a:lnTo>
                  <a:cubicBezTo>
                    <a:pt x="1" y="2666"/>
                    <a:pt x="1691" y="4158"/>
                    <a:pt x="2169" y="4198"/>
                  </a:cubicBezTo>
                  <a:cubicBezTo>
                    <a:pt x="2467" y="4198"/>
                    <a:pt x="3641" y="4417"/>
                    <a:pt x="4437" y="4576"/>
                  </a:cubicBezTo>
                  <a:lnTo>
                    <a:pt x="4218" y="716"/>
                  </a:lnTo>
                  <a:lnTo>
                    <a:pt x="3004" y="219"/>
                  </a:lnTo>
                  <a:lnTo>
                    <a:pt x="677"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5663340" y="1690969"/>
              <a:ext cx="744400" cy="1338275"/>
            </a:xfrm>
            <a:custGeom>
              <a:avLst/>
              <a:gdLst/>
              <a:ahLst/>
              <a:cxnLst/>
              <a:rect l="l" t="t" r="r" b="b"/>
              <a:pathLst>
                <a:path w="17467" h="31402" extrusionOk="0">
                  <a:moveTo>
                    <a:pt x="17037" y="1"/>
                  </a:moveTo>
                  <a:cubicBezTo>
                    <a:pt x="16627" y="1"/>
                    <a:pt x="15345" y="207"/>
                    <a:pt x="14284" y="508"/>
                  </a:cubicBezTo>
                  <a:lnTo>
                    <a:pt x="12235" y="4606"/>
                  </a:lnTo>
                  <a:lnTo>
                    <a:pt x="6844" y="14214"/>
                  </a:lnTo>
                  <a:lnTo>
                    <a:pt x="3024" y="27005"/>
                  </a:lnTo>
                  <a:lnTo>
                    <a:pt x="1" y="25851"/>
                  </a:lnTo>
                  <a:cubicBezTo>
                    <a:pt x="1" y="25871"/>
                    <a:pt x="1" y="25911"/>
                    <a:pt x="1" y="25951"/>
                  </a:cubicBezTo>
                  <a:cubicBezTo>
                    <a:pt x="219" y="26905"/>
                    <a:pt x="3024" y="31401"/>
                    <a:pt x="3024" y="31401"/>
                  </a:cubicBezTo>
                  <a:lnTo>
                    <a:pt x="8555" y="25652"/>
                  </a:lnTo>
                  <a:lnTo>
                    <a:pt x="10086" y="21873"/>
                  </a:lnTo>
                  <a:cubicBezTo>
                    <a:pt x="10086" y="21873"/>
                    <a:pt x="17466" y="90"/>
                    <a:pt x="17148" y="10"/>
                  </a:cubicBezTo>
                  <a:cubicBezTo>
                    <a:pt x="17126" y="4"/>
                    <a:pt x="17089" y="1"/>
                    <a:pt x="17037" y="1"/>
                  </a:cubicBez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6205101" y="1658324"/>
              <a:ext cx="914785" cy="1197126"/>
            </a:xfrm>
            <a:custGeom>
              <a:avLst/>
              <a:gdLst/>
              <a:ahLst/>
              <a:cxnLst/>
              <a:rect l="l" t="t" r="r" b="b"/>
              <a:pathLst>
                <a:path w="21465" h="28090" extrusionOk="0">
                  <a:moveTo>
                    <a:pt x="12751" y="1"/>
                  </a:moveTo>
                  <a:lnTo>
                    <a:pt x="5192" y="140"/>
                  </a:lnTo>
                  <a:cubicBezTo>
                    <a:pt x="5192" y="140"/>
                    <a:pt x="1572" y="3820"/>
                    <a:pt x="796" y="5849"/>
                  </a:cubicBezTo>
                  <a:cubicBezTo>
                    <a:pt x="0" y="7878"/>
                    <a:pt x="796" y="22877"/>
                    <a:pt x="796" y="22877"/>
                  </a:cubicBezTo>
                  <a:lnTo>
                    <a:pt x="1790" y="25344"/>
                  </a:lnTo>
                  <a:lnTo>
                    <a:pt x="11975" y="28089"/>
                  </a:lnTo>
                  <a:lnTo>
                    <a:pt x="19037" y="21326"/>
                  </a:lnTo>
                  <a:cubicBezTo>
                    <a:pt x="19037" y="21326"/>
                    <a:pt x="21464" y="7898"/>
                    <a:pt x="20649" y="5193"/>
                  </a:cubicBezTo>
                  <a:lnTo>
                    <a:pt x="16809" y="1532"/>
                  </a:lnTo>
                  <a:lnTo>
                    <a:pt x="12751" y="1"/>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6489107" y="1953369"/>
              <a:ext cx="217903" cy="12743"/>
            </a:xfrm>
            <a:custGeom>
              <a:avLst/>
              <a:gdLst/>
              <a:ahLst/>
              <a:cxnLst/>
              <a:rect l="l" t="t" r="r" b="b"/>
              <a:pathLst>
                <a:path w="5113" h="299" extrusionOk="0">
                  <a:moveTo>
                    <a:pt x="2188" y="0"/>
                  </a:moveTo>
                  <a:lnTo>
                    <a:pt x="0" y="299"/>
                  </a:lnTo>
                  <a:lnTo>
                    <a:pt x="5113" y="299"/>
                  </a:lnTo>
                  <a:lnTo>
                    <a:pt x="2188"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5995676" y="1663395"/>
              <a:ext cx="430735" cy="596901"/>
            </a:xfrm>
            <a:custGeom>
              <a:avLst/>
              <a:gdLst/>
              <a:ahLst/>
              <a:cxnLst/>
              <a:rect l="l" t="t" r="r" b="b"/>
              <a:pathLst>
                <a:path w="10107" h="14006" extrusionOk="0">
                  <a:moveTo>
                    <a:pt x="10106" y="1"/>
                  </a:moveTo>
                  <a:lnTo>
                    <a:pt x="10106" y="1"/>
                  </a:lnTo>
                  <a:cubicBezTo>
                    <a:pt x="10106" y="1"/>
                    <a:pt x="9808" y="299"/>
                    <a:pt x="9350" y="797"/>
                  </a:cubicBezTo>
                  <a:cubicBezTo>
                    <a:pt x="9370" y="697"/>
                    <a:pt x="9370" y="657"/>
                    <a:pt x="9350" y="657"/>
                  </a:cubicBezTo>
                  <a:cubicBezTo>
                    <a:pt x="9332" y="652"/>
                    <a:pt x="9301" y="650"/>
                    <a:pt x="9257" y="650"/>
                  </a:cubicBezTo>
                  <a:cubicBezTo>
                    <a:pt x="8961" y="650"/>
                    <a:pt x="8111" y="765"/>
                    <a:pt x="7261" y="956"/>
                  </a:cubicBezTo>
                  <a:lnTo>
                    <a:pt x="5710" y="3860"/>
                  </a:lnTo>
                  <a:lnTo>
                    <a:pt x="1" y="14005"/>
                  </a:lnTo>
                  <a:lnTo>
                    <a:pt x="6386" y="6347"/>
                  </a:lnTo>
                  <a:cubicBezTo>
                    <a:pt x="6386" y="6347"/>
                    <a:pt x="7361" y="6566"/>
                    <a:pt x="7480" y="6566"/>
                  </a:cubicBezTo>
                  <a:cubicBezTo>
                    <a:pt x="7699" y="6665"/>
                    <a:pt x="7918" y="6804"/>
                    <a:pt x="8097" y="6963"/>
                  </a:cubicBezTo>
                  <a:cubicBezTo>
                    <a:pt x="8077" y="6804"/>
                    <a:pt x="8017" y="6665"/>
                    <a:pt x="7918" y="6546"/>
                  </a:cubicBezTo>
                  <a:cubicBezTo>
                    <a:pt x="7699" y="6406"/>
                    <a:pt x="7460" y="6307"/>
                    <a:pt x="7222" y="6227"/>
                  </a:cubicBezTo>
                  <a:cubicBezTo>
                    <a:pt x="6903" y="6108"/>
                    <a:pt x="6605" y="5989"/>
                    <a:pt x="6605" y="5989"/>
                  </a:cubicBezTo>
                  <a:lnTo>
                    <a:pt x="7222" y="5631"/>
                  </a:lnTo>
                  <a:lnTo>
                    <a:pt x="10106" y="1"/>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6757857" y="1992364"/>
              <a:ext cx="330669" cy="757952"/>
            </a:xfrm>
            <a:custGeom>
              <a:avLst/>
              <a:gdLst/>
              <a:ahLst/>
              <a:cxnLst/>
              <a:rect l="l" t="t" r="r" b="b"/>
              <a:pathLst>
                <a:path w="7759" h="17785" extrusionOk="0">
                  <a:moveTo>
                    <a:pt x="3581" y="0"/>
                  </a:moveTo>
                  <a:lnTo>
                    <a:pt x="0" y="697"/>
                  </a:lnTo>
                  <a:lnTo>
                    <a:pt x="1373" y="13905"/>
                  </a:lnTo>
                  <a:lnTo>
                    <a:pt x="1572" y="17784"/>
                  </a:lnTo>
                  <a:lnTo>
                    <a:pt x="6067" y="13488"/>
                  </a:lnTo>
                  <a:cubicBezTo>
                    <a:pt x="6067" y="13488"/>
                    <a:pt x="7380" y="6247"/>
                    <a:pt x="7758" y="1333"/>
                  </a:cubicBezTo>
                  <a:lnTo>
                    <a:pt x="3581"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551425" y="1632881"/>
              <a:ext cx="474802" cy="4034641"/>
            </a:xfrm>
            <a:custGeom>
              <a:avLst/>
              <a:gdLst/>
              <a:ahLst/>
              <a:cxnLst/>
              <a:rect l="l" t="t" r="r" b="b"/>
              <a:pathLst>
                <a:path w="11141" h="94671" extrusionOk="0">
                  <a:moveTo>
                    <a:pt x="11141" y="1"/>
                  </a:moveTo>
                  <a:lnTo>
                    <a:pt x="10226" y="259"/>
                  </a:lnTo>
                  <a:lnTo>
                    <a:pt x="9808" y="3243"/>
                  </a:lnTo>
                  <a:lnTo>
                    <a:pt x="1" y="94670"/>
                  </a:lnTo>
                  <a:lnTo>
                    <a:pt x="995" y="94670"/>
                  </a:lnTo>
                  <a:lnTo>
                    <a:pt x="111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5787955" y="3112282"/>
              <a:ext cx="78885" cy="353555"/>
            </a:xfrm>
            <a:custGeom>
              <a:avLst/>
              <a:gdLst/>
              <a:ahLst/>
              <a:cxnLst/>
              <a:rect l="l" t="t" r="r" b="b"/>
              <a:pathLst>
                <a:path w="1851" h="8296" extrusionOk="0">
                  <a:moveTo>
                    <a:pt x="896" y="1"/>
                  </a:moveTo>
                  <a:lnTo>
                    <a:pt x="1" y="8296"/>
                  </a:lnTo>
                  <a:lnTo>
                    <a:pt x="1015" y="7958"/>
                  </a:lnTo>
                  <a:lnTo>
                    <a:pt x="1851" y="140"/>
                  </a:lnTo>
                  <a:lnTo>
                    <a:pt x="89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5957532" y="1632881"/>
              <a:ext cx="68699" cy="285750"/>
            </a:xfrm>
            <a:custGeom>
              <a:avLst/>
              <a:gdLst/>
              <a:ahLst/>
              <a:cxnLst/>
              <a:rect l="l" t="t" r="r" b="b"/>
              <a:pathLst>
                <a:path w="1612" h="6705" extrusionOk="0">
                  <a:moveTo>
                    <a:pt x="1612" y="1"/>
                  </a:moveTo>
                  <a:lnTo>
                    <a:pt x="697" y="259"/>
                  </a:lnTo>
                  <a:lnTo>
                    <a:pt x="279" y="3243"/>
                  </a:lnTo>
                  <a:lnTo>
                    <a:pt x="0" y="5949"/>
                  </a:lnTo>
                  <a:lnTo>
                    <a:pt x="896" y="6705"/>
                  </a:lnTo>
                  <a:lnTo>
                    <a:pt x="161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5965161" y="1663395"/>
              <a:ext cx="1572671" cy="3906618"/>
            </a:xfrm>
            <a:custGeom>
              <a:avLst/>
              <a:gdLst/>
              <a:ahLst/>
              <a:cxnLst/>
              <a:rect l="l" t="t" r="r" b="b"/>
              <a:pathLst>
                <a:path w="36902" h="91667" extrusionOk="0">
                  <a:moveTo>
                    <a:pt x="10822" y="1"/>
                  </a:moveTo>
                  <a:lnTo>
                    <a:pt x="8455" y="856"/>
                  </a:lnTo>
                  <a:cubicBezTo>
                    <a:pt x="8455" y="856"/>
                    <a:pt x="876" y="13906"/>
                    <a:pt x="398" y="15398"/>
                  </a:cubicBezTo>
                  <a:cubicBezTo>
                    <a:pt x="0" y="16591"/>
                    <a:pt x="816" y="24529"/>
                    <a:pt x="2427" y="31093"/>
                  </a:cubicBezTo>
                  <a:lnTo>
                    <a:pt x="3880" y="38235"/>
                  </a:lnTo>
                  <a:cubicBezTo>
                    <a:pt x="4695" y="48579"/>
                    <a:pt x="7719" y="83769"/>
                    <a:pt x="11379" y="91667"/>
                  </a:cubicBezTo>
                  <a:lnTo>
                    <a:pt x="32306" y="85480"/>
                  </a:lnTo>
                  <a:cubicBezTo>
                    <a:pt x="32306" y="85480"/>
                    <a:pt x="36901" y="61589"/>
                    <a:pt x="36126" y="58326"/>
                  </a:cubicBezTo>
                  <a:cubicBezTo>
                    <a:pt x="35489" y="55661"/>
                    <a:pt x="26060" y="43347"/>
                    <a:pt x="22539" y="38772"/>
                  </a:cubicBezTo>
                  <a:lnTo>
                    <a:pt x="21405" y="36385"/>
                  </a:lnTo>
                  <a:lnTo>
                    <a:pt x="22161" y="32724"/>
                  </a:lnTo>
                  <a:cubicBezTo>
                    <a:pt x="22857" y="29661"/>
                    <a:pt x="23792" y="25384"/>
                    <a:pt x="24647" y="21207"/>
                  </a:cubicBezTo>
                  <a:lnTo>
                    <a:pt x="24647" y="21207"/>
                  </a:lnTo>
                  <a:cubicBezTo>
                    <a:pt x="24647" y="21207"/>
                    <a:pt x="22681" y="22833"/>
                    <a:pt x="21220" y="22833"/>
                  </a:cubicBezTo>
                  <a:cubicBezTo>
                    <a:pt x="21026" y="22833"/>
                    <a:pt x="20840" y="22804"/>
                    <a:pt x="20669" y="22738"/>
                  </a:cubicBezTo>
                  <a:cubicBezTo>
                    <a:pt x="19237" y="22201"/>
                    <a:pt x="17924" y="10345"/>
                    <a:pt x="18620" y="7341"/>
                  </a:cubicBezTo>
                  <a:cubicBezTo>
                    <a:pt x="18620" y="7341"/>
                    <a:pt x="18620" y="7321"/>
                    <a:pt x="18620" y="7321"/>
                  </a:cubicBezTo>
                  <a:cubicBezTo>
                    <a:pt x="18958" y="4716"/>
                    <a:pt x="21186" y="4159"/>
                    <a:pt x="21763" y="3960"/>
                  </a:cubicBezTo>
                  <a:cubicBezTo>
                    <a:pt x="22223" y="3801"/>
                    <a:pt x="22665" y="3733"/>
                    <a:pt x="23084" y="3733"/>
                  </a:cubicBezTo>
                  <a:cubicBezTo>
                    <a:pt x="24406" y="3733"/>
                    <a:pt x="25509" y="4409"/>
                    <a:pt x="26279" y="5074"/>
                  </a:cubicBezTo>
                  <a:cubicBezTo>
                    <a:pt x="26179" y="4716"/>
                    <a:pt x="26060" y="4397"/>
                    <a:pt x="25921" y="4079"/>
                  </a:cubicBezTo>
                  <a:cubicBezTo>
                    <a:pt x="25582" y="3482"/>
                    <a:pt x="22439" y="1413"/>
                    <a:pt x="22439" y="1413"/>
                  </a:cubicBezTo>
                  <a:cubicBezTo>
                    <a:pt x="22439" y="1413"/>
                    <a:pt x="19376" y="2547"/>
                    <a:pt x="18580" y="3741"/>
                  </a:cubicBezTo>
                  <a:cubicBezTo>
                    <a:pt x="17804" y="4914"/>
                    <a:pt x="14920" y="11360"/>
                    <a:pt x="7062" y="15657"/>
                  </a:cubicBezTo>
                  <a:cubicBezTo>
                    <a:pt x="7062" y="15657"/>
                    <a:pt x="5173" y="11519"/>
                    <a:pt x="6406" y="7341"/>
                  </a:cubicBezTo>
                  <a:cubicBezTo>
                    <a:pt x="7659" y="3144"/>
                    <a:pt x="10822" y="1"/>
                    <a:pt x="10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6035523" y="1664248"/>
              <a:ext cx="390035" cy="547720"/>
            </a:xfrm>
            <a:custGeom>
              <a:avLst/>
              <a:gdLst/>
              <a:ahLst/>
              <a:cxnLst/>
              <a:rect l="l" t="t" r="r" b="b"/>
              <a:pathLst>
                <a:path w="9152" h="12852" extrusionOk="0">
                  <a:moveTo>
                    <a:pt x="9151" y="1"/>
                  </a:moveTo>
                  <a:lnTo>
                    <a:pt x="6804" y="836"/>
                  </a:lnTo>
                  <a:cubicBezTo>
                    <a:pt x="6804" y="836"/>
                    <a:pt x="3820" y="5969"/>
                    <a:pt x="1473" y="10166"/>
                  </a:cubicBezTo>
                  <a:cubicBezTo>
                    <a:pt x="1313" y="10464"/>
                    <a:pt x="1154" y="10763"/>
                    <a:pt x="975" y="11041"/>
                  </a:cubicBezTo>
                  <a:lnTo>
                    <a:pt x="955" y="11121"/>
                  </a:lnTo>
                  <a:cubicBezTo>
                    <a:pt x="856" y="11280"/>
                    <a:pt x="776" y="11419"/>
                    <a:pt x="697" y="11578"/>
                  </a:cubicBezTo>
                  <a:lnTo>
                    <a:pt x="498" y="11917"/>
                  </a:lnTo>
                  <a:cubicBezTo>
                    <a:pt x="339" y="12255"/>
                    <a:pt x="160" y="12553"/>
                    <a:pt x="1" y="12852"/>
                  </a:cubicBezTo>
                  <a:lnTo>
                    <a:pt x="4854" y="7023"/>
                  </a:lnTo>
                  <a:cubicBezTo>
                    <a:pt x="5232" y="5909"/>
                    <a:pt x="5710" y="4835"/>
                    <a:pt x="6307" y="3820"/>
                  </a:cubicBezTo>
                  <a:cubicBezTo>
                    <a:pt x="6366" y="3721"/>
                    <a:pt x="6426" y="3641"/>
                    <a:pt x="6466" y="3542"/>
                  </a:cubicBezTo>
                  <a:cubicBezTo>
                    <a:pt x="6585" y="3363"/>
                    <a:pt x="6704" y="3184"/>
                    <a:pt x="6804" y="3005"/>
                  </a:cubicBezTo>
                  <a:cubicBezTo>
                    <a:pt x="6864" y="2925"/>
                    <a:pt x="6923" y="2826"/>
                    <a:pt x="6983" y="2746"/>
                  </a:cubicBezTo>
                  <a:cubicBezTo>
                    <a:pt x="7202" y="2428"/>
                    <a:pt x="7421" y="2109"/>
                    <a:pt x="7619" y="1831"/>
                  </a:cubicBezTo>
                  <a:lnTo>
                    <a:pt x="7918" y="1433"/>
                  </a:lnTo>
                  <a:cubicBezTo>
                    <a:pt x="8077" y="1234"/>
                    <a:pt x="8216" y="1075"/>
                    <a:pt x="8336" y="916"/>
                  </a:cubicBezTo>
                  <a:lnTo>
                    <a:pt x="8535" y="697"/>
                  </a:lnTo>
                  <a:cubicBezTo>
                    <a:pt x="8614" y="578"/>
                    <a:pt x="8714" y="478"/>
                    <a:pt x="8793" y="399"/>
                  </a:cubicBezTo>
                  <a:lnTo>
                    <a:pt x="8873" y="299"/>
                  </a:lnTo>
                  <a:cubicBezTo>
                    <a:pt x="8932" y="240"/>
                    <a:pt x="8972" y="180"/>
                    <a:pt x="9032" y="140"/>
                  </a:cubicBezTo>
                  <a:cubicBezTo>
                    <a:pt x="9032" y="120"/>
                    <a:pt x="9052" y="100"/>
                    <a:pt x="9072" y="80"/>
                  </a:cubicBezTo>
                  <a:lnTo>
                    <a:pt x="9111" y="41"/>
                  </a:lnTo>
                  <a:lnTo>
                    <a:pt x="9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6105033" y="2567154"/>
              <a:ext cx="1420058" cy="2320395"/>
            </a:xfrm>
            <a:custGeom>
              <a:avLst/>
              <a:gdLst/>
              <a:ahLst/>
              <a:cxnLst/>
              <a:rect l="l" t="t" r="r" b="b"/>
              <a:pathLst>
                <a:path w="33321" h="54447" extrusionOk="0">
                  <a:moveTo>
                    <a:pt x="21365" y="1"/>
                  </a:moveTo>
                  <a:lnTo>
                    <a:pt x="21365" y="1"/>
                  </a:lnTo>
                  <a:cubicBezTo>
                    <a:pt x="21365" y="1"/>
                    <a:pt x="19399" y="1627"/>
                    <a:pt x="17938" y="1627"/>
                  </a:cubicBezTo>
                  <a:cubicBezTo>
                    <a:pt x="17744" y="1627"/>
                    <a:pt x="17558" y="1598"/>
                    <a:pt x="17387" y="1532"/>
                  </a:cubicBezTo>
                  <a:cubicBezTo>
                    <a:pt x="17148" y="1453"/>
                    <a:pt x="16929" y="1035"/>
                    <a:pt x="16691" y="418"/>
                  </a:cubicBezTo>
                  <a:cubicBezTo>
                    <a:pt x="16691" y="418"/>
                    <a:pt x="12792" y="5630"/>
                    <a:pt x="12016" y="6128"/>
                  </a:cubicBezTo>
                  <a:cubicBezTo>
                    <a:pt x="11797" y="6268"/>
                    <a:pt x="11291" y="6321"/>
                    <a:pt x="10658" y="6321"/>
                  </a:cubicBezTo>
                  <a:cubicBezTo>
                    <a:pt x="9049" y="6321"/>
                    <a:pt x="6622" y="5978"/>
                    <a:pt x="6008" y="5849"/>
                  </a:cubicBezTo>
                  <a:cubicBezTo>
                    <a:pt x="5173" y="5650"/>
                    <a:pt x="2289" y="2766"/>
                    <a:pt x="2288" y="2766"/>
                  </a:cubicBezTo>
                  <a:lnTo>
                    <a:pt x="2288" y="2766"/>
                  </a:lnTo>
                  <a:lnTo>
                    <a:pt x="4437" y="7401"/>
                  </a:lnTo>
                  <a:lnTo>
                    <a:pt x="12155" y="11459"/>
                  </a:lnTo>
                  <a:cubicBezTo>
                    <a:pt x="12155" y="11459"/>
                    <a:pt x="6496" y="13946"/>
                    <a:pt x="6213" y="13946"/>
                  </a:cubicBezTo>
                  <a:cubicBezTo>
                    <a:pt x="6211" y="13946"/>
                    <a:pt x="6209" y="13946"/>
                    <a:pt x="6207" y="13945"/>
                  </a:cubicBezTo>
                  <a:cubicBezTo>
                    <a:pt x="6180" y="13940"/>
                    <a:pt x="6073" y="13937"/>
                    <a:pt x="5904" y="13937"/>
                  </a:cubicBezTo>
                  <a:cubicBezTo>
                    <a:pt x="4852" y="13937"/>
                    <a:pt x="1407" y="14033"/>
                    <a:pt x="1" y="14085"/>
                  </a:cubicBezTo>
                  <a:lnTo>
                    <a:pt x="598" y="17069"/>
                  </a:lnTo>
                  <a:cubicBezTo>
                    <a:pt x="657" y="17745"/>
                    <a:pt x="717" y="18521"/>
                    <a:pt x="796" y="19376"/>
                  </a:cubicBezTo>
                  <a:lnTo>
                    <a:pt x="8694" y="18740"/>
                  </a:lnTo>
                  <a:lnTo>
                    <a:pt x="14980" y="19018"/>
                  </a:lnTo>
                  <a:lnTo>
                    <a:pt x="7461" y="23792"/>
                  </a:lnTo>
                  <a:lnTo>
                    <a:pt x="16273" y="20550"/>
                  </a:lnTo>
                  <a:lnTo>
                    <a:pt x="29442" y="38712"/>
                  </a:lnTo>
                  <a:lnTo>
                    <a:pt x="30815" y="54447"/>
                  </a:lnTo>
                  <a:cubicBezTo>
                    <a:pt x="31948" y="47863"/>
                    <a:pt x="33321" y="39110"/>
                    <a:pt x="32844" y="37120"/>
                  </a:cubicBezTo>
                  <a:cubicBezTo>
                    <a:pt x="32207" y="34455"/>
                    <a:pt x="22778" y="22141"/>
                    <a:pt x="19257" y="17566"/>
                  </a:cubicBezTo>
                  <a:lnTo>
                    <a:pt x="18123" y="15179"/>
                  </a:lnTo>
                  <a:lnTo>
                    <a:pt x="18879" y="11518"/>
                  </a:lnTo>
                  <a:cubicBezTo>
                    <a:pt x="19575" y="8455"/>
                    <a:pt x="20510" y="4178"/>
                    <a:pt x="21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5970233" y="2334033"/>
              <a:ext cx="177246" cy="758805"/>
            </a:xfrm>
            <a:custGeom>
              <a:avLst/>
              <a:gdLst/>
              <a:ahLst/>
              <a:cxnLst/>
              <a:rect l="l" t="t" r="r" b="b"/>
              <a:pathLst>
                <a:path w="4159" h="17805" extrusionOk="0">
                  <a:moveTo>
                    <a:pt x="220" y="0"/>
                  </a:moveTo>
                  <a:lnTo>
                    <a:pt x="220" y="0"/>
                  </a:lnTo>
                  <a:cubicBezTo>
                    <a:pt x="1" y="1950"/>
                    <a:pt x="816" y="9250"/>
                    <a:pt x="2308" y="15377"/>
                  </a:cubicBezTo>
                  <a:lnTo>
                    <a:pt x="2806" y="17804"/>
                  </a:lnTo>
                  <a:lnTo>
                    <a:pt x="3542" y="13269"/>
                  </a:lnTo>
                  <a:lnTo>
                    <a:pt x="4158" y="7002"/>
                  </a:lnTo>
                  <a:cubicBezTo>
                    <a:pt x="2647" y="5570"/>
                    <a:pt x="498" y="676"/>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5871060" y="1822744"/>
              <a:ext cx="1847341" cy="1619337"/>
            </a:xfrm>
            <a:custGeom>
              <a:avLst/>
              <a:gdLst/>
              <a:ahLst/>
              <a:cxnLst/>
              <a:rect l="l" t="t" r="r" b="b"/>
              <a:pathLst>
                <a:path w="43347" h="37997" extrusionOk="0">
                  <a:moveTo>
                    <a:pt x="25280" y="1"/>
                  </a:moveTo>
                  <a:cubicBezTo>
                    <a:pt x="24864" y="1"/>
                    <a:pt x="24427" y="67"/>
                    <a:pt x="23971" y="221"/>
                  </a:cubicBezTo>
                  <a:cubicBezTo>
                    <a:pt x="23116" y="519"/>
                    <a:pt x="18540" y="1633"/>
                    <a:pt x="22161" y="9172"/>
                  </a:cubicBezTo>
                  <a:lnTo>
                    <a:pt x="32664" y="27692"/>
                  </a:lnTo>
                  <a:lnTo>
                    <a:pt x="11916" y="30915"/>
                  </a:lnTo>
                  <a:lnTo>
                    <a:pt x="6446" y="27871"/>
                  </a:lnTo>
                  <a:lnTo>
                    <a:pt x="2785" y="26817"/>
                  </a:lnTo>
                  <a:lnTo>
                    <a:pt x="239" y="24748"/>
                  </a:lnTo>
                  <a:lnTo>
                    <a:pt x="0" y="26738"/>
                  </a:lnTo>
                  <a:lnTo>
                    <a:pt x="4894" y="30418"/>
                  </a:lnTo>
                  <a:lnTo>
                    <a:pt x="7162" y="37997"/>
                  </a:lnTo>
                  <a:lnTo>
                    <a:pt x="13249" y="35729"/>
                  </a:lnTo>
                  <a:cubicBezTo>
                    <a:pt x="13249" y="35729"/>
                    <a:pt x="41437" y="34078"/>
                    <a:pt x="42054" y="33819"/>
                  </a:cubicBezTo>
                  <a:cubicBezTo>
                    <a:pt x="42650" y="33541"/>
                    <a:pt x="43347" y="32447"/>
                    <a:pt x="42471" y="30338"/>
                  </a:cubicBezTo>
                  <a:cubicBezTo>
                    <a:pt x="41616" y="28230"/>
                    <a:pt x="29640" y="2588"/>
                    <a:pt x="29640" y="2588"/>
                  </a:cubicBezTo>
                  <a:cubicBezTo>
                    <a:pt x="29640" y="2588"/>
                    <a:pt x="27881" y="1"/>
                    <a:pt x="25280" y="1"/>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5870208" y="2962223"/>
              <a:ext cx="260308" cy="134842"/>
            </a:xfrm>
            <a:custGeom>
              <a:avLst/>
              <a:gdLst/>
              <a:ahLst/>
              <a:cxnLst/>
              <a:rect l="l" t="t" r="r" b="b"/>
              <a:pathLst>
                <a:path w="6108" h="3164" extrusionOk="0">
                  <a:moveTo>
                    <a:pt x="0" y="1"/>
                  </a:moveTo>
                  <a:lnTo>
                    <a:pt x="4198" y="3164"/>
                  </a:lnTo>
                  <a:lnTo>
                    <a:pt x="6108" y="2766"/>
                  </a:lnTo>
                  <a:lnTo>
                    <a:pt x="4019" y="1333"/>
                  </a:lnTo>
                  <a:lnTo>
                    <a:pt x="0" y="1"/>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5662488" y="3080062"/>
              <a:ext cx="484987" cy="133989"/>
            </a:xfrm>
            <a:custGeom>
              <a:avLst/>
              <a:gdLst/>
              <a:ahLst/>
              <a:cxnLst/>
              <a:rect l="l" t="t" r="r" b="b"/>
              <a:pathLst>
                <a:path w="11380" h="3144" extrusionOk="0">
                  <a:moveTo>
                    <a:pt x="10982" y="1"/>
                  </a:moveTo>
                  <a:lnTo>
                    <a:pt x="3303" y="40"/>
                  </a:lnTo>
                  <a:lnTo>
                    <a:pt x="41" y="2388"/>
                  </a:lnTo>
                  <a:cubicBezTo>
                    <a:pt x="41" y="2388"/>
                    <a:pt x="1" y="3144"/>
                    <a:pt x="279" y="3144"/>
                  </a:cubicBezTo>
                  <a:cubicBezTo>
                    <a:pt x="578" y="3144"/>
                    <a:pt x="3522" y="1612"/>
                    <a:pt x="3522" y="1612"/>
                  </a:cubicBezTo>
                  <a:lnTo>
                    <a:pt x="11379" y="2189"/>
                  </a:lnTo>
                  <a:lnTo>
                    <a:pt x="10982" y="1"/>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5725221" y="3131801"/>
              <a:ext cx="512944" cy="367959"/>
            </a:xfrm>
            <a:custGeom>
              <a:avLst/>
              <a:gdLst/>
              <a:ahLst/>
              <a:cxnLst/>
              <a:rect l="l" t="t" r="r" b="b"/>
              <a:pathLst>
                <a:path w="12036" h="8634" extrusionOk="0">
                  <a:moveTo>
                    <a:pt x="9291" y="0"/>
                  </a:moveTo>
                  <a:cubicBezTo>
                    <a:pt x="9171" y="0"/>
                    <a:pt x="1194" y="1731"/>
                    <a:pt x="1194" y="1731"/>
                  </a:cubicBezTo>
                  <a:cubicBezTo>
                    <a:pt x="1194" y="1731"/>
                    <a:pt x="757" y="3342"/>
                    <a:pt x="916" y="3820"/>
                  </a:cubicBezTo>
                  <a:cubicBezTo>
                    <a:pt x="916" y="3820"/>
                    <a:pt x="558" y="4436"/>
                    <a:pt x="697" y="4914"/>
                  </a:cubicBezTo>
                  <a:cubicBezTo>
                    <a:pt x="836" y="5331"/>
                    <a:pt x="1015" y="5749"/>
                    <a:pt x="1214" y="6147"/>
                  </a:cubicBezTo>
                  <a:lnTo>
                    <a:pt x="5790" y="5172"/>
                  </a:lnTo>
                  <a:lnTo>
                    <a:pt x="1" y="7281"/>
                  </a:lnTo>
                  <a:cubicBezTo>
                    <a:pt x="1" y="7281"/>
                    <a:pt x="120" y="8494"/>
                    <a:pt x="558" y="8634"/>
                  </a:cubicBezTo>
                  <a:lnTo>
                    <a:pt x="5571" y="7062"/>
                  </a:lnTo>
                  <a:lnTo>
                    <a:pt x="10544" y="7281"/>
                  </a:lnTo>
                  <a:lnTo>
                    <a:pt x="12036" y="3263"/>
                  </a:lnTo>
                  <a:lnTo>
                    <a:pt x="10862" y="2308"/>
                  </a:lnTo>
                  <a:lnTo>
                    <a:pt x="916" y="3820"/>
                  </a:lnTo>
                  <a:lnTo>
                    <a:pt x="916" y="3820"/>
                  </a:lnTo>
                  <a:lnTo>
                    <a:pt x="11757" y="2149"/>
                  </a:lnTo>
                  <a:lnTo>
                    <a:pt x="9291" y="0"/>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5761702" y="3242863"/>
              <a:ext cx="333226" cy="52590"/>
            </a:xfrm>
            <a:custGeom>
              <a:avLst/>
              <a:gdLst/>
              <a:ahLst/>
              <a:cxnLst/>
              <a:rect l="l" t="t" r="r" b="b"/>
              <a:pathLst>
                <a:path w="7819" h="1234" extrusionOk="0">
                  <a:moveTo>
                    <a:pt x="7818" y="0"/>
                  </a:moveTo>
                  <a:lnTo>
                    <a:pt x="60" y="537"/>
                  </a:lnTo>
                  <a:cubicBezTo>
                    <a:pt x="0" y="756"/>
                    <a:pt x="20" y="995"/>
                    <a:pt x="60" y="1233"/>
                  </a:cubicBezTo>
                  <a:lnTo>
                    <a:pt x="7818"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5812546" y="3131801"/>
              <a:ext cx="308636" cy="28852"/>
            </a:xfrm>
            <a:custGeom>
              <a:avLst/>
              <a:gdLst/>
              <a:ahLst/>
              <a:cxnLst/>
              <a:rect l="l" t="t" r="r" b="b"/>
              <a:pathLst>
                <a:path w="7242" h="677" extrusionOk="0">
                  <a:moveTo>
                    <a:pt x="7242" y="0"/>
                  </a:moveTo>
                  <a:lnTo>
                    <a:pt x="1" y="398"/>
                  </a:lnTo>
                  <a:lnTo>
                    <a:pt x="4059" y="677"/>
                  </a:lnTo>
                  <a:lnTo>
                    <a:pt x="7242"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5718445" y="1605776"/>
              <a:ext cx="360374" cy="132327"/>
            </a:xfrm>
            <a:custGeom>
              <a:avLst/>
              <a:gdLst/>
              <a:ahLst/>
              <a:cxnLst/>
              <a:rect l="l" t="t" r="r" b="b"/>
              <a:pathLst>
                <a:path w="8456" h="3105" extrusionOk="0">
                  <a:moveTo>
                    <a:pt x="3243" y="0"/>
                  </a:moveTo>
                  <a:lnTo>
                    <a:pt x="1" y="1671"/>
                  </a:lnTo>
                  <a:cubicBezTo>
                    <a:pt x="1" y="1671"/>
                    <a:pt x="795" y="3104"/>
                    <a:pt x="1064" y="3104"/>
                  </a:cubicBezTo>
                  <a:cubicBezTo>
                    <a:pt x="1068" y="3104"/>
                    <a:pt x="1071" y="3104"/>
                    <a:pt x="1075" y="3104"/>
                  </a:cubicBezTo>
                  <a:cubicBezTo>
                    <a:pt x="1333" y="3084"/>
                    <a:pt x="3363" y="1572"/>
                    <a:pt x="3363" y="1572"/>
                  </a:cubicBezTo>
                  <a:cubicBezTo>
                    <a:pt x="3363" y="1572"/>
                    <a:pt x="7083" y="2289"/>
                    <a:pt x="7495" y="2289"/>
                  </a:cubicBezTo>
                  <a:cubicBezTo>
                    <a:pt x="7505" y="2289"/>
                    <a:pt x="7514" y="2289"/>
                    <a:pt x="7520" y="2288"/>
                  </a:cubicBezTo>
                  <a:cubicBezTo>
                    <a:pt x="7739" y="2248"/>
                    <a:pt x="8455" y="1015"/>
                    <a:pt x="8455" y="1015"/>
                  </a:cubicBezTo>
                  <a:lnTo>
                    <a:pt x="8455" y="1015"/>
                  </a:lnTo>
                  <a:cubicBezTo>
                    <a:pt x="8403" y="1023"/>
                    <a:pt x="8340" y="1026"/>
                    <a:pt x="8267" y="1026"/>
                  </a:cubicBezTo>
                  <a:cubicBezTo>
                    <a:pt x="7065" y="1026"/>
                    <a:pt x="3243" y="0"/>
                    <a:pt x="3243" y="0"/>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5748960" y="1648138"/>
              <a:ext cx="316264" cy="90008"/>
            </a:xfrm>
            <a:custGeom>
              <a:avLst/>
              <a:gdLst/>
              <a:ahLst/>
              <a:cxnLst/>
              <a:rect l="l" t="t" r="r" b="b"/>
              <a:pathLst>
                <a:path w="7421" h="2112" extrusionOk="0">
                  <a:moveTo>
                    <a:pt x="2647" y="1"/>
                  </a:moveTo>
                  <a:lnTo>
                    <a:pt x="1" y="1811"/>
                  </a:lnTo>
                  <a:cubicBezTo>
                    <a:pt x="131" y="1979"/>
                    <a:pt x="261" y="2111"/>
                    <a:pt x="343" y="2111"/>
                  </a:cubicBezTo>
                  <a:cubicBezTo>
                    <a:pt x="348" y="2111"/>
                    <a:pt x="354" y="2111"/>
                    <a:pt x="359" y="2110"/>
                  </a:cubicBezTo>
                  <a:cubicBezTo>
                    <a:pt x="617" y="2090"/>
                    <a:pt x="2647" y="578"/>
                    <a:pt x="2647" y="578"/>
                  </a:cubicBezTo>
                  <a:cubicBezTo>
                    <a:pt x="2647" y="578"/>
                    <a:pt x="6386" y="1295"/>
                    <a:pt x="6780" y="1295"/>
                  </a:cubicBezTo>
                  <a:cubicBezTo>
                    <a:pt x="6790" y="1295"/>
                    <a:pt x="6799" y="1295"/>
                    <a:pt x="6804" y="1294"/>
                  </a:cubicBezTo>
                  <a:cubicBezTo>
                    <a:pt x="6923" y="1274"/>
                    <a:pt x="7202" y="896"/>
                    <a:pt x="7421" y="558"/>
                  </a:cubicBezTo>
                  <a:lnTo>
                    <a:pt x="2647" y="1"/>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5757441" y="1672729"/>
              <a:ext cx="312898" cy="164504"/>
            </a:xfrm>
            <a:custGeom>
              <a:avLst/>
              <a:gdLst/>
              <a:ahLst/>
              <a:cxnLst/>
              <a:rect l="l" t="t" r="r" b="b"/>
              <a:pathLst>
                <a:path w="7342" h="3860" extrusionOk="0">
                  <a:moveTo>
                    <a:pt x="2448" y="1"/>
                  </a:moveTo>
                  <a:lnTo>
                    <a:pt x="160" y="1533"/>
                  </a:lnTo>
                  <a:cubicBezTo>
                    <a:pt x="1" y="2428"/>
                    <a:pt x="379" y="3343"/>
                    <a:pt x="1155" y="3860"/>
                  </a:cubicBezTo>
                  <a:cubicBezTo>
                    <a:pt x="1692" y="3383"/>
                    <a:pt x="2189" y="2865"/>
                    <a:pt x="2646" y="2308"/>
                  </a:cubicBezTo>
                  <a:cubicBezTo>
                    <a:pt x="2646" y="2308"/>
                    <a:pt x="3999" y="2388"/>
                    <a:pt x="5107" y="2388"/>
                  </a:cubicBezTo>
                  <a:cubicBezTo>
                    <a:pt x="5661" y="2388"/>
                    <a:pt x="6154" y="2368"/>
                    <a:pt x="6386" y="2308"/>
                  </a:cubicBezTo>
                  <a:cubicBezTo>
                    <a:pt x="6386" y="2308"/>
                    <a:pt x="6387" y="2308"/>
                    <a:pt x="6389" y="2308"/>
                  </a:cubicBezTo>
                  <a:cubicBezTo>
                    <a:pt x="6433" y="2308"/>
                    <a:pt x="7091" y="2290"/>
                    <a:pt x="7341" y="1194"/>
                  </a:cubicBezTo>
                  <a:lnTo>
                    <a:pt x="2448" y="1"/>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6386526" y="1337879"/>
              <a:ext cx="374736" cy="430692"/>
            </a:xfrm>
            <a:custGeom>
              <a:avLst/>
              <a:gdLst/>
              <a:ahLst/>
              <a:cxnLst/>
              <a:rect l="l" t="t" r="r" b="b"/>
              <a:pathLst>
                <a:path w="8793" h="10106" extrusionOk="0">
                  <a:moveTo>
                    <a:pt x="6266" y="0"/>
                  </a:moveTo>
                  <a:lnTo>
                    <a:pt x="0" y="2944"/>
                  </a:lnTo>
                  <a:cubicBezTo>
                    <a:pt x="0" y="2944"/>
                    <a:pt x="1373" y="9927"/>
                    <a:pt x="1373" y="10106"/>
                  </a:cubicBezTo>
                  <a:lnTo>
                    <a:pt x="8793" y="8614"/>
                  </a:lnTo>
                  <a:lnTo>
                    <a:pt x="6266" y="0"/>
                  </a:ln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6386526" y="1337879"/>
              <a:ext cx="267084" cy="214536"/>
            </a:xfrm>
            <a:custGeom>
              <a:avLst/>
              <a:gdLst/>
              <a:ahLst/>
              <a:cxnLst/>
              <a:rect l="l" t="t" r="r" b="b"/>
              <a:pathLst>
                <a:path w="6267" h="5034" extrusionOk="0">
                  <a:moveTo>
                    <a:pt x="6266" y="0"/>
                  </a:moveTo>
                  <a:lnTo>
                    <a:pt x="0" y="2944"/>
                  </a:lnTo>
                  <a:cubicBezTo>
                    <a:pt x="0" y="2944"/>
                    <a:pt x="179" y="3859"/>
                    <a:pt x="398" y="5033"/>
                  </a:cubicBezTo>
                  <a:lnTo>
                    <a:pt x="6266" y="0"/>
                  </a:lnTo>
                  <a:close/>
                </a:path>
              </a:pathLst>
            </a:custGeom>
            <a:solidFill>
              <a:srgbClr val="722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6826514" y="952100"/>
              <a:ext cx="175541" cy="228941"/>
            </a:xfrm>
            <a:custGeom>
              <a:avLst/>
              <a:gdLst/>
              <a:ahLst/>
              <a:cxnLst/>
              <a:rect l="l" t="t" r="r" b="b"/>
              <a:pathLst>
                <a:path w="4119" h="5372" extrusionOk="0">
                  <a:moveTo>
                    <a:pt x="3653" y="1"/>
                  </a:moveTo>
                  <a:cubicBezTo>
                    <a:pt x="3030" y="1"/>
                    <a:pt x="1154" y="1214"/>
                    <a:pt x="1154" y="1214"/>
                  </a:cubicBezTo>
                  <a:lnTo>
                    <a:pt x="0" y="5372"/>
                  </a:lnTo>
                  <a:lnTo>
                    <a:pt x="3561" y="3920"/>
                  </a:lnTo>
                  <a:cubicBezTo>
                    <a:pt x="3561" y="3920"/>
                    <a:pt x="4118" y="458"/>
                    <a:pt x="3820" y="61"/>
                  </a:cubicBezTo>
                  <a:cubicBezTo>
                    <a:pt x="3787" y="19"/>
                    <a:pt x="3729" y="1"/>
                    <a:pt x="3653" y="1"/>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177101" y="452489"/>
              <a:ext cx="812204" cy="1034369"/>
            </a:xfrm>
            <a:custGeom>
              <a:avLst/>
              <a:gdLst/>
              <a:ahLst/>
              <a:cxnLst/>
              <a:rect l="l" t="t" r="r" b="b"/>
              <a:pathLst>
                <a:path w="19058" h="24271" extrusionOk="0">
                  <a:moveTo>
                    <a:pt x="8252" y="0"/>
                  </a:moveTo>
                  <a:cubicBezTo>
                    <a:pt x="7514" y="0"/>
                    <a:pt x="6903" y="116"/>
                    <a:pt x="6506" y="365"/>
                  </a:cubicBezTo>
                  <a:cubicBezTo>
                    <a:pt x="4417" y="1678"/>
                    <a:pt x="2149" y="7785"/>
                    <a:pt x="2149" y="7785"/>
                  </a:cubicBezTo>
                  <a:cubicBezTo>
                    <a:pt x="2149" y="7785"/>
                    <a:pt x="180" y="12699"/>
                    <a:pt x="259" y="13753"/>
                  </a:cubicBezTo>
                  <a:cubicBezTo>
                    <a:pt x="359" y="14807"/>
                    <a:pt x="1" y="17652"/>
                    <a:pt x="1871" y="23540"/>
                  </a:cubicBezTo>
                  <a:cubicBezTo>
                    <a:pt x="2060" y="24134"/>
                    <a:pt x="2788" y="24271"/>
                    <a:pt x="3482" y="24271"/>
                  </a:cubicBezTo>
                  <a:cubicBezTo>
                    <a:pt x="3880" y="24271"/>
                    <a:pt x="4268" y="24226"/>
                    <a:pt x="4536" y="24197"/>
                  </a:cubicBezTo>
                  <a:cubicBezTo>
                    <a:pt x="5272" y="24097"/>
                    <a:pt x="12891" y="20437"/>
                    <a:pt x="14244" y="18826"/>
                  </a:cubicBezTo>
                  <a:cubicBezTo>
                    <a:pt x="15616" y="17214"/>
                    <a:pt x="19058" y="8084"/>
                    <a:pt x="17844" y="4781"/>
                  </a:cubicBezTo>
                  <a:cubicBezTo>
                    <a:pt x="16845" y="2091"/>
                    <a:pt x="11397" y="0"/>
                    <a:pt x="8252" y="0"/>
                  </a:cubicBezTo>
                  <a:close/>
                </a:path>
              </a:pathLst>
            </a:custGeom>
            <a:solidFill>
              <a:srgbClr val="884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6621351" y="398321"/>
              <a:ext cx="475654" cy="1154892"/>
            </a:xfrm>
            <a:custGeom>
              <a:avLst/>
              <a:gdLst/>
              <a:ahLst/>
              <a:cxnLst/>
              <a:rect l="l" t="t" r="r" b="b"/>
              <a:pathLst>
                <a:path w="11161" h="27099" extrusionOk="0">
                  <a:moveTo>
                    <a:pt x="6651" y="0"/>
                  </a:moveTo>
                  <a:cubicBezTo>
                    <a:pt x="4703" y="0"/>
                    <a:pt x="814" y="2132"/>
                    <a:pt x="0" y="3546"/>
                  </a:cubicBezTo>
                  <a:cubicBezTo>
                    <a:pt x="0" y="3546"/>
                    <a:pt x="1831" y="9096"/>
                    <a:pt x="4377" y="11642"/>
                  </a:cubicBezTo>
                  <a:cubicBezTo>
                    <a:pt x="4377" y="11642"/>
                    <a:pt x="2865" y="14467"/>
                    <a:pt x="2606" y="15123"/>
                  </a:cubicBezTo>
                  <a:cubicBezTo>
                    <a:pt x="2348" y="15780"/>
                    <a:pt x="3700" y="16417"/>
                    <a:pt x="3860" y="16954"/>
                  </a:cubicBezTo>
                  <a:cubicBezTo>
                    <a:pt x="3999" y="17471"/>
                    <a:pt x="2189" y="19182"/>
                    <a:pt x="2189" y="19182"/>
                  </a:cubicBezTo>
                  <a:cubicBezTo>
                    <a:pt x="2189" y="19182"/>
                    <a:pt x="4357" y="21390"/>
                    <a:pt x="3860" y="22046"/>
                  </a:cubicBezTo>
                  <a:cubicBezTo>
                    <a:pt x="3342" y="22703"/>
                    <a:pt x="2626" y="23757"/>
                    <a:pt x="2885" y="24354"/>
                  </a:cubicBezTo>
                  <a:cubicBezTo>
                    <a:pt x="3143" y="24931"/>
                    <a:pt x="3322" y="27099"/>
                    <a:pt x="3322" y="27099"/>
                  </a:cubicBezTo>
                  <a:cubicBezTo>
                    <a:pt x="3322" y="27099"/>
                    <a:pt x="5172" y="25090"/>
                    <a:pt x="4834" y="24055"/>
                  </a:cubicBezTo>
                  <a:cubicBezTo>
                    <a:pt x="4516" y="23041"/>
                    <a:pt x="6843" y="21708"/>
                    <a:pt x="6804" y="20634"/>
                  </a:cubicBezTo>
                  <a:cubicBezTo>
                    <a:pt x="6744" y="19579"/>
                    <a:pt x="5312" y="18485"/>
                    <a:pt x="5491" y="18386"/>
                  </a:cubicBezTo>
                  <a:cubicBezTo>
                    <a:pt x="5690" y="18267"/>
                    <a:pt x="7659" y="16397"/>
                    <a:pt x="7321" y="15700"/>
                  </a:cubicBezTo>
                  <a:cubicBezTo>
                    <a:pt x="7003" y="15004"/>
                    <a:pt x="6585" y="13850"/>
                    <a:pt x="6565" y="13850"/>
                  </a:cubicBezTo>
                  <a:cubicBezTo>
                    <a:pt x="6545" y="13850"/>
                    <a:pt x="11160" y="7863"/>
                    <a:pt x="11081" y="5495"/>
                  </a:cubicBezTo>
                  <a:cubicBezTo>
                    <a:pt x="11001" y="3148"/>
                    <a:pt x="8693" y="144"/>
                    <a:pt x="6804" y="5"/>
                  </a:cubicBezTo>
                  <a:cubicBezTo>
                    <a:pt x="6754" y="2"/>
                    <a:pt x="6704" y="0"/>
                    <a:pt x="6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304273" y="321225"/>
              <a:ext cx="606191" cy="368130"/>
            </a:xfrm>
            <a:custGeom>
              <a:avLst/>
              <a:gdLst/>
              <a:ahLst/>
              <a:cxnLst/>
              <a:rect l="l" t="t" r="r" b="b"/>
              <a:pathLst>
                <a:path w="14224" h="8638" extrusionOk="0">
                  <a:moveTo>
                    <a:pt x="7426" y="1"/>
                  </a:moveTo>
                  <a:cubicBezTo>
                    <a:pt x="5534" y="1"/>
                    <a:pt x="3674" y="626"/>
                    <a:pt x="2149" y="1814"/>
                  </a:cubicBezTo>
                  <a:cubicBezTo>
                    <a:pt x="1" y="3505"/>
                    <a:pt x="100" y="8637"/>
                    <a:pt x="100" y="8637"/>
                  </a:cubicBezTo>
                  <a:cubicBezTo>
                    <a:pt x="2567" y="5653"/>
                    <a:pt x="7440" y="5355"/>
                    <a:pt x="7440" y="5355"/>
                  </a:cubicBezTo>
                  <a:lnTo>
                    <a:pt x="14224" y="2132"/>
                  </a:lnTo>
                  <a:cubicBezTo>
                    <a:pt x="12712" y="1337"/>
                    <a:pt x="11101" y="700"/>
                    <a:pt x="9450" y="242"/>
                  </a:cubicBezTo>
                  <a:cubicBezTo>
                    <a:pt x="8780" y="80"/>
                    <a:pt x="8101" y="1"/>
                    <a:pt x="7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txBox="1">
            <a:spLocks noGrp="1"/>
          </p:cNvSpPr>
          <p:nvPr>
            <p:ph type="title"/>
          </p:nvPr>
        </p:nvSpPr>
        <p:spPr>
          <a:xfrm>
            <a:off x="849325" y="558275"/>
            <a:ext cx="3594600" cy="81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5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72" name="Google Shape;272;p9"/>
          <p:cNvSpPr txBox="1">
            <a:spLocks noGrp="1"/>
          </p:cNvSpPr>
          <p:nvPr>
            <p:ph type="subTitle" idx="1"/>
          </p:nvPr>
        </p:nvSpPr>
        <p:spPr>
          <a:xfrm>
            <a:off x="849325" y="1605888"/>
            <a:ext cx="3594600" cy="83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3" name="Google Shape;273;p9"/>
          <p:cNvSpPr txBox="1">
            <a:spLocks noGrp="1"/>
          </p:cNvSpPr>
          <p:nvPr>
            <p:ph type="body" idx="2"/>
          </p:nvPr>
        </p:nvSpPr>
        <p:spPr>
          <a:xfrm>
            <a:off x="849325" y="2689225"/>
            <a:ext cx="3837000" cy="1962000"/>
          </a:xfrm>
          <a:prstGeom prst="rect">
            <a:avLst/>
          </a:prstGeom>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lt2"/>
              </a:buClr>
              <a:buSzPts val="1500"/>
              <a:buChar char="●"/>
              <a:defRPr sz="1500"/>
            </a:lvl1pPr>
            <a:lvl2pPr marL="914400" lvl="1" indent="-323850">
              <a:spcBef>
                <a:spcPts val="0"/>
              </a:spcBef>
              <a:spcAft>
                <a:spcPts val="0"/>
              </a:spcAft>
              <a:buClr>
                <a:schemeClr val="lt1"/>
              </a:buClr>
              <a:buSzPts val="1500"/>
              <a:buFont typeface="Asap"/>
              <a:buChar char="○"/>
              <a:defRPr/>
            </a:lvl2pPr>
            <a:lvl3pPr marL="1371600" lvl="2" indent="-323850">
              <a:spcBef>
                <a:spcPts val="0"/>
              </a:spcBef>
              <a:spcAft>
                <a:spcPts val="0"/>
              </a:spcAft>
              <a:buClr>
                <a:schemeClr val="lt1"/>
              </a:buClr>
              <a:buSzPts val="1500"/>
              <a:buFont typeface="Asap"/>
              <a:buChar char="■"/>
              <a:defRPr/>
            </a:lvl3pPr>
            <a:lvl4pPr marL="1828800" lvl="3" indent="-323850">
              <a:spcBef>
                <a:spcPts val="0"/>
              </a:spcBef>
              <a:spcAft>
                <a:spcPts val="0"/>
              </a:spcAft>
              <a:buClr>
                <a:schemeClr val="lt1"/>
              </a:buClr>
              <a:buSzPts val="1500"/>
              <a:buFont typeface="Asap"/>
              <a:buChar char="●"/>
              <a:defRPr/>
            </a:lvl4pPr>
            <a:lvl5pPr marL="2286000" lvl="4" indent="-323850">
              <a:spcBef>
                <a:spcPts val="0"/>
              </a:spcBef>
              <a:spcAft>
                <a:spcPts val="0"/>
              </a:spcAft>
              <a:buClr>
                <a:schemeClr val="lt1"/>
              </a:buClr>
              <a:buSzPts val="1500"/>
              <a:buFont typeface="Asap"/>
              <a:buChar char="○"/>
              <a:defRPr/>
            </a:lvl5pPr>
            <a:lvl6pPr marL="2743200" lvl="5" indent="-323850">
              <a:spcBef>
                <a:spcPts val="0"/>
              </a:spcBef>
              <a:spcAft>
                <a:spcPts val="0"/>
              </a:spcAft>
              <a:buClr>
                <a:schemeClr val="lt1"/>
              </a:buClr>
              <a:buSzPts val="1500"/>
              <a:buFont typeface="Asap"/>
              <a:buChar char="■"/>
              <a:defRPr/>
            </a:lvl6pPr>
            <a:lvl7pPr marL="3200400" lvl="6" indent="-323850">
              <a:spcBef>
                <a:spcPts val="0"/>
              </a:spcBef>
              <a:spcAft>
                <a:spcPts val="0"/>
              </a:spcAft>
              <a:buClr>
                <a:schemeClr val="lt1"/>
              </a:buClr>
              <a:buSzPts val="1500"/>
              <a:buFont typeface="Asap"/>
              <a:buChar char="●"/>
              <a:defRPr/>
            </a:lvl7pPr>
            <a:lvl8pPr marL="3657600" lvl="7" indent="-323850">
              <a:spcBef>
                <a:spcPts val="0"/>
              </a:spcBef>
              <a:spcAft>
                <a:spcPts val="0"/>
              </a:spcAft>
              <a:buClr>
                <a:schemeClr val="lt1"/>
              </a:buClr>
              <a:buSzPts val="1500"/>
              <a:buFont typeface="Asap"/>
              <a:buChar char="○"/>
              <a:defRPr/>
            </a:lvl8pPr>
            <a:lvl9pPr marL="4114800" lvl="8" indent="-323850">
              <a:spcBef>
                <a:spcPts val="0"/>
              </a:spcBef>
              <a:spcAft>
                <a:spcPts val="0"/>
              </a:spcAft>
              <a:buClr>
                <a:schemeClr val="lt1"/>
              </a:buClr>
              <a:buSzPts val="1500"/>
              <a:buFont typeface="Asap"/>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4"/>
        <p:cNvGrpSpPr/>
        <p:nvPr/>
      </p:nvGrpSpPr>
      <p:grpSpPr>
        <a:xfrm>
          <a:off x="0" y="0"/>
          <a:ext cx="0" cy="0"/>
          <a:chOff x="0" y="0"/>
          <a:chExt cx="0" cy="0"/>
        </a:xfrm>
      </p:grpSpPr>
      <p:sp>
        <p:nvSpPr>
          <p:cNvPr id="275" name="Google Shape;275;p10"/>
          <p:cNvSpPr txBox="1">
            <a:spLocks noGrp="1"/>
          </p:cNvSpPr>
          <p:nvPr>
            <p:ph type="body" idx="1"/>
          </p:nvPr>
        </p:nvSpPr>
        <p:spPr>
          <a:xfrm>
            <a:off x="3413125" y="3613150"/>
            <a:ext cx="5115000" cy="9588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500" b="1">
                <a:solidFill>
                  <a:schemeClr val="accent1"/>
                </a:solidFill>
                <a:latin typeface="Fascinate Inline"/>
                <a:ea typeface="Fascinate Inline"/>
                <a:cs typeface="Fascinate Inline"/>
                <a:sym typeface="Fascinate Inline"/>
              </a:defRPr>
            </a:lvl1pPr>
          </a:lstStyle>
          <a:p>
            <a:endParaRPr/>
          </a:p>
        </p:txBody>
      </p:sp>
      <p:sp>
        <p:nvSpPr>
          <p:cNvPr id="276" name="Google Shape;276;p10"/>
          <p:cNvSpPr/>
          <p:nvPr/>
        </p:nvSpPr>
        <p:spPr>
          <a:xfrm rot="1531397">
            <a:off x="6299444" y="2187156"/>
            <a:ext cx="726571" cy="832958"/>
          </a:xfrm>
          <a:custGeom>
            <a:avLst/>
            <a:gdLst/>
            <a:ahLst/>
            <a:cxnLst/>
            <a:rect l="l" t="t" r="r" b="b"/>
            <a:pathLst>
              <a:path w="16879" h="19349" extrusionOk="0">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2360350" y="1048100"/>
            <a:ext cx="560868" cy="585749"/>
          </a:xfrm>
          <a:custGeom>
            <a:avLst/>
            <a:gdLst/>
            <a:ahLst/>
            <a:cxnLst/>
            <a:rect l="l" t="t" r="r" b="b"/>
            <a:pathLst>
              <a:path w="16546" h="17280" extrusionOk="0">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863725" y="3423700"/>
            <a:ext cx="513802" cy="550245"/>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6523450" y="613973"/>
            <a:ext cx="352168" cy="377108"/>
          </a:xfrm>
          <a:custGeom>
            <a:avLst/>
            <a:gdLst/>
            <a:ahLst/>
            <a:cxnLst/>
            <a:rect l="l" t="t" r="r" b="b"/>
            <a:pathLst>
              <a:path w="14578" h="15612" extrusionOk="0">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1pPr>
            <a:lvl2pPr lvl="1">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2pPr>
            <a:lvl3pPr lvl="2">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3pPr>
            <a:lvl4pPr lvl="3">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4pPr>
            <a:lvl5pPr lvl="4">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5pPr>
            <a:lvl6pPr lvl="5">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6pPr>
            <a:lvl7pPr lvl="6">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7pPr>
            <a:lvl8pPr lvl="7">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8pPr>
            <a:lvl9pPr lvl="8">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enburg"/>
              <a:buChar char="●"/>
              <a:defRPr sz="1800">
                <a:solidFill>
                  <a:schemeClr val="dk1"/>
                </a:solidFill>
                <a:latin typeface="Oldenburg"/>
                <a:ea typeface="Oldenburg"/>
                <a:cs typeface="Oldenburg"/>
                <a:sym typeface="Oldenburg"/>
              </a:defRPr>
            </a:lvl1pPr>
            <a:lvl2pPr marL="914400" lvl="1"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2pPr>
            <a:lvl3pPr marL="1371600" lvl="2"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3pPr>
            <a:lvl4pPr marL="1828800" lvl="3"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4pPr>
            <a:lvl5pPr marL="2286000" lvl="4"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5pPr>
            <a:lvl6pPr marL="2743200" lvl="5"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6pPr>
            <a:lvl7pPr marL="3200400" lvl="6"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7pPr>
            <a:lvl8pPr marL="3657600" lvl="7"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8pPr>
            <a:lvl9pPr marL="4114800" lvl="8" indent="-3175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3"/>
          <p:cNvSpPr txBox="1">
            <a:spLocks noGrp="1"/>
          </p:cNvSpPr>
          <p:nvPr>
            <p:ph type="ctrTitle"/>
          </p:nvPr>
        </p:nvSpPr>
        <p:spPr>
          <a:xfrm>
            <a:off x="601375" y="1282475"/>
            <a:ext cx="4792200" cy="160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DENG CA2</a:t>
            </a:r>
            <a:endParaRPr>
              <a:solidFill>
                <a:schemeClr val="dk2"/>
              </a:solidFill>
            </a:endParaRPr>
          </a:p>
        </p:txBody>
      </p:sp>
      <p:sp>
        <p:nvSpPr>
          <p:cNvPr id="649" name="Google Shape;649;p33"/>
          <p:cNvSpPr txBox="1">
            <a:spLocks noGrp="1"/>
          </p:cNvSpPr>
          <p:nvPr>
            <p:ph type="subTitle" idx="1"/>
          </p:nvPr>
        </p:nvSpPr>
        <p:spPr>
          <a:xfrm>
            <a:off x="601375" y="2704900"/>
            <a:ext cx="7905600" cy="2186400"/>
          </a:xfrm>
          <a:prstGeom prst="rect">
            <a:avLst/>
          </a:prstGeom>
          <a:solidFill>
            <a:srgbClr val="E3E3E3">
              <a:alpha val="5866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Group Name:	 FYRE</a:t>
            </a:r>
            <a:endParaRPr dirty="0"/>
          </a:p>
          <a:p>
            <a:pPr marL="0" lvl="0" indent="0" algn="l" rtl="0">
              <a:spcBef>
                <a:spcPts val="0"/>
              </a:spcBef>
              <a:spcAft>
                <a:spcPts val="0"/>
              </a:spcAft>
              <a:buNone/>
            </a:pPr>
            <a:r>
              <a:rPr lang="en" dirty="0"/>
              <a:t>Done By:</a:t>
            </a:r>
            <a:endParaRPr dirty="0"/>
          </a:p>
          <a:p>
            <a:pPr marL="0" lvl="0" indent="0" algn="l" rtl="0">
              <a:spcBef>
                <a:spcPts val="0"/>
              </a:spcBef>
              <a:spcAft>
                <a:spcPts val="0"/>
              </a:spcAft>
              <a:buNone/>
            </a:pPr>
            <a:r>
              <a:rPr lang="en" dirty="0"/>
              <a:t>Rachel Tan Min Zhi			p2011802</a:t>
            </a:r>
            <a:endParaRPr dirty="0"/>
          </a:p>
          <a:p>
            <a:pPr marL="0" lvl="0" indent="0" algn="l" rtl="0">
              <a:spcBef>
                <a:spcPts val="0"/>
              </a:spcBef>
              <a:spcAft>
                <a:spcPts val="0"/>
              </a:spcAft>
              <a:buNone/>
            </a:pPr>
            <a:r>
              <a:rPr lang="en" dirty="0"/>
              <a:t>Fleming Siow				p2011828</a:t>
            </a:r>
            <a:endParaRPr dirty="0"/>
          </a:p>
          <a:p>
            <a:pPr marL="0" lvl="0" indent="0" algn="l" rtl="0">
              <a:spcBef>
                <a:spcPts val="0"/>
              </a:spcBef>
              <a:spcAft>
                <a:spcPts val="0"/>
              </a:spcAft>
              <a:buNone/>
            </a:pPr>
            <a:r>
              <a:rPr lang="en" dirty="0"/>
              <a:t>Pek Yi Chern				p2012184</a:t>
            </a:r>
            <a:endParaRPr dirty="0"/>
          </a:p>
          <a:p>
            <a:pPr marL="0" lvl="0" indent="0" algn="l" rtl="0">
              <a:spcBef>
                <a:spcPts val="0"/>
              </a:spcBef>
              <a:spcAft>
                <a:spcPts val="0"/>
              </a:spcAft>
              <a:buNone/>
            </a:pPr>
            <a:r>
              <a:rPr lang="en" dirty="0"/>
              <a:t>Ethan Tan					p2012085</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2"/>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Reason for using Surrogate Keys</a:t>
            </a:r>
            <a:endParaRPr>
              <a:latin typeface="Oldenburg"/>
              <a:ea typeface="Oldenburg"/>
              <a:cs typeface="Oldenburg"/>
              <a:sym typeface="Oldenburg"/>
            </a:endParaRPr>
          </a:p>
        </p:txBody>
      </p:sp>
      <p:sp>
        <p:nvSpPr>
          <p:cNvPr id="707" name="Google Shape;707;p42"/>
          <p:cNvSpPr txBox="1"/>
          <p:nvPr/>
        </p:nvSpPr>
        <p:spPr>
          <a:xfrm>
            <a:off x="798850" y="1219300"/>
            <a:ext cx="7629300" cy="26475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Char char="●"/>
            </a:pPr>
            <a:r>
              <a:rPr lang="en" sz="1600">
                <a:solidFill>
                  <a:schemeClr val="dk1"/>
                </a:solidFill>
              </a:rPr>
              <a:t>Surrogate keys are unique since it is system-generated. Hence, it reduces the likelihood of the system to create and store a duplicated value. </a:t>
            </a:r>
            <a:br>
              <a:rPr lang="en" sz="1600">
                <a:solidFill>
                  <a:schemeClr val="dk1"/>
                </a:solidFill>
              </a:rPr>
            </a:br>
            <a:endParaRPr sz="1600">
              <a:solidFill>
                <a:schemeClr val="dk1"/>
              </a:solidFill>
            </a:endParaRPr>
          </a:p>
          <a:p>
            <a:pPr marL="457200" lvl="0" indent="-330200" algn="l" rtl="0">
              <a:lnSpc>
                <a:spcPct val="150000"/>
              </a:lnSpc>
              <a:spcBef>
                <a:spcPts val="0"/>
              </a:spcBef>
              <a:spcAft>
                <a:spcPts val="0"/>
              </a:spcAft>
              <a:buSzPts val="1600"/>
              <a:buChar char="●"/>
            </a:pPr>
            <a:r>
              <a:rPr lang="en" sz="1600">
                <a:solidFill>
                  <a:schemeClr val="dk1"/>
                </a:solidFill>
              </a:rPr>
              <a:t>Natural keys do not stand the test of time. For instance, a change in management could result in massive changes in the DW if the format of the Customer ID was to change from “GO-A015” to “FB-A015”. As surrogate keys lack any business meaning, there will be no need to change it in the future.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3"/>
          <p:cNvSpPr txBox="1">
            <a:spLocks noGrp="1"/>
          </p:cNvSpPr>
          <p:nvPr>
            <p:ph type="title"/>
          </p:nvPr>
        </p:nvSpPr>
        <p:spPr>
          <a:xfrm>
            <a:off x="715975" y="675500"/>
            <a:ext cx="3002100" cy="257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4"/>
          <p:cNvSpPr txBox="1">
            <a:spLocks noGrp="1"/>
          </p:cNvSpPr>
          <p:nvPr>
            <p:ph type="title" idx="4294967295"/>
          </p:nvPr>
        </p:nvSpPr>
        <p:spPr>
          <a:xfrm>
            <a:off x="715950" y="4537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Problems when importing to OLTP</a:t>
            </a:r>
            <a:endParaRPr>
              <a:latin typeface="Oldenburg"/>
              <a:ea typeface="Oldenburg"/>
              <a:cs typeface="Oldenburg"/>
              <a:sym typeface="Oldenburg"/>
            </a:endParaRPr>
          </a:p>
        </p:txBody>
      </p:sp>
      <p:graphicFrame>
        <p:nvGraphicFramePr>
          <p:cNvPr id="655" name="Google Shape;655;p34"/>
          <p:cNvGraphicFramePr/>
          <p:nvPr/>
        </p:nvGraphicFramePr>
        <p:xfrm>
          <a:off x="458850" y="745100"/>
          <a:ext cx="8226300" cy="4249150"/>
        </p:xfrm>
        <a:graphic>
          <a:graphicData uri="http://schemas.openxmlformats.org/drawingml/2006/table">
            <a:tbl>
              <a:tblPr>
                <a:noFill/>
                <a:tableStyleId>{8DCF3201-6890-4662-A4F0-B6D7D3254134}</a:tableStyleId>
              </a:tblPr>
              <a:tblGrid>
                <a:gridCol w="1352300">
                  <a:extLst>
                    <a:ext uri="{9D8B030D-6E8A-4147-A177-3AD203B41FA5}">
                      <a16:colId xmlns:a16="http://schemas.microsoft.com/office/drawing/2014/main" val="20000"/>
                    </a:ext>
                  </a:extLst>
                </a:gridCol>
                <a:gridCol w="3220025">
                  <a:extLst>
                    <a:ext uri="{9D8B030D-6E8A-4147-A177-3AD203B41FA5}">
                      <a16:colId xmlns:a16="http://schemas.microsoft.com/office/drawing/2014/main" val="20001"/>
                    </a:ext>
                  </a:extLst>
                </a:gridCol>
                <a:gridCol w="3653975">
                  <a:extLst>
                    <a:ext uri="{9D8B030D-6E8A-4147-A177-3AD203B41FA5}">
                      <a16:colId xmlns:a16="http://schemas.microsoft.com/office/drawing/2014/main" val="20002"/>
                    </a:ext>
                  </a:extLst>
                </a:gridCol>
              </a:tblGrid>
              <a:tr h="417850">
                <a:tc>
                  <a:txBody>
                    <a:bodyPr/>
                    <a:lstStyle/>
                    <a:p>
                      <a:pPr marL="0" lvl="0" indent="0" algn="ctr" rtl="0">
                        <a:spcBef>
                          <a:spcPts val="0"/>
                        </a:spcBef>
                        <a:spcAft>
                          <a:spcPts val="0"/>
                        </a:spcAft>
                        <a:buNone/>
                      </a:pPr>
                      <a:r>
                        <a:rPr lang="en" sz="1600" b="1"/>
                        <a:t>Table</a:t>
                      </a:r>
                      <a:endParaRPr sz="1600" b="1"/>
                    </a:p>
                  </a:txBody>
                  <a:tcPr marL="63500" marR="63500" marT="63500" marB="63500"/>
                </a:tc>
                <a:tc>
                  <a:txBody>
                    <a:bodyPr/>
                    <a:lstStyle/>
                    <a:p>
                      <a:pPr marL="0" lvl="0" indent="0" algn="ctr" rtl="0">
                        <a:spcBef>
                          <a:spcPts val="0"/>
                        </a:spcBef>
                        <a:spcAft>
                          <a:spcPts val="0"/>
                        </a:spcAft>
                        <a:buNone/>
                      </a:pPr>
                      <a:r>
                        <a:rPr lang="en" sz="1600" b="1"/>
                        <a:t>Issues</a:t>
                      </a:r>
                      <a:endParaRPr sz="1600" b="1"/>
                    </a:p>
                  </a:txBody>
                  <a:tcPr marL="63500" marR="63500" marT="63500" marB="63500"/>
                </a:tc>
                <a:tc>
                  <a:txBody>
                    <a:bodyPr/>
                    <a:lstStyle/>
                    <a:p>
                      <a:pPr marL="0" lvl="0" indent="0" algn="ctr" rtl="0">
                        <a:spcBef>
                          <a:spcPts val="0"/>
                        </a:spcBef>
                        <a:spcAft>
                          <a:spcPts val="0"/>
                        </a:spcAft>
                        <a:buNone/>
                      </a:pPr>
                      <a:r>
                        <a:rPr lang="en" sz="1600" b="1"/>
                        <a:t>Fixes</a:t>
                      </a:r>
                      <a:endParaRPr sz="1600" b="1"/>
                    </a:p>
                  </a:txBody>
                  <a:tcPr marL="63500" marR="63500" marT="63500" marB="63500"/>
                </a:tc>
                <a:extLst>
                  <a:ext uri="{0D108BD9-81ED-4DB2-BD59-A6C34878D82A}">
                    <a16:rowId xmlns:a16="http://schemas.microsoft.com/office/drawing/2014/main" val="10000"/>
                  </a:ext>
                </a:extLst>
              </a:tr>
              <a:tr h="901675">
                <a:tc>
                  <a:txBody>
                    <a:bodyPr/>
                    <a:lstStyle/>
                    <a:p>
                      <a:pPr marL="0" lvl="0" indent="0" algn="l" rtl="0">
                        <a:spcBef>
                          <a:spcPts val="0"/>
                        </a:spcBef>
                        <a:spcAft>
                          <a:spcPts val="0"/>
                        </a:spcAft>
                        <a:buNone/>
                      </a:pPr>
                      <a:r>
                        <a:rPr lang="en" sz="1500"/>
                        <a:t>Playlist</a:t>
                      </a:r>
                      <a:endParaRPr sz="1500"/>
                    </a:p>
                  </a:txBody>
                  <a:tcPr marL="63500" marR="63500" marT="63500" marB="63500"/>
                </a:tc>
                <a:tc>
                  <a:txBody>
                    <a:bodyPr/>
                    <a:lstStyle/>
                    <a:p>
                      <a:pPr marL="0" lvl="0" indent="0" algn="l" rtl="0">
                        <a:spcBef>
                          <a:spcPts val="0"/>
                        </a:spcBef>
                        <a:spcAft>
                          <a:spcPts val="0"/>
                        </a:spcAft>
                        <a:buNone/>
                      </a:pPr>
                      <a:r>
                        <a:rPr lang="en" sz="1500"/>
                        <a:t>Duplicated values</a:t>
                      </a:r>
                      <a:endParaRPr sz="1500"/>
                    </a:p>
                  </a:txBody>
                  <a:tcPr marL="63500" marR="63500" marT="63500" marB="63500"/>
                </a:tc>
                <a:tc>
                  <a:txBody>
                    <a:bodyPr/>
                    <a:lstStyle/>
                    <a:p>
                      <a:pPr marL="0" lvl="0" indent="0" algn="l" rtl="0">
                        <a:spcBef>
                          <a:spcPts val="0"/>
                        </a:spcBef>
                        <a:spcAft>
                          <a:spcPts val="0"/>
                        </a:spcAft>
                        <a:buNone/>
                      </a:pPr>
                      <a:r>
                        <a:rPr lang="en" sz="1500"/>
                        <a:t>Used cte’s and the ROW_NUMBER() function to drop duplicate values and reorder PlaylistId</a:t>
                      </a:r>
                      <a:endParaRPr sz="1500"/>
                    </a:p>
                  </a:txBody>
                  <a:tcPr marL="63500" marR="63500" marT="63500" marB="63500"/>
                </a:tc>
                <a:extLst>
                  <a:ext uri="{0D108BD9-81ED-4DB2-BD59-A6C34878D82A}">
                    <a16:rowId xmlns:a16="http://schemas.microsoft.com/office/drawing/2014/main" val="10001"/>
                  </a:ext>
                </a:extLst>
              </a:tr>
              <a:tr h="1304025">
                <a:tc>
                  <a:txBody>
                    <a:bodyPr/>
                    <a:lstStyle/>
                    <a:p>
                      <a:pPr marL="0" lvl="0" indent="0" algn="l" rtl="0">
                        <a:spcBef>
                          <a:spcPts val="0"/>
                        </a:spcBef>
                        <a:spcAft>
                          <a:spcPts val="0"/>
                        </a:spcAft>
                        <a:buNone/>
                      </a:pPr>
                      <a:r>
                        <a:rPr lang="en" sz="1500"/>
                        <a:t>PlaylistTrack</a:t>
                      </a:r>
                      <a:endParaRPr sz="1500"/>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a:t>Duplicated values</a:t>
                      </a:r>
                      <a:endParaRPr sz="1500"/>
                    </a:p>
                    <a:p>
                      <a:pPr marL="0" lvl="0" indent="0" algn="l" rtl="0">
                        <a:spcBef>
                          <a:spcPts val="0"/>
                        </a:spcBef>
                        <a:spcAft>
                          <a:spcPts val="0"/>
                        </a:spcAft>
                        <a:buNone/>
                      </a:pPr>
                      <a:r>
                        <a:rPr lang="en" sz="1500"/>
                        <a:t>Initial PlaylistId values referenced the PlaylistId of the duplicated values.</a:t>
                      </a:r>
                      <a:endParaRPr sz="1500"/>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a:t>Used CASE statement to update PlaylistId according to the new Playlist table</a:t>
                      </a:r>
                      <a:endParaRPr sz="1500"/>
                    </a:p>
                    <a:p>
                      <a:pPr marL="0" lvl="0" indent="0" algn="l" rtl="0">
                        <a:spcBef>
                          <a:spcPts val="0"/>
                        </a:spcBef>
                        <a:spcAft>
                          <a:spcPts val="0"/>
                        </a:spcAft>
                        <a:buNone/>
                      </a:pPr>
                      <a:r>
                        <a:rPr lang="en" sz="1500"/>
                        <a:t>Used method as stated above to drop duplicate values</a:t>
                      </a:r>
                      <a:endParaRPr sz="1500"/>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45375">
                <a:tc>
                  <a:txBody>
                    <a:bodyPr/>
                    <a:lstStyle/>
                    <a:p>
                      <a:pPr marL="0" lvl="0" indent="0" algn="l" rtl="0">
                        <a:spcBef>
                          <a:spcPts val="0"/>
                        </a:spcBef>
                        <a:spcAft>
                          <a:spcPts val="0"/>
                        </a:spcAft>
                        <a:buClr>
                          <a:schemeClr val="dk1"/>
                        </a:buClr>
                        <a:buSzPts val="1100"/>
                        <a:buFont typeface="Arial"/>
                        <a:buNone/>
                      </a:pPr>
                      <a:r>
                        <a:rPr lang="en" sz="1500">
                          <a:solidFill>
                            <a:schemeClr val="dk1"/>
                          </a:solidFill>
                        </a:rPr>
                        <a:t>Artist</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Genre</a:t>
                      </a:r>
                      <a:endParaRPr sz="15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a:t>Due to being in unicode format, the “import JSON” method shown in Practical E does not work.</a:t>
                      </a:r>
                      <a:endParaRPr sz="15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a:t>Specified ‘SINGLE_NCLOB’ rather than ‘SINGLE_BLOB’ in OPENROWSET function.</a:t>
                      </a:r>
                      <a:endParaRPr sz="15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45375">
                <a:tc>
                  <a:txBody>
                    <a:bodyPr/>
                    <a:lstStyle/>
                    <a:p>
                      <a:pPr marL="0" lvl="0" indent="0" algn="l" rtl="0">
                        <a:spcBef>
                          <a:spcPts val="0"/>
                        </a:spcBef>
                        <a:spcAft>
                          <a:spcPts val="0"/>
                        </a:spcAft>
                        <a:buNone/>
                      </a:pPr>
                      <a:r>
                        <a:rPr lang="en" sz="1500"/>
                        <a:t>Track</a:t>
                      </a:r>
                      <a:endParaRPr sz="15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a:t>Cannot import because some records have double quotes (“”) inside them.</a:t>
                      </a:r>
                      <a:endParaRPr sz="15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a:t>Specified FIELDQUOTE = '0X0FF2'  when importing.</a:t>
                      </a:r>
                      <a:endParaRPr sz="15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idx="4294967295"/>
          </p:nvPr>
        </p:nvSpPr>
        <p:spPr>
          <a:xfrm>
            <a:off x="715950" y="178600"/>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Problems when importing to OLTP</a:t>
            </a:r>
            <a:endParaRPr>
              <a:latin typeface="Oldenburg"/>
              <a:ea typeface="Oldenburg"/>
              <a:cs typeface="Oldenburg"/>
              <a:sym typeface="Oldenburg"/>
            </a:endParaRPr>
          </a:p>
        </p:txBody>
      </p:sp>
      <p:graphicFrame>
        <p:nvGraphicFramePr>
          <p:cNvPr id="661" name="Google Shape;661;p35"/>
          <p:cNvGraphicFramePr/>
          <p:nvPr/>
        </p:nvGraphicFramePr>
        <p:xfrm>
          <a:off x="454913" y="1134200"/>
          <a:ext cx="8234150" cy="1960880"/>
        </p:xfrm>
        <a:graphic>
          <a:graphicData uri="http://schemas.openxmlformats.org/drawingml/2006/table">
            <a:tbl>
              <a:tblPr>
                <a:noFill/>
                <a:tableStyleId>{8DCF3201-6890-4662-A4F0-B6D7D3254134}</a:tableStyleId>
              </a:tblPr>
              <a:tblGrid>
                <a:gridCol w="1369425">
                  <a:extLst>
                    <a:ext uri="{9D8B030D-6E8A-4147-A177-3AD203B41FA5}">
                      <a16:colId xmlns:a16="http://schemas.microsoft.com/office/drawing/2014/main" val="20000"/>
                    </a:ext>
                  </a:extLst>
                </a:gridCol>
                <a:gridCol w="3191325">
                  <a:extLst>
                    <a:ext uri="{9D8B030D-6E8A-4147-A177-3AD203B41FA5}">
                      <a16:colId xmlns:a16="http://schemas.microsoft.com/office/drawing/2014/main" val="20001"/>
                    </a:ext>
                  </a:extLst>
                </a:gridCol>
                <a:gridCol w="3673400">
                  <a:extLst>
                    <a:ext uri="{9D8B030D-6E8A-4147-A177-3AD203B41FA5}">
                      <a16:colId xmlns:a16="http://schemas.microsoft.com/office/drawing/2014/main" val="20002"/>
                    </a:ext>
                  </a:extLst>
                </a:gridCol>
              </a:tblGrid>
              <a:tr h="248525">
                <a:tc>
                  <a:txBody>
                    <a:bodyPr/>
                    <a:lstStyle/>
                    <a:p>
                      <a:pPr marL="0" lvl="0" indent="0" algn="ctr" rtl="0">
                        <a:spcBef>
                          <a:spcPts val="0"/>
                        </a:spcBef>
                        <a:spcAft>
                          <a:spcPts val="0"/>
                        </a:spcAft>
                        <a:buNone/>
                      </a:pPr>
                      <a:r>
                        <a:rPr lang="en" sz="1600" b="1"/>
                        <a:t>Table</a:t>
                      </a:r>
                      <a:endParaRPr sz="16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t>Issues</a:t>
                      </a:r>
                      <a:endParaRPr sz="16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t>Fixes</a:t>
                      </a:r>
                      <a:endParaRPr sz="16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9100">
                <a:tc>
                  <a:txBody>
                    <a:bodyPr/>
                    <a:lstStyle/>
                    <a:p>
                      <a:pPr marL="0" lvl="0" indent="0" algn="l" rtl="0">
                        <a:spcBef>
                          <a:spcPts val="0"/>
                        </a:spcBef>
                        <a:spcAft>
                          <a:spcPts val="0"/>
                        </a:spcAft>
                        <a:buNone/>
                      </a:pPr>
                      <a:r>
                        <a:rPr lang="en" sz="1600"/>
                        <a:t>Album</a:t>
                      </a:r>
                      <a:endParaRPr sz="1600"/>
                    </a:p>
                    <a:p>
                      <a:pPr marL="0" lvl="0" indent="0" algn="l" rtl="0">
                        <a:spcBef>
                          <a:spcPts val="0"/>
                        </a:spcBef>
                        <a:spcAft>
                          <a:spcPts val="0"/>
                        </a:spcAft>
                        <a:buNone/>
                      </a:pPr>
                      <a:r>
                        <a:rPr lang="en" sz="1600"/>
                        <a:t>Customer</a:t>
                      </a:r>
                      <a:endParaRPr sz="1600"/>
                    </a:p>
                    <a:p>
                      <a:pPr marL="0" lvl="0" indent="0" algn="l" rtl="0">
                        <a:spcBef>
                          <a:spcPts val="0"/>
                        </a:spcBef>
                        <a:spcAft>
                          <a:spcPts val="0"/>
                        </a:spcAft>
                        <a:buNone/>
                      </a:pPr>
                      <a:r>
                        <a:rPr lang="en" sz="1600">
                          <a:solidFill>
                            <a:schemeClr val="dk1"/>
                          </a:solidFill>
                        </a:rPr>
                        <a:t>Employee</a:t>
                      </a:r>
                      <a:endParaRPr sz="1600">
                        <a:solidFill>
                          <a:schemeClr val="dk1"/>
                        </a:solidFill>
                      </a:endParaRPr>
                    </a:p>
                    <a:p>
                      <a:pPr marL="0" lvl="0" indent="0" algn="l" rtl="0">
                        <a:spcBef>
                          <a:spcPts val="0"/>
                        </a:spcBef>
                        <a:spcAft>
                          <a:spcPts val="0"/>
                        </a:spcAft>
                        <a:buNone/>
                      </a:pPr>
                      <a:r>
                        <a:rPr lang="en" sz="1600">
                          <a:solidFill>
                            <a:schemeClr val="dk1"/>
                          </a:solidFill>
                        </a:rPr>
                        <a:t>Invoice</a:t>
                      </a:r>
                      <a:endParaRPr sz="1600">
                        <a:solidFill>
                          <a:schemeClr val="dk1"/>
                        </a:solidFill>
                      </a:endParaRPr>
                    </a:p>
                    <a:p>
                      <a:pPr marL="0" lvl="0" indent="0" algn="l" rtl="0">
                        <a:spcBef>
                          <a:spcPts val="0"/>
                        </a:spcBef>
                        <a:spcAft>
                          <a:spcPts val="0"/>
                        </a:spcAft>
                        <a:buClr>
                          <a:schemeClr val="dk1"/>
                        </a:buClr>
                        <a:buSzPts val="1100"/>
                        <a:buFont typeface="Arial"/>
                        <a:buNone/>
                      </a:pPr>
                      <a:r>
                        <a:rPr lang="en" sz="1600">
                          <a:solidFill>
                            <a:schemeClr val="dk1"/>
                          </a:solidFill>
                        </a:rPr>
                        <a:t>InvoiceLine</a:t>
                      </a:r>
                      <a:endParaRPr sz="1600">
                        <a:solidFill>
                          <a:schemeClr val="dk1"/>
                        </a:solidFill>
                      </a:endParaRPr>
                    </a:p>
                    <a:p>
                      <a:pPr marL="0" lvl="0" indent="0" algn="l" rtl="0">
                        <a:spcBef>
                          <a:spcPts val="0"/>
                        </a:spcBef>
                        <a:spcAft>
                          <a:spcPts val="0"/>
                        </a:spcAft>
                        <a:buClr>
                          <a:schemeClr val="dk1"/>
                        </a:buClr>
                        <a:buSzPts val="1100"/>
                        <a:buFont typeface="Arial"/>
                        <a:buNone/>
                      </a:pPr>
                      <a:r>
                        <a:rPr lang="en" sz="1600">
                          <a:solidFill>
                            <a:schemeClr val="dk1"/>
                          </a:solidFill>
                        </a:rPr>
                        <a:t>MediaType</a:t>
                      </a:r>
                      <a:endParaRPr sz="16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600"/>
                        <a:t>No issues.</a:t>
                      </a:r>
                      <a:endParaRPr sz="16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600"/>
                        <a:t>-</a:t>
                      </a:r>
                      <a:endParaRPr sz="160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6"/>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ETL Process</a:t>
            </a:r>
            <a:endParaRPr>
              <a:latin typeface="Oldenburg"/>
              <a:ea typeface="Oldenburg"/>
              <a:cs typeface="Oldenburg"/>
              <a:sym typeface="Oldenburg"/>
            </a:endParaRPr>
          </a:p>
        </p:txBody>
      </p:sp>
      <p:sp>
        <p:nvSpPr>
          <p:cNvPr id="667" name="Google Shape;667;p36"/>
          <p:cNvSpPr txBox="1"/>
          <p:nvPr/>
        </p:nvSpPr>
        <p:spPr>
          <a:xfrm>
            <a:off x="826875" y="1275375"/>
            <a:ext cx="745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enburg"/>
              <a:ea typeface="Oldenburg"/>
              <a:cs typeface="Oldenburg"/>
              <a:sym typeface="Oldenburg"/>
            </a:endParaRPr>
          </a:p>
        </p:txBody>
      </p:sp>
      <p:graphicFrame>
        <p:nvGraphicFramePr>
          <p:cNvPr id="668" name="Google Shape;668;p36"/>
          <p:cNvGraphicFramePr/>
          <p:nvPr/>
        </p:nvGraphicFramePr>
        <p:xfrm>
          <a:off x="398888" y="1275375"/>
          <a:ext cx="8346200" cy="2836470"/>
        </p:xfrm>
        <a:graphic>
          <a:graphicData uri="http://schemas.openxmlformats.org/drawingml/2006/table">
            <a:tbl>
              <a:tblPr>
                <a:noFill/>
                <a:tableStyleId>{8DCF3201-6890-4662-A4F0-B6D7D3254134}</a:tableStyleId>
              </a:tblPr>
              <a:tblGrid>
                <a:gridCol w="2506050">
                  <a:extLst>
                    <a:ext uri="{9D8B030D-6E8A-4147-A177-3AD203B41FA5}">
                      <a16:colId xmlns:a16="http://schemas.microsoft.com/office/drawing/2014/main" val="20000"/>
                    </a:ext>
                  </a:extLst>
                </a:gridCol>
                <a:gridCol w="5840150">
                  <a:extLst>
                    <a:ext uri="{9D8B030D-6E8A-4147-A177-3AD203B41FA5}">
                      <a16:colId xmlns:a16="http://schemas.microsoft.com/office/drawing/2014/main" val="20001"/>
                    </a:ext>
                  </a:extLst>
                </a:gridCol>
              </a:tblGrid>
              <a:tr h="1190000">
                <a:tc>
                  <a:txBody>
                    <a:bodyPr/>
                    <a:lstStyle/>
                    <a:p>
                      <a:pPr marL="0" lvl="0" indent="0" algn="ctr" rtl="0">
                        <a:spcBef>
                          <a:spcPts val="0"/>
                        </a:spcBef>
                        <a:spcAft>
                          <a:spcPts val="0"/>
                        </a:spcAft>
                        <a:buNone/>
                      </a:pPr>
                      <a:r>
                        <a:rPr lang="en" sz="1600" b="1"/>
                        <a:t>Extract</a:t>
                      </a:r>
                      <a:endParaRPr sz="1600" b="1"/>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dirty="0"/>
                        <a:t>Unnecessary columns like ‘ReportsTo’ from Employee table and ‘SupportRepId’ from Customer table were filtered out before extracting.</a:t>
                      </a:r>
                      <a:endParaRPr sz="1600" dirty="0"/>
                    </a:p>
                    <a:p>
                      <a:pPr marL="0" lvl="0" indent="0" algn="l" rtl="0">
                        <a:spcBef>
                          <a:spcPts val="0"/>
                        </a:spcBef>
                        <a:spcAft>
                          <a:spcPts val="0"/>
                        </a:spcAft>
                        <a:buNone/>
                      </a:pPr>
                      <a:r>
                        <a:rPr lang="en" sz="1600" dirty="0"/>
                        <a:t>Every column from each table was scrutinized to determine if they were insightful. With respect to this, the entire Playlist and PlaylistTrack tables were not transferred over.</a:t>
                      </a:r>
                      <a:endParaRPr sz="16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375">
                <a:tc>
                  <a:txBody>
                    <a:bodyPr/>
                    <a:lstStyle/>
                    <a:p>
                      <a:pPr marL="0" lvl="0" indent="0" algn="ctr" rtl="0">
                        <a:spcBef>
                          <a:spcPts val="0"/>
                        </a:spcBef>
                        <a:spcAft>
                          <a:spcPts val="0"/>
                        </a:spcAft>
                        <a:buNone/>
                      </a:pPr>
                      <a:r>
                        <a:rPr lang="en" sz="1600" b="1"/>
                        <a:t>Transform</a:t>
                      </a:r>
                      <a:endParaRPr sz="1600" b="1"/>
                    </a:p>
                  </a:txBody>
                  <a:tcPr marL="63500" marR="63500" marT="63500" marB="63500" anchor="ctr">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Converted all cases of ‘USA’ to ‘United States’ in Customer table (inconsistent data)</a:t>
                      </a:r>
                      <a:endParaRPr sz="160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631750">
                <a:tc>
                  <a:txBody>
                    <a:bodyPr/>
                    <a:lstStyle/>
                    <a:p>
                      <a:pPr marL="0" lvl="0" indent="0" algn="ctr" rtl="0">
                        <a:spcBef>
                          <a:spcPts val="0"/>
                        </a:spcBef>
                        <a:spcAft>
                          <a:spcPts val="0"/>
                        </a:spcAft>
                        <a:buClr>
                          <a:schemeClr val="dk1"/>
                        </a:buClr>
                        <a:buSzPts val="1100"/>
                        <a:buFont typeface="Arial"/>
                        <a:buNone/>
                      </a:pPr>
                      <a:r>
                        <a:rPr lang="en" sz="1600" b="1">
                          <a:solidFill>
                            <a:schemeClr val="dk1"/>
                          </a:solidFill>
                        </a:rPr>
                        <a:t>Load</a:t>
                      </a:r>
                      <a:endParaRPr sz="1600" b="1"/>
                    </a:p>
                  </a:txBody>
                  <a:tcPr marL="63500" marR="63500" marT="63500" marB="63500" anchor="ctr"/>
                </a:tc>
                <a:tc>
                  <a:txBody>
                    <a:bodyPr/>
                    <a:lstStyle/>
                    <a:p>
                      <a:pPr marL="0" lvl="0" indent="0" algn="l" rtl="0">
                        <a:spcBef>
                          <a:spcPts val="0"/>
                        </a:spcBef>
                        <a:spcAft>
                          <a:spcPts val="0"/>
                        </a:spcAft>
                        <a:buNone/>
                      </a:pPr>
                      <a:r>
                        <a:rPr lang="en" sz="1600" dirty="0"/>
                        <a:t>Insightful and cleaned columns were then inserted into their respective tables and columns in the data warehouse.</a:t>
                      </a:r>
                      <a:endParaRPr sz="1600" dirty="0"/>
                    </a:p>
                  </a:txBody>
                  <a:tcPr marL="63500" marR="63500" marT="63500" marB="6350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7"/>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Reason for using Star Schema</a:t>
            </a:r>
            <a:endParaRPr>
              <a:latin typeface="Oldenburg"/>
              <a:ea typeface="Oldenburg"/>
              <a:cs typeface="Oldenburg"/>
              <a:sym typeface="Oldenburg"/>
            </a:endParaRPr>
          </a:p>
        </p:txBody>
      </p:sp>
      <p:sp>
        <p:nvSpPr>
          <p:cNvPr id="674" name="Google Shape;674;p37"/>
          <p:cNvSpPr txBox="1"/>
          <p:nvPr/>
        </p:nvSpPr>
        <p:spPr>
          <a:xfrm>
            <a:off x="715975" y="1280325"/>
            <a:ext cx="3855900" cy="3624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Star Schema requires fewer linkages than Snowflake Schema</a:t>
            </a:r>
            <a:endParaRPr sz="1600"/>
          </a:p>
          <a:p>
            <a:pPr marL="914400" lvl="1" indent="-330200" algn="l" rtl="0">
              <a:spcBef>
                <a:spcPts val="1000"/>
              </a:spcBef>
              <a:spcAft>
                <a:spcPts val="0"/>
              </a:spcAft>
              <a:buSzPts val="1600"/>
              <a:buChar char="○"/>
            </a:pPr>
            <a:r>
              <a:rPr lang="en" sz="1600"/>
              <a:t>Faster and simpler queries</a:t>
            </a:r>
            <a:endParaRPr sz="1600"/>
          </a:p>
          <a:p>
            <a:pPr marL="0" lvl="0" indent="0" algn="l" rtl="0">
              <a:spcBef>
                <a:spcPts val="1000"/>
              </a:spcBef>
              <a:spcAft>
                <a:spcPts val="0"/>
              </a:spcAft>
              <a:buNone/>
            </a:pPr>
            <a:endParaRPr sz="1600"/>
          </a:p>
          <a:p>
            <a:pPr marL="457200" lvl="0" indent="-330200" algn="l" rtl="0">
              <a:spcBef>
                <a:spcPts val="1000"/>
              </a:spcBef>
              <a:spcAft>
                <a:spcPts val="1000"/>
              </a:spcAft>
              <a:buSzPts val="1600"/>
              <a:buChar char="●"/>
            </a:pPr>
            <a:r>
              <a:rPr lang="en" sz="1600"/>
              <a:t>Snowflake Schema is unnecessary as there are minimal subgroups.</a:t>
            </a:r>
            <a:endParaRPr sz="1600"/>
          </a:p>
        </p:txBody>
      </p:sp>
      <p:pic>
        <p:nvPicPr>
          <p:cNvPr id="675" name="Google Shape;675;p37"/>
          <p:cNvPicPr preferRelativeResize="0"/>
          <p:nvPr/>
        </p:nvPicPr>
        <p:blipFill>
          <a:blip r:embed="rId3">
            <a:alphaModFix/>
          </a:blip>
          <a:stretch>
            <a:fillRect/>
          </a:stretch>
        </p:blipFill>
        <p:spPr>
          <a:xfrm>
            <a:off x="4571875" y="1280325"/>
            <a:ext cx="4267325" cy="3287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8"/>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Reason for creating Dimension Tables</a:t>
            </a:r>
            <a:endParaRPr>
              <a:latin typeface="Oldenburg"/>
              <a:ea typeface="Oldenburg"/>
              <a:cs typeface="Oldenburg"/>
              <a:sym typeface="Oldenburg"/>
            </a:endParaRPr>
          </a:p>
        </p:txBody>
      </p:sp>
      <p:sp>
        <p:nvSpPr>
          <p:cNvPr id="681" name="Google Shape;681;p38"/>
          <p:cNvSpPr txBox="1"/>
          <p:nvPr/>
        </p:nvSpPr>
        <p:spPr>
          <a:xfrm>
            <a:off x="715975" y="1018925"/>
            <a:ext cx="6912900" cy="3748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EmployeeDim</a:t>
            </a:r>
            <a:endParaRPr sz="1600"/>
          </a:p>
          <a:p>
            <a:pPr marL="914400" lvl="1" indent="-330200" algn="l" rtl="0">
              <a:spcBef>
                <a:spcPts val="1000"/>
              </a:spcBef>
              <a:spcAft>
                <a:spcPts val="0"/>
              </a:spcAft>
              <a:buSzPts val="1600"/>
              <a:buChar char="○"/>
            </a:pPr>
            <a:r>
              <a:rPr lang="en" sz="1600"/>
              <a:t>Store Employee information for the purpose of improving operational efficiency</a:t>
            </a:r>
            <a:endParaRPr sz="1600"/>
          </a:p>
          <a:p>
            <a:pPr marL="457200" lvl="0" indent="-330200" algn="l" rtl="0">
              <a:spcBef>
                <a:spcPts val="1000"/>
              </a:spcBef>
              <a:spcAft>
                <a:spcPts val="0"/>
              </a:spcAft>
              <a:buSzPts val="1600"/>
              <a:buChar char="●"/>
            </a:pPr>
            <a:r>
              <a:rPr lang="en" sz="1600"/>
              <a:t>CustomerDim</a:t>
            </a:r>
            <a:endParaRPr sz="1600"/>
          </a:p>
          <a:p>
            <a:pPr marL="914400" lvl="1" indent="-330200" algn="l" rtl="0">
              <a:spcBef>
                <a:spcPts val="1000"/>
              </a:spcBef>
              <a:spcAft>
                <a:spcPts val="0"/>
              </a:spcAft>
              <a:buSzPts val="1600"/>
              <a:buChar char="○"/>
            </a:pPr>
            <a:r>
              <a:rPr lang="en" sz="1600"/>
              <a:t>Store Customer information to gather insights from customer preferences and improve customer loyalty</a:t>
            </a:r>
            <a:endParaRPr sz="1600"/>
          </a:p>
          <a:p>
            <a:pPr marL="457200" lvl="0" indent="-330200" algn="l" rtl="0">
              <a:spcBef>
                <a:spcPts val="1000"/>
              </a:spcBef>
              <a:spcAft>
                <a:spcPts val="0"/>
              </a:spcAft>
              <a:buSzPts val="1600"/>
              <a:buChar char="●"/>
            </a:pPr>
            <a:r>
              <a:rPr lang="en" sz="1600"/>
              <a:t>TrackDim</a:t>
            </a:r>
            <a:endParaRPr sz="1600"/>
          </a:p>
          <a:p>
            <a:pPr marL="914400" lvl="1" indent="-330200" algn="l" rtl="0">
              <a:spcBef>
                <a:spcPts val="1000"/>
              </a:spcBef>
              <a:spcAft>
                <a:spcPts val="0"/>
              </a:spcAft>
              <a:buSzPts val="1600"/>
              <a:buChar char="○"/>
            </a:pPr>
            <a:r>
              <a:rPr lang="en" sz="1600"/>
              <a:t>Store Invoice details</a:t>
            </a:r>
            <a:endParaRPr sz="1600"/>
          </a:p>
          <a:p>
            <a:pPr marL="914400" lvl="1" indent="-330200" algn="l" rtl="0">
              <a:spcBef>
                <a:spcPts val="1000"/>
              </a:spcBef>
              <a:spcAft>
                <a:spcPts val="1000"/>
              </a:spcAft>
              <a:buSzPts val="1600"/>
              <a:buChar char="○"/>
            </a:pPr>
            <a:r>
              <a:rPr lang="en" sz="1600"/>
              <a:t>Tables such as Genre and Album were collapsed as these tables merely hold the definition, i.e., there is no loss of information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9"/>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Metrics in Fact Table</a:t>
            </a:r>
            <a:endParaRPr>
              <a:latin typeface="Oldenburg"/>
              <a:ea typeface="Oldenburg"/>
              <a:cs typeface="Oldenburg"/>
              <a:sym typeface="Oldenburg"/>
            </a:endParaRPr>
          </a:p>
        </p:txBody>
      </p:sp>
      <p:graphicFrame>
        <p:nvGraphicFramePr>
          <p:cNvPr id="687" name="Google Shape;687;p39"/>
          <p:cNvGraphicFramePr/>
          <p:nvPr/>
        </p:nvGraphicFramePr>
        <p:xfrm>
          <a:off x="532238" y="1282550"/>
          <a:ext cx="8103550" cy="2331720"/>
        </p:xfrm>
        <a:graphic>
          <a:graphicData uri="http://schemas.openxmlformats.org/drawingml/2006/table">
            <a:tbl>
              <a:tblPr>
                <a:noFill/>
                <a:tableStyleId>{8DCF3201-6890-4662-A4F0-B6D7D3254134}</a:tableStyleId>
              </a:tblPr>
              <a:tblGrid>
                <a:gridCol w="2221550">
                  <a:extLst>
                    <a:ext uri="{9D8B030D-6E8A-4147-A177-3AD203B41FA5}">
                      <a16:colId xmlns:a16="http://schemas.microsoft.com/office/drawing/2014/main" val="20000"/>
                    </a:ext>
                  </a:extLst>
                </a:gridCol>
                <a:gridCol w="5882000">
                  <a:extLst>
                    <a:ext uri="{9D8B030D-6E8A-4147-A177-3AD203B41FA5}">
                      <a16:colId xmlns:a16="http://schemas.microsoft.com/office/drawing/2014/main" val="20001"/>
                    </a:ext>
                  </a:extLst>
                </a:gridCol>
              </a:tblGrid>
              <a:tr h="356175">
                <a:tc>
                  <a:txBody>
                    <a:bodyPr/>
                    <a:lstStyle/>
                    <a:p>
                      <a:pPr marL="0" lvl="0" indent="0" algn="ctr" rtl="0">
                        <a:spcBef>
                          <a:spcPts val="0"/>
                        </a:spcBef>
                        <a:spcAft>
                          <a:spcPts val="0"/>
                        </a:spcAft>
                        <a:buNone/>
                      </a:pPr>
                      <a:r>
                        <a:rPr lang="en" sz="1600" b="1"/>
                        <a:t>Metrics</a:t>
                      </a:r>
                      <a:endParaRPr sz="16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t>Description</a:t>
                      </a:r>
                      <a:endParaRPr sz="16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1650">
                <a:tc>
                  <a:txBody>
                    <a:bodyPr/>
                    <a:lstStyle/>
                    <a:p>
                      <a:pPr marL="0" lvl="0" indent="0" algn="l" rtl="0">
                        <a:spcBef>
                          <a:spcPts val="0"/>
                        </a:spcBef>
                        <a:spcAft>
                          <a:spcPts val="0"/>
                        </a:spcAft>
                        <a:buNone/>
                      </a:pPr>
                      <a:r>
                        <a:rPr lang="en" sz="1600"/>
                        <a:t>Quantity</a:t>
                      </a:r>
                      <a:endParaRPr sz="16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600"/>
                        <a:t>No. of items bought in each record. Can be multiplied with UnitPrice to give total sales for each record. As of time of data insertion, all transactions have 1 quantity.</a:t>
                      </a:r>
                      <a:endParaRPr sz="160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522625">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UnitPrice</a:t>
                      </a:r>
                      <a:endParaRPr sz="1600"/>
                    </a:p>
                  </a:txBody>
                  <a:tcPr marL="63500" marR="63500" marT="63500" marB="63500"/>
                </a:tc>
                <a:tc>
                  <a:txBody>
                    <a:bodyPr/>
                    <a:lstStyle/>
                    <a:p>
                      <a:pPr marL="0" lvl="0" indent="0" algn="l" rtl="0">
                        <a:spcBef>
                          <a:spcPts val="0"/>
                        </a:spcBef>
                        <a:spcAft>
                          <a:spcPts val="0"/>
                        </a:spcAft>
                        <a:buNone/>
                      </a:pPr>
                      <a:r>
                        <a:rPr lang="en" sz="1600"/>
                        <a:t>Price of the track bought in each record. Stored in fact table to reduce table joins and because it is quantitative. As of time of data insertion, all instances of UnitPrice are either 99.00 or 199.00</a:t>
                      </a:r>
                      <a:endParaRPr sz="1600"/>
                    </a:p>
                  </a:txBody>
                  <a:tcPr marL="63500" marR="63500" marT="63500" marB="63500"/>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0"/>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Time Dimension</a:t>
            </a:r>
            <a:endParaRPr>
              <a:latin typeface="Oldenburg"/>
              <a:ea typeface="Oldenburg"/>
              <a:cs typeface="Oldenburg"/>
              <a:sym typeface="Oldenburg"/>
            </a:endParaRPr>
          </a:p>
        </p:txBody>
      </p:sp>
      <p:graphicFrame>
        <p:nvGraphicFramePr>
          <p:cNvPr id="693" name="Google Shape;693;p40"/>
          <p:cNvGraphicFramePr/>
          <p:nvPr/>
        </p:nvGraphicFramePr>
        <p:xfrm>
          <a:off x="715963" y="1376525"/>
          <a:ext cx="2221550" cy="3177830"/>
        </p:xfrm>
        <a:graphic>
          <a:graphicData uri="http://schemas.openxmlformats.org/drawingml/2006/table">
            <a:tbl>
              <a:tblPr>
                <a:noFill/>
                <a:tableStyleId>{8DCF3201-6890-4662-A4F0-B6D7D3254134}</a:tableStyleId>
              </a:tblPr>
              <a:tblGrid>
                <a:gridCol w="2221550">
                  <a:extLst>
                    <a:ext uri="{9D8B030D-6E8A-4147-A177-3AD203B41FA5}">
                      <a16:colId xmlns:a16="http://schemas.microsoft.com/office/drawing/2014/main" val="20000"/>
                    </a:ext>
                  </a:extLst>
                </a:gridCol>
              </a:tblGrid>
              <a:tr h="399250">
                <a:tc>
                  <a:txBody>
                    <a:bodyPr/>
                    <a:lstStyle/>
                    <a:p>
                      <a:pPr marL="0" lvl="0" indent="0" algn="ctr" rtl="0">
                        <a:spcBef>
                          <a:spcPts val="0"/>
                        </a:spcBef>
                        <a:spcAft>
                          <a:spcPts val="0"/>
                        </a:spcAft>
                        <a:buNone/>
                      </a:pPr>
                      <a:r>
                        <a:rPr lang="en" sz="1600" b="1"/>
                        <a:t>Attributes</a:t>
                      </a:r>
                      <a:endParaRPr sz="16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9250">
                <a:tc>
                  <a:txBody>
                    <a:bodyPr/>
                    <a:lstStyle/>
                    <a:p>
                      <a:pPr marL="0" lvl="0" indent="0" algn="l" rtl="0">
                        <a:spcBef>
                          <a:spcPts val="0"/>
                        </a:spcBef>
                        <a:spcAft>
                          <a:spcPts val="0"/>
                        </a:spcAft>
                        <a:buNone/>
                      </a:pPr>
                      <a:r>
                        <a:rPr lang="en" sz="1600"/>
                        <a:t>Date</a:t>
                      </a:r>
                      <a:endParaRPr sz="160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408850">
                <a:tc>
                  <a:txBody>
                    <a:bodyPr/>
                    <a:lstStyle/>
                    <a:p>
                      <a:pPr marL="0" lvl="0" indent="0" algn="l" rtl="0">
                        <a:spcBef>
                          <a:spcPts val="0"/>
                        </a:spcBef>
                        <a:spcAft>
                          <a:spcPts val="0"/>
                        </a:spcAft>
                        <a:buNone/>
                      </a:pPr>
                      <a:r>
                        <a:rPr lang="en" sz="1600"/>
                        <a:t>Year</a:t>
                      </a:r>
                      <a:endParaRPr sz="1600"/>
                    </a:p>
                  </a:txBody>
                  <a:tcPr marL="63500" marR="63500" marT="63500" marB="63500"/>
                </a:tc>
                <a:extLst>
                  <a:ext uri="{0D108BD9-81ED-4DB2-BD59-A6C34878D82A}">
                    <a16:rowId xmlns:a16="http://schemas.microsoft.com/office/drawing/2014/main" val="10002"/>
                  </a:ext>
                </a:extLst>
              </a:tr>
              <a:tr h="401450">
                <a:tc>
                  <a:txBody>
                    <a:bodyPr/>
                    <a:lstStyle/>
                    <a:p>
                      <a:pPr marL="0" lvl="0" indent="0" algn="l" rtl="0">
                        <a:spcBef>
                          <a:spcPts val="0"/>
                        </a:spcBef>
                        <a:spcAft>
                          <a:spcPts val="0"/>
                        </a:spcAft>
                        <a:buNone/>
                      </a:pPr>
                      <a:r>
                        <a:rPr lang="en" sz="1600"/>
                        <a:t>Quarter</a:t>
                      </a:r>
                      <a:endParaRPr sz="1600"/>
                    </a:p>
                  </a:txBody>
                  <a:tcPr marL="63500" marR="63500" marT="63500" marB="63500"/>
                </a:tc>
                <a:extLst>
                  <a:ext uri="{0D108BD9-81ED-4DB2-BD59-A6C34878D82A}">
                    <a16:rowId xmlns:a16="http://schemas.microsoft.com/office/drawing/2014/main" val="10003"/>
                  </a:ext>
                </a:extLst>
              </a:tr>
              <a:tr h="357050">
                <a:tc>
                  <a:txBody>
                    <a:bodyPr/>
                    <a:lstStyle/>
                    <a:p>
                      <a:pPr marL="0" lvl="0" indent="0" algn="l" rtl="0">
                        <a:spcBef>
                          <a:spcPts val="0"/>
                        </a:spcBef>
                        <a:spcAft>
                          <a:spcPts val="0"/>
                        </a:spcAft>
                        <a:buNone/>
                      </a:pPr>
                      <a:r>
                        <a:rPr lang="en" sz="1600"/>
                        <a:t>Month</a:t>
                      </a:r>
                      <a:endParaRPr sz="1600"/>
                    </a:p>
                  </a:txBody>
                  <a:tcPr marL="63500" marR="63500" marT="63500" marB="63500"/>
                </a:tc>
                <a:extLst>
                  <a:ext uri="{0D108BD9-81ED-4DB2-BD59-A6C34878D82A}">
                    <a16:rowId xmlns:a16="http://schemas.microsoft.com/office/drawing/2014/main" val="10004"/>
                  </a:ext>
                </a:extLst>
              </a:tr>
              <a:tr h="357050">
                <a:tc>
                  <a:txBody>
                    <a:bodyPr/>
                    <a:lstStyle/>
                    <a:p>
                      <a:pPr marL="0" lvl="0" indent="0" algn="l" rtl="0">
                        <a:spcBef>
                          <a:spcPts val="0"/>
                        </a:spcBef>
                        <a:spcAft>
                          <a:spcPts val="0"/>
                        </a:spcAft>
                        <a:buNone/>
                      </a:pPr>
                      <a:r>
                        <a:rPr lang="en" sz="1600"/>
                        <a:t>MonthName</a:t>
                      </a:r>
                      <a:endParaRPr sz="1600"/>
                    </a:p>
                  </a:txBody>
                  <a:tcPr marL="63500" marR="63500" marT="63500" marB="63500"/>
                </a:tc>
                <a:extLst>
                  <a:ext uri="{0D108BD9-81ED-4DB2-BD59-A6C34878D82A}">
                    <a16:rowId xmlns:a16="http://schemas.microsoft.com/office/drawing/2014/main" val="10005"/>
                  </a:ext>
                </a:extLst>
              </a:tr>
              <a:tr h="423675">
                <a:tc>
                  <a:txBody>
                    <a:bodyPr/>
                    <a:lstStyle/>
                    <a:p>
                      <a:pPr marL="0" lvl="0" indent="0" algn="l" rtl="0">
                        <a:spcBef>
                          <a:spcPts val="0"/>
                        </a:spcBef>
                        <a:spcAft>
                          <a:spcPts val="0"/>
                        </a:spcAft>
                        <a:buNone/>
                      </a:pPr>
                      <a:r>
                        <a:rPr lang="en" sz="1600"/>
                        <a:t>DayOfWkNo</a:t>
                      </a:r>
                      <a:endParaRPr sz="1600"/>
                    </a:p>
                  </a:txBody>
                  <a:tcPr marL="63500" marR="63500" marT="63500" marB="63500"/>
                </a:tc>
                <a:extLst>
                  <a:ext uri="{0D108BD9-81ED-4DB2-BD59-A6C34878D82A}">
                    <a16:rowId xmlns:a16="http://schemas.microsoft.com/office/drawing/2014/main" val="10006"/>
                  </a:ext>
                </a:extLst>
              </a:tr>
              <a:tr h="423675">
                <a:tc>
                  <a:txBody>
                    <a:bodyPr/>
                    <a:lstStyle/>
                    <a:p>
                      <a:pPr marL="0" lvl="0" indent="0" algn="l" rtl="0">
                        <a:spcBef>
                          <a:spcPts val="0"/>
                        </a:spcBef>
                        <a:spcAft>
                          <a:spcPts val="0"/>
                        </a:spcAft>
                        <a:buNone/>
                      </a:pPr>
                      <a:r>
                        <a:rPr lang="en" sz="1600"/>
                        <a:t>DayOfWkName</a:t>
                      </a:r>
                      <a:endParaRPr sz="1600"/>
                    </a:p>
                  </a:txBody>
                  <a:tcPr marL="63500" marR="63500" marT="63500" marB="63500"/>
                </a:tc>
                <a:extLst>
                  <a:ext uri="{0D108BD9-81ED-4DB2-BD59-A6C34878D82A}">
                    <a16:rowId xmlns:a16="http://schemas.microsoft.com/office/drawing/2014/main" val="10007"/>
                  </a:ext>
                </a:extLst>
              </a:tr>
            </a:tbl>
          </a:graphicData>
        </a:graphic>
      </p:graphicFrame>
      <p:sp>
        <p:nvSpPr>
          <p:cNvPr id="694" name="Google Shape;694;p40"/>
          <p:cNvSpPr txBox="1"/>
          <p:nvPr/>
        </p:nvSpPr>
        <p:spPr>
          <a:xfrm>
            <a:off x="3049100" y="1018925"/>
            <a:ext cx="5691300" cy="41247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en" sz="1500"/>
              <a:t>Defined a Start and End Date in DATE format (‘yyyymmdd’)</a:t>
            </a:r>
            <a:endParaRPr sz="1500"/>
          </a:p>
          <a:p>
            <a:pPr marL="914400" lvl="1" indent="-323850" algn="l" rtl="0">
              <a:lnSpc>
                <a:spcPct val="100000"/>
              </a:lnSpc>
              <a:spcBef>
                <a:spcPts val="1000"/>
              </a:spcBef>
              <a:spcAft>
                <a:spcPts val="0"/>
              </a:spcAft>
              <a:buSzPts val="1500"/>
              <a:buChar char="○"/>
            </a:pPr>
            <a:r>
              <a:rPr lang="en" sz="1500"/>
              <a:t>This date range exceeds the range of the actual data to make the data warehouse more flexible for queries and accommodate for new record insertion.</a:t>
            </a:r>
            <a:endParaRPr sz="1500"/>
          </a:p>
          <a:p>
            <a:pPr marL="457200" lvl="0" indent="-323850" algn="l" rtl="0">
              <a:lnSpc>
                <a:spcPct val="100000"/>
              </a:lnSpc>
              <a:spcBef>
                <a:spcPts val="1000"/>
              </a:spcBef>
              <a:spcAft>
                <a:spcPts val="0"/>
              </a:spcAft>
              <a:buSzPts val="1500"/>
              <a:buChar char="●"/>
            </a:pPr>
            <a:r>
              <a:rPr lang="en" sz="1500"/>
              <a:t>Starting with the Start Date:</a:t>
            </a:r>
            <a:endParaRPr sz="1500"/>
          </a:p>
          <a:p>
            <a:pPr marL="914400" lvl="1" indent="-323850" algn="l" rtl="0">
              <a:lnSpc>
                <a:spcPct val="100000"/>
              </a:lnSpc>
              <a:spcBef>
                <a:spcPts val="1000"/>
              </a:spcBef>
              <a:spcAft>
                <a:spcPts val="0"/>
              </a:spcAft>
              <a:buSzPts val="1500"/>
              <a:buChar char="○"/>
            </a:pPr>
            <a:r>
              <a:rPr lang="en" sz="1500"/>
              <a:t>Used DatePart() function to get Year, Quarter, and Month</a:t>
            </a:r>
            <a:endParaRPr sz="1500"/>
          </a:p>
          <a:p>
            <a:pPr marL="914400" lvl="1" indent="-323850" algn="l" rtl="0">
              <a:lnSpc>
                <a:spcPct val="100000"/>
              </a:lnSpc>
              <a:spcBef>
                <a:spcPts val="1000"/>
              </a:spcBef>
              <a:spcAft>
                <a:spcPts val="0"/>
              </a:spcAft>
              <a:buSzPts val="1500"/>
              <a:buChar char="○"/>
            </a:pPr>
            <a:r>
              <a:rPr lang="en" sz="1500"/>
              <a:t>Used Format() function to get MonthName and DayOfWkName </a:t>
            </a:r>
            <a:endParaRPr sz="1500"/>
          </a:p>
          <a:p>
            <a:pPr marL="914400" lvl="1" indent="-323850" algn="l" rtl="0">
              <a:lnSpc>
                <a:spcPct val="100000"/>
              </a:lnSpc>
              <a:spcBef>
                <a:spcPts val="1000"/>
              </a:spcBef>
              <a:spcAft>
                <a:spcPts val="0"/>
              </a:spcAft>
              <a:buSzPts val="1500"/>
              <a:buChar char="○"/>
            </a:pPr>
            <a:r>
              <a:rPr lang="en" sz="1500"/>
              <a:t>Used DatePart() function to get DayOfWkNo, and CASE statement to realign Monday as Day 1 of the week</a:t>
            </a:r>
            <a:endParaRPr sz="1500"/>
          </a:p>
          <a:p>
            <a:pPr marL="457200" lvl="0" indent="-323850" algn="l" rtl="0">
              <a:lnSpc>
                <a:spcPct val="100000"/>
              </a:lnSpc>
              <a:spcBef>
                <a:spcPts val="1000"/>
              </a:spcBef>
              <a:spcAft>
                <a:spcPts val="1000"/>
              </a:spcAft>
              <a:buSzPts val="1500"/>
              <a:buChar char="●"/>
            </a:pPr>
            <a:r>
              <a:rPr lang="en" sz="1500"/>
              <a:t>Repeat for every date, up until the End Date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1"/>
          <p:cNvSpPr txBox="1">
            <a:spLocks noGrp="1"/>
          </p:cNvSpPr>
          <p:nvPr>
            <p:ph type="title" idx="4294967295"/>
          </p:nvPr>
        </p:nvSpPr>
        <p:spPr>
          <a:xfrm>
            <a:off x="715975" y="445025"/>
            <a:ext cx="7712100"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enburg"/>
                <a:ea typeface="Oldenburg"/>
                <a:cs typeface="Oldenburg"/>
                <a:sym typeface="Oldenburg"/>
              </a:rPr>
              <a:t>Surrogate Keys</a:t>
            </a:r>
            <a:endParaRPr>
              <a:latin typeface="Oldenburg"/>
              <a:ea typeface="Oldenburg"/>
              <a:cs typeface="Oldenburg"/>
              <a:sym typeface="Oldenburg"/>
            </a:endParaRPr>
          </a:p>
        </p:txBody>
      </p:sp>
      <p:graphicFrame>
        <p:nvGraphicFramePr>
          <p:cNvPr id="700" name="Google Shape;700;p41"/>
          <p:cNvGraphicFramePr/>
          <p:nvPr/>
        </p:nvGraphicFramePr>
        <p:xfrm>
          <a:off x="5218400" y="1299835"/>
          <a:ext cx="3209675" cy="2166735"/>
        </p:xfrm>
        <a:graphic>
          <a:graphicData uri="http://schemas.openxmlformats.org/drawingml/2006/table">
            <a:tbl>
              <a:tblPr>
                <a:noFill/>
                <a:tableStyleId>{53436EEE-3625-4F3D-A10A-0A64E7D7DAE7}</a:tableStyleId>
              </a:tblPr>
              <a:tblGrid>
                <a:gridCol w="1519575">
                  <a:extLst>
                    <a:ext uri="{9D8B030D-6E8A-4147-A177-3AD203B41FA5}">
                      <a16:colId xmlns:a16="http://schemas.microsoft.com/office/drawing/2014/main" val="20000"/>
                    </a:ext>
                  </a:extLst>
                </a:gridCol>
                <a:gridCol w="1690100">
                  <a:extLst>
                    <a:ext uri="{9D8B030D-6E8A-4147-A177-3AD203B41FA5}">
                      <a16:colId xmlns:a16="http://schemas.microsoft.com/office/drawing/2014/main" val="20001"/>
                    </a:ext>
                  </a:extLst>
                </a:gridCol>
              </a:tblGrid>
              <a:tr h="459975">
                <a:tc>
                  <a:txBody>
                    <a:bodyPr/>
                    <a:lstStyle/>
                    <a:p>
                      <a:pPr marL="0" lvl="0" indent="0" algn="ctr" rtl="0">
                        <a:spcBef>
                          <a:spcPts val="0"/>
                        </a:spcBef>
                        <a:spcAft>
                          <a:spcPts val="0"/>
                        </a:spcAft>
                        <a:buNone/>
                      </a:pPr>
                      <a:r>
                        <a:rPr lang="en" sz="1600" b="1"/>
                        <a:t>Table</a:t>
                      </a:r>
                      <a:endParaRPr sz="1600" b="1"/>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tc>
                  <a:txBody>
                    <a:bodyPr/>
                    <a:lstStyle/>
                    <a:p>
                      <a:pPr marL="0" lvl="0" indent="0" algn="ctr" rtl="0">
                        <a:spcBef>
                          <a:spcPts val="0"/>
                        </a:spcBef>
                        <a:spcAft>
                          <a:spcPts val="0"/>
                        </a:spcAft>
                        <a:buNone/>
                      </a:pPr>
                      <a:r>
                        <a:rPr lang="en" sz="1600" b="1"/>
                        <a:t>Surrogate Key</a:t>
                      </a:r>
                      <a:endParaRPr sz="1600" b="1"/>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a:t>EmployeeDim</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tc>
                  <a:txBody>
                    <a:bodyPr/>
                    <a:lstStyle/>
                    <a:p>
                      <a:pPr marL="0" lvl="0" indent="0" algn="l" rtl="0">
                        <a:spcBef>
                          <a:spcPts val="0"/>
                        </a:spcBef>
                        <a:spcAft>
                          <a:spcPts val="0"/>
                        </a:spcAft>
                        <a:buNone/>
                      </a:pPr>
                      <a:r>
                        <a:rPr lang="en" sz="1600"/>
                        <a:t>EmployeeKey</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a:t>CustomerDim</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tc>
                  <a:txBody>
                    <a:bodyPr/>
                    <a:lstStyle/>
                    <a:p>
                      <a:pPr marL="0" lvl="0" indent="0" algn="l" rtl="0">
                        <a:spcBef>
                          <a:spcPts val="0"/>
                        </a:spcBef>
                        <a:spcAft>
                          <a:spcPts val="0"/>
                        </a:spcAft>
                        <a:buNone/>
                      </a:pPr>
                      <a:r>
                        <a:rPr lang="en" sz="1600"/>
                        <a:t>CustomerKey</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600"/>
                        <a:t>TrackDim</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tc>
                  <a:txBody>
                    <a:bodyPr/>
                    <a:lstStyle/>
                    <a:p>
                      <a:pPr marL="0" lvl="0" indent="0" algn="l" rtl="0">
                        <a:spcBef>
                          <a:spcPts val="0"/>
                        </a:spcBef>
                        <a:spcAft>
                          <a:spcPts val="0"/>
                        </a:spcAft>
                        <a:buNone/>
                      </a:pPr>
                      <a:r>
                        <a:rPr lang="en" sz="1600"/>
                        <a:t>TrackKey</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600"/>
                        <a:t>MusicFact</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tc>
                  <a:txBody>
                    <a:bodyPr/>
                    <a:lstStyle/>
                    <a:p>
                      <a:pPr marL="0" lvl="0" indent="0" algn="l" rtl="0">
                        <a:spcBef>
                          <a:spcPts val="0"/>
                        </a:spcBef>
                        <a:spcAft>
                          <a:spcPts val="0"/>
                        </a:spcAft>
                        <a:buNone/>
                      </a:pPr>
                      <a:r>
                        <a:rPr lang="en" sz="1600"/>
                        <a:t>SurrogateKey</a:t>
                      </a:r>
                      <a:endParaRPr sz="1600"/>
                    </a:p>
                  </a:txBody>
                  <a:tcPr marL="91425" marR="91425" marT="91425" marB="91425">
                    <a:lnL w="9525" cap="flat" cmpd="sng">
                      <a:solidFill>
                        <a:srgbClr val="020202"/>
                      </a:solidFill>
                      <a:prstDash val="solid"/>
                      <a:round/>
                      <a:headEnd type="none" w="sm" len="sm"/>
                      <a:tailEnd type="none" w="sm" len="sm"/>
                    </a:lnL>
                    <a:lnR w="9525" cap="flat" cmpd="sng">
                      <a:solidFill>
                        <a:srgbClr val="020202"/>
                      </a:solidFill>
                      <a:prstDash val="solid"/>
                      <a:round/>
                      <a:headEnd type="none" w="sm" len="sm"/>
                      <a:tailEnd type="none" w="sm" len="sm"/>
                    </a:lnR>
                    <a:lnT w="9525" cap="flat" cmpd="sng">
                      <a:solidFill>
                        <a:srgbClr val="020202"/>
                      </a:solidFill>
                      <a:prstDash val="solid"/>
                      <a:round/>
                      <a:headEnd type="none" w="sm" len="sm"/>
                      <a:tailEnd type="none" w="sm" len="sm"/>
                    </a:lnT>
                    <a:lnB w="9525" cap="flat" cmpd="sng">
                      <a:solidFill>
                        <a:srgbClr val="02020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01" name="Google Shape;701;p41"/>
          <p:cNvSpPr txBox="1"/>
          <p:nvPr/>
        </p:nvSpPr>
        <p:spPr>
          <a:xfrm>
            <a:off x="798850" y="1219300"/>
            <a:ext cx="4170000" cy="289306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dirty="0">
                <a:solidFill>
                  <a:schemeClr val="dk1"/>
                </a:solidFill>
              </a:rPr>
              <a:t>Used the IDENTITY constraint to create surrogate keys for the Music Fact table and the Customer, Employee and Track Dimension tables.</a:t>
            </a:r>
            <a:endParaRPr sz="1600" dirty="0"/>
          </a:p>
          <a:p>
            <a:pPr marL="457200" lvl="0" indent="-330200" algn="l" rtl="0">
              <a:spcBef>
                <a:spcPts val="0"/>
              </a:spcBef>
              <a:spcAft>
                <a:spcPts val="0"/>
              </a:spcAft>
              <a:buSzPts val="1600"/>
              <a:buChar char="●"/>
            </a:pPr>
            <a:r>
              <a:rPr lang="en" sz="1600" dirty="0"/>
              <a:t>The MusicFact also contains the EmployeeKey, CustomerKey, TrackKey foreign keys which are linked to the surrogate keys in the EmployeeDim, CustomerDim, TrackDim tables respectively.</a:t>
            </a:r>
            <a:endParaRPr sz="1600" dirty="0"/>
          </a:p>
        </p:txBody>
      </p:sp>
    </p:spTree>
  </p:cSld>
  <p:clrMapOvr>
    <a:masterClrMapping/>
  </p:clrMapOvr>
</p:sld>
</file>

<file path=ppt/theme/theme1.xml><?xml version="1.0" encoding="utf-8"?>
<a:theme xmlns:a="http://schemas.openxmlformats.org/drawingml/2006/main" name="Record Store Day by Slidesgo">
  <a:themeElements>
    <a:clrScheme name="Simple Light">
      <a:dk1>
        <a:srgbClr val="000000"/>
      </a:dk1>
      <a:lt1>
        <a:srgbClr val="FFFFFF"/>
      </a:lt1>
      <a:dk2>
        <a:srgbClr val="D54445"/>
      </a:dk2>
      <a:lt2>
        <a:srgbClr val="C24243"/>
      </a:lt2>
      <a:accent1>
        <a:srgbClr val="F2E9CA"/>
      </a:accent1>
      <a:accent2>
        <a:srgbClr val="DED5B7"/>
      </a:accent2>
      <a:accent3>
        <a:srgbClr val="434343"/>
      </a:accent3>
      <a:accent4>
        <a:srgbClr val="FFFFFF"/>
      </a:accent4>
      <a:accent5>
        <a:srgbClr val="D54445"/>
      </a:accent5>
      <a:accent6>
        <a:srgbClr val="C2424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Oldenburg</vt:lpstr>
      <vt:lpstr>Roboto Condensed</vt:lpstr>
      <vt:lpstr>Arial</vt:lpstr>
      <vt:lpstr>Asap</vt:lpstr>
      <vt:lpstr>DM Sans</vt:lpstr>
      <vt:lpstr>Fascinate Inline</vt:lpstr>
      <vt:lpstr>Record Store Day by Slidesgo</vt:lpstr>
      <vt:lpstr>DENG CA2</vt:lpstr>
      <vt:lpstr>Problems when importing to OLTP</vt:lpstr>
      <vt:lpstr>Problems when importing to OLTP</vt:lpstr>
      <vt:lpstr>ETL Process</vt:lpstr>
      <vt:lpstr>Reason for using Star Schema</vt:lpstr>
      <vt:lpstr>Reason for creating Dimension Tables</vt:lpstr>
      <vt:lpstr>Metrics in Fact Table</vt:lpstr>
      <vt:lpstr>Time Dimension</vt:lpstr>
      <vt:lpstr>Surrogate Keys</vt:lpstr>
      <vt:lpstr>Reason for using Surrogate Keys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 CA2</dc:title>
  <cp:lastModifiedBy>ETHAN TAN WEE EN</cp:lastModifiedBy>
  <cp:revision>1</cp:revision>
  <dcterms:modified xsi:type="dcterms:W3CDTF">2021-08-02T04:57:36Z</dcterms:modified>
</cp:coreProperties>
</file>