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3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60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1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7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4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2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9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4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5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29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33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2A2B-1935-45EE-B0B2-A71F69507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DOAA CA1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D8DD-77DF-4BFC-945B-3B0AA2D08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SG" dirty="0"/>
              <a:t>By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SG" dirty="0"/>
              <a:t>Ethan Tan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dirty="0"/>
              <a:t>P2012085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dirty="0"/>
              <a:t>DAAA/2B/03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86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was sourced from Kaggle,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26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DOAA CA1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DOAA CA1</dc:title>
  <dc:creator>ETHAN TAN WEE EN</dc:creator>
  <cp:lastModifiedBy>ETHAN TAN WEE EN</cp:lastModifiedBy>
  <cp:revision>1</cp:revision>
  <dcterms:created xsi:type="dcterms:W3CDTF">2021-12-01T08:06:45Z</dcterms:created>
  <dcterms:modified xsi:type="dcterms:W3CDTF">2021-12-01T08:53:13Z</dcterms:modified>
</cp:coreProperties>
</file>