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73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4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5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4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0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4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9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com/2b03.2012085.ethantan/ca1-2b03-2012085-ethantan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veneschlbeck/resale-flat-prices-in-singap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A2B-1935-45EE-B0B2-A71F6950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77363"/>
          </a:xfrm>
        </p:spPr>
        <p:txBody>
          <a:bodyPr/>
          <a:lstStyle/>
          <a:p>
            <a:r>
              <a:rPr lang="en-SG" dirty="0"/>
              <a:t>DOAA CA1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D8DD-77DF-4BFC-945B-3B0AA2D0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66749"/>
            <a:ext cx="8825658" cy="1527727"/>
          </a:xfrm>
        </p:spPr>
        <p:txBody>
          <a:bodyPr>
            <a:normAutofit/>
          </a:bodyPr>
          <a:lstStyle/>
          <a:p>
            <a:pPr marL="72000">
              <a:lnSpc>
                <a:spcPct val="100000"/>
              </a:lnSpc>
            </a:pPr>
            <a:r>
              <a:rPr lang="en-SG" sz="1800" dirty="0"/>
              <a:t>By</a:t>
            </a:r>
          </a:p>
          <a:p>
            <a:pPr marL="720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SG" sz="1800" dirty="0"/>
              <a:t>Ethan Tan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P2012085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DAAA/2B/03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786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Wireframe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4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Login Credentials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Persistence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Prediction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4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Prediction History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72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02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80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GitLab 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48902" cy="4195481"/>
          </a:xfrm>
        </p:spPr>
        <p:txBody>
          <a:bodyPr/>
          <a:lstStyle/>
          <a:p>
            <a:r>
              <a:rPr lang="en-SG" dirty="0"/>
              <a:t>The repository can be found at </a:t>
            </a:r>
            <a:r>
              <a:rPr lang="en-SG" dirty="0">
                <a:hlinkClick r:id="rId2"/>
              </a:rPr>
              <a:t>https://gitlab.com/2b03.2012085.ethantan/ca1-2b03-2012085-ethantan.git</a:t>
            </a:r>
            <a:r>
              <a:rPr lang="en-SG" dirty="0"/>
              <a:t>, as indicated in README.md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CCFC-5F70-4658-8E20-6E55FE17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15" y="253048"/>
            <a:ext cx="617306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 Testing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C1B4-1B93-4882-92C7-31DED519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8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was sourced from Kaggle</a:t>
            </a:r>
          </a:p>
          <a:p>
            <a:r>
              <a:rPr lang="en-SG" dirty="0"/>
              <a:t>It entails resale flat details and their corresponding prices in Singapore</a:t>
            </a:r>
          </a:p>
          <a:p>
            <a:r>
              <a:rPr lang="en-SG" dirty="0"/>
              <a:t>It is available at this link: </a:t>
            </a:r>
            <a:r>
              <a:rPr lang="en-SG" dirty="0">
                <a:hlinkClick r:id="rId2"/>
              </a:rPr>
              <a:t>https://www.kaggle.com/sveneschlbeck/resale-flat-prices-in-singapore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8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Inspection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00439" cy="3715378"/>
          </a:xfrm>
        </p:spPr>
        <p:txBody>
          <a:bodyPr/>
          <a:lstStyle/>
          <a:p>
            <a:r>
              <a:rPr lang="en-SG" dirty="0"/>
              <a:t>The dataset contains common details like the month of approval, type of flat and floor area, etc.</a:t>
            </a:r>
          </a:p>
          <a:p>
            <a:r>
              <a:rPr lang="en-SG" dirty="0"/>
              <a:t>Most of the columns are not quantitative</a:t>
            </a:r>
          </a:p>
          <a:p>
            <a:r>
              <a:rPr lang="en-SG" dirty="0"/>
              <a:t>There are no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98122-79D7-4303-846D-88477626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685" y="1357803"/>
            <a:ext cx="4629726" cy="4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00439" cy="3715378"/>
          </a:xfrm>
        </p:spPr>
        <p:txBody>
          <a:bodyPr/>
          <a:lstStyle/>
          <a:p>
            <a:r>
              <a:rPr lang="en-SG" dirty="0"/>
              <a:t>The resale prices are very positively skewed</a:t>
            </a:r>
          </a:p>
          <a:p>
            <a:r>
              <a:rPr lang="en-SG" dirty="0"/>
              <a:t>The lowest recorded price is S$5000 while the highest can be more than S$600,000</a:t>
            </a:r>
          </a:p>
          <a:p>
            <a:r>
              <a:rPr lang="en-SG" dirty="0"/>
              <a:t>The majority of flats are between S$100k and S$300k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FB9DC-691C-424D-9EBE-B55C49E4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46805"/>
            <a:ext cx="5114171" cy="33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514" y="2014340"/>
            <a:ext cx="4483211" cy="4025257"/>
          </a:xfrm>
        </p:spPr>
        <p:txBody>
          <a:bodyPr/>
          <a:lstStyle/>
          <a:p>
            <a:r>
              <a:rPr lang="en-SG" dirty="0"/>
              <a:t>Anomalies (floor area &gt;= 200) were removed</a:t>
            </a:r>
          </a:p>
          <a:p>
            <a:r>
              <a:rPr lang="en-SG" dirty="0"/>
              <a:t>Month was converted to date type and renamed to “</a:t>
            </a:r>
            <a:r>
              <a:rPr lang="en-SG" dirty="0" err="1"/>
              <a:t>approval_date</a:t>
            </a:r>
            <a:r>
              <a:rPr lang="en-SG" dirty="0"/>
              <a:t>”</a:t>
            </a:r>
          </a:p>
          <a:p>
            <a:r>
              <a:rPr lang="en-SG" dirty="0"/>
              <a:t>“</a:t>
            </a:r>
            <a:r>
              <a:rPr lang="en-SG" dirty="0" err="1"/>
              <a:t>lease_commence_date</a:t>
            </a:r>
            <a:r>
              <a:rPr lang="en-SG" dirty="0"/>
              <a:t>” was renamed to “</a:t>
            </a:r>
            <a:r>
              <a:rPr lang="en-SG" dirty="0" err="1"/>
              <a:t>lease_commencement_year</a:t>
            </a:r>
            <a:r>
              <a:rPr lang="en-SG" dirty="0"/>
              <a:t>”</a:t>
            </a:r>
          </a:p>
          <a:p>
            <a:r>
              <a:rPr lang="en-SG" dirty="0"/>
              <a:t>Number of bedrooms was extracted from the flat type</a:t>
            </a:r>
          </a:p>
          <a:p>
            <a:r>
              <a:rPr lang="en-SG" dirty="0"/>
              <a:t>Unused columns were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0961-5F8E-445F-87D7-87FD5D6C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340"/>
            <a:ext cx="579200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53" y="1853248"/>
            <a:ext cx="4483211" cy="4524683"/>
          </a:xfrm>
        </p:spPr>
        <p:txBody>
          <a:bodyPr>
            <a:normAutofit/>
          </a:bodyPr>
          <a:lstStyle/>
          <a:p>
            <a:r>
              <a:rPr lang="en-SG" dirty="0"/>
              <a:t>Only 4 features were retained: floor area, bedrooms, approval date and lease commencement year</a:t>
            </a:r>
          </a:p>
          <a:p>
            <a:r>
              <a:rPr lang="en-SG" dirty="0"/>
              <a:t>A custom transformer was used to pre-process the approval date column, converting it to integer type</a:t>
            </a:r>
          </a:p>
          <a:p>
            <a:r>
              <a:rPr lang="en-SG" dirty="0"/>
              <a:t>A pipeline was used to integrate data pre-processing before predicting</a:t>
            </a:r>
          </a:p>
          <a:p>
            <a:r>
              <a:rPr lang="en-SG" dirty="0"/>
              <a:t>Using cross-validation, the ML pipeline scores 0.78 consistently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30CB8-3573-4EDB-82FD-C9BAF4BB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58" y="3651337"/>
            <a:ext cx="5801535" cy="143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9669-6658-4844-938B-D39EBD13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58" y="2056883"/>
            <a:ext cx="5801535" cy="1509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56DBA-0183-4EA1-8352-6C36B0A4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57" y="5174874"/>
            <a:ext cx="5801535" cy="3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Exporting the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477862"/>
            <a:ext cx="9731266" cy="1900069"/>
          </a:xfrm>
        </p:spPr>
        <p:txBody>
          <a:bodyPr>
            <a:normAutofit/>
          </a:bodyPr>
          <a:lstStyle/>
          <a:p>
            <a:r>
              <a:rPr lang="en-SG" dirty="0"/>
              <a:t>I used </a:t>
            </a:r>
            <a:r>
              <a:rPr lang="en-SG" dirty="0" err="1"/>
              <a:t>cloudpickle</a:t>
            </a:r>
            <a:r>
              <a:rPr lang="en-SG" dirty="0"/>
              <a:t> to export the models as it is able to serialize non-default Python constructs, such as the custom transformer and ML pipeline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application/static/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B1C3-469B-4D68-9A67-ED7C0946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9386"/>
            <a:ext cx="7021544" cy="2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Exporting the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477862"/>
            <a:ext cx="9731266" cy="1900069"/>
          </a:xfrm>
        </p:spPr>
        <p:txBody>
          <a:bodyPr>
            <a:normAutofit/>
          </a:bodyPr>
          <a:lstStyle/>
          <a:p>
            <a:r>
              <a:rPr lang="en-SG" dirty="0"/>
              <a:t>I used </a:t>
            </a:r>
            <a:r>
              <a:rPr lang="en-SG" dirty="0" err="1"/>
              <a:t>cloudpickle</a:t>
            </a:r>
            <a:r>
              <a:rPr lang="en-SG" dirty="0"/>
              <a:t> to export the models as it is able to serialize non-default Python constructs, such as the custom transformer and ML pipeline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application/static/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B1C3-469B-4D68-9A67-ED7C0946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9386"/>
            <a:ext cx="7021544" cy="26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7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389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DOAA CA1</vt:lpstr>
      <vt:lpstr>GitLab Repository</vt:lpstr>
      <vt:lpstr>Importing Data</vt:lpstr>
      <vt:lpstr>Data Inspection</vt:lpstr>
      <vt:lpstr>Exploratory Data analysis</vt:lpstr>
      <vt:lpstr>Feature Engineering</vt:lpstr>
      <vt:lpstr>Machine Learning Model</vt:lpstr>
      <vt:lpstr>Exporting the Models</vt:lpstr>
      <vt:lpstr>Exporting the Models</vt:lpstr>
      <vt:lpstr>Wireframe</vt:lpstr>
      <vt:lpstr>User Interface</vt:lpstr>
      <vt:lpstr>User Interface</vt:lpstr>
      <vt:lpstr>Login Credentials</vt:lpstr>
      <vt:lpstr>Data Persistence</vt:lpstr>
      <vt:lpstr>New Prediction</vt:lpstr>
      <vt:lpstr>Prediction History</vt:lpstr>
      <vt:lpstr>Application Testing</vt:lpstr>
      <vt:lpstr>Model Testing</vt:lpstr>
      <vt:lpstr>API Testing</vt:lpstr>
      <vt:lpstr>GUI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CA1</dc:title>
  <dc:creator>ETHAN TAN WEE EN</dc:creator>
  <cp:lastModifiedBy>ETHAN TAN WEE EN</cp:lastModifiedBy>
  <cp:revision>3</cp:revision>
  <dcterms:created xsi:type="dcterms:W3CDTF">2021-12-01T08:06:45Z</dcterms:created>
  <dcterms:modified xsi:type="dcterms:W3CDTF">2021-12-02T04:43:13Z</dcterms:modified>
</cp:coreProperties>
</file>