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66" r:id="rId14"/>
    <p:sldId id="273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29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07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149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689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154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849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706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348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90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4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17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10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1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7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8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93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17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24BA4E-6C81-45A2-B56C-200DDE7DC7AA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698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veneschlbeck/resale-flat-prices-in-singapo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2A2B-1935-45EE-B0B2-A71F69507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177363"/>
          </a:xfrm>
        </p:spPr>
        <p:txBody>
          <a:bodyPr/>
          <a:lstStyle/>
          <a:p>
            <a:r>
              <a:rPr lang="en-SG" dirty="0"/>
              <a:t>DOAA CA1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7D8DD-77DF-4BFC-945B-3B0AA2D08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66749"/>
            <a:ext cx="8825658" cy="1527727"/>
          </a:xfrm>
        </p:spPr>
        <p:txBody>
          <a:bodyPr>
            <a:normAutofit/>
          </a:bodyPr>
          <a:lstStyle/>
          <a:p>
            <a:pPr marL="72000">
              <a:lnSpc>
                <a:spcPct val="100000"/>
              </a:lnSpc>
            </a:pPr>
            <a:r>
              <a:rPr lang="en-SG" sz="1800" dirty="0"/>
              <a:t>By</a:t>
            </a:r>
          </a:p>
          <a:p>
            <a:pPr marL="7200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SG" sz="1800" dirty="0"/>
              <a:t>Ethan Tan</a:t>
            </a:r>
          </a:p>
          <a:p>
            <a:pPr marL="72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SG" sz="1800" dirty="0"/>
              <a:t>P2012085</a:t>
            </a:r>
          </a:p>
          <a:p>
            <a:pPr marL="72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SG" sz="1800" dirty="0"/>
              <a:t>DAAA/2B/03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037862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Wireframe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C1B4-1B93-4882-92C7-31DED519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34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User Interface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C1B4-1B93-4882-92C7-31DED519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26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User Interface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C1B4-1B93-4882-92C7-31DED519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36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Login Credentials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C1B4-1B93-4882-92C7-31DED519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55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Persistence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C1B4-1B93-4882-92C7-31DED519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61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New Prediction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C1B4-1B93-4882-92C7-31DED519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9472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Prediction History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C1B4-1B93-4882-92C7-31DED519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726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Application Testing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C1B4-1B93-4882-92C7-31DED519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022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Testing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C1B4-1B93-4882-92C7-31DED519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808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API Testing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C1B4-1B93-4882-92C7-31DED519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193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Presentation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Machine Learning Model</a:t>
            </a:r>
          </a:p>
          <a:p>
            <a:pPr lvl="1"/>
            <a:r>
              <a:rPr lang="en-SG" dirty="0"/>
              <a:t>Importing Data</a:t>
            </a:r>
          </a:p>
          <a:p>
            <a:pPr lvl="1"/>
            <a:r>
              <a:rPr lang="en-SG"/>
              <a:t>Data Inspection</a:t>
            </a:r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4261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GUI Testing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C1B4-1B93-4882-92C7-31DED519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88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Importing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dataset was sourced from Kaggle</a:t>
            </a:r>
          </a:p>
          <a:p>
            <a:r>
              <a:rPr lang="en-SG" dirty="0"/>
              <a:t>It entails resale flat details and their corresponding prices in Singapore</a:t>
            </a:r>
          </a:p>
          <a:p>
            <a:r>
              <a:rPr lang="en-SG" dirty="0"/>
              <a:t>It is available at this link: </a:t>
            </a:r>
            <a:r>
              <a:rPr lang="en-SG" dirty="0">
                <a:hlinkClick r:id="rId2"/>
              </a:rPr>
              <a:t>https://www.kaggle.com/sveneschlbeck/resale-flat-prices-in-singapore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1411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Inspection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100439" cy="3715378"/>
          </a:xfrm>
        </p:spPr>
        <p:txBody>
          <a:bodyPr/>
          <a:lstStyle/>
          <a:p>
            <a:r>
              <a:rPr lang="en-SG" dirty="0"/>
              <a:t>The dataset contains common details like the month of approval, type of flat and floor area, etc.</a:t>
            </a:r>
          </a:p>
          <a:p>
            <a:r>
              <a:rPr lang="en-SG" dirty="0"/>
              <a:t>Most of the columns are not quantitative</a:t>
            </a:r>
          </a:p>
          <a:p>
            <a:r>
              <a:rPr lang="en-SG" dirty="0"/>
              <a:t>There are no missing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98122-79D7-4303-846D-884776269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685" y="1357803"/>
            <a:ext cx="4629726" cy="463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8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Exploratory Data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100439" cy="3715378"/>
          </a:xfrm>
        </p:spPr>
        <p:txBody>
          <a:bodyPr/>
          <a:lstStyle/>
          <a:p>
            <a:r>
              <a:rPr lang="en-SG" dirty="0"/>
              <a:t>The resale prices are very positively skewed</a:t>
            </a:r>
          </a:p>
          <a:p>
            <a:r>
              <a:rPr lang="en-SG" dirty="0"/>
              <a:t>The lowest recorded price is S$5000 while the highest can be more than S$600,000</a:t>
            </a:r>
          </a:p>
          <a:p>
            <a:r>
              <a:rPr lang="en-SG" dirty="0"/>
              <a:t>The majority of flats are between S$100k and S$300k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FB9DC-691C-424D-9EBE-B55C49E4C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346805"/>
            <a:ext cx="5114171" cy="337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4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514" y="2014340"/>
            <a:ext cx="4483211" cy="4025257"/>
          </a:xfrm>
        </p:spPr>
        <p:txBody>
          <a:bodyPr/>
          <a:lstStyle/>
          <a:p>
            <a:r>
              <a:rPr lang="en-SG" dirty="0"/>
              <a:t>Anomalies (floor area &gt;= 200) were removed</a:t>
            </a:r>
          </a:p>
          <a:p>
            <a:r>
              <a:rPr lang="en-SG" dirty="0"/>
              <a:t>Month was converted to date type and renamed to “</a:t>
            </a:r>
            <a:r>
              <a:rPr lang="en-SG" dirty="0" err="1"/>
              <a:t>approval_date</a:t>
            </a:r>
            <a:r>
              <a:rPr lang="en-SG" dirty="0"/>
              <a:t>”</a:t>
            </a:r>
          </a:p>
          <a:p>
            <a:r>
              <a:rPr lang="en-SG" dirty="0"/>
              <a:t>“</a:t>
            </a:r>
            <a:r>
              <a:rPr lang="en-SG" dirty="0" err="1"/>
              <a:t>lease_commence_date</a:t>
            </a:r>
            <a:r>
              <a:rPr lang="en-SG" dirty="0"/>
              <a:t>” was renamed to “</a:t>
            </a:r>
            <a:r>
              <a:rPr lang="en-SG" dirty="0" err="1"/>
              <a:t>lease_commencement_year</a:t>
            </a:r>
            <a:r>
              <a:rPr lang="en-SG" dirty="0"/>
              <a:t>”</a:t>
            </a:r>
          </a:p>
          <a:p>
            <a:r>
              <a:rPr lang="en-SG" dirty="0"/>
              <a:t>Number of bedrooms was extracted from the flat type</a:t>
            </a:r>
          </a:p>
          <a:p>
            <a:r>
              <a:rPr lang="en-SG" dirty="0"/>
              <a:t>Unused columns were dropped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80961-5F8E-445F-87D7-87FD5D6CB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4340"/>
            <a:ext cx="5792008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0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Machine Learning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453" y="1853248"/>
            <a:ext cx="4483211" cy="4524683"/>
          </a:xfrm>
        </p:spPr>
        <p:txBody>
          <a:bodyPr>
            <a:normAutofit/>
          </a:bodyPr>
          <a:lstStyle/>
          <a:p>
            <a:r>
              <a:rPr lang="en-SG" dirty="0"/>
              <a:t>Only 4 features were retained: floor area, bedrooms, approval date and lease commencement year</a:t>
            </a:r>
          </a:p>
          <a:p>
            <a:r>
              <a:rPr lang="en-SG" dirty="0"/>
              <a:t>A custom transformer was used to pre-process the approval date column, converting it to integer type</a:t>
            </a:r>
          </a:p>
          <a:p>
            <a:r>
              <a:rPr lang="en-SG" dirty="0"/>
              <a:t>A pipeline was used to integrate data pre-processing before predicting</a:t>
            </a:r>
          </a:p>
          <a:p>
            <a:r>
              <a:rPr lang="en-SG" dirty="0"/>
              <a:t>Using cross-validation, the ML pipeline scores 0.78 consistently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30CB8-3573-4EDB-82FD-C9BAF4BBD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858" y="3651337"/>
            <a:ext cx="5801535" cy="1438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709669-6658-4844-938B-D39EBD13D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858" y="2056883"/>
            <a:ext cx="5801535" cy="1509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F56DBA-0183-4EA1-8352-6C36B0A4C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857" y="5174874"/>
            <a:ext cx="5801535" cy="3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3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Exporting the 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4477862"/>
            <a:ext cx="9731266" cy="1900069"/>
          </a:xfrm>
        </p:spPr>
        <p:txBody>
          <a:bodyPr>
            <a:normAutofit/>
          </a:bodyPr>
          <a:lstStyle/>
          <a:p>
            <a:r>
              <a:rPr lang="en-SG" dirty="0"/>
              <a:t>I used </a:t>
            </a:r>
            <a:r>
              <a:rPr lang="en-SG" dirty="0" err="1"/>
              <a:t>cloudpickle</a:t>
            </a:r>
            <a:r>
              <a:rPr lang="en-SG" dirty="0"/>
              <a:t> to export the models as it is able to serialize non-default Python constructs, such as the custom transformer and ML pipeline</a:t>
            </a:r>
          </a:p>
          <a:p>
            <a:r>
              <a:rPr lang="en-SG" dirty="0"/>
              <a:t>The input and output boundaries were also exported for data validation</a:t>
            </a:r>
          </a:p>
          <a:p>
            <a:r>
              <a:rPr lang="en-SG" dirty="0"/>
              <a:t>The binaries were then copied over to the application/static/</a:t>
            </a:r>
            <a:r>
              <a:rPr lang="en-SG" dirty="0" err="1"/>
              <a:t>dist</a:t>
            </a:r>
            <a:r>
              <a:rPr lang="en-SG" dirty="0"/>
              <a:t> 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AB1C3-469B-4D68-9A67-ED7C09461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09386"/>
            <a:ext cx="7021544" cy="262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8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Exporting the 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4477862"/>
            <a:ext cx="9731266" cy="1900069"/>
          </a:xfrm>
        </p:spPr>
        <p:txBody>
          <a:bodyPr>
            <a:normAutofit/>
          </a:bodyPr>
          <a:lstStyle/>
          <a:p>
            <a:r>
              <a:rPr lang="en-SG" dirty="0"/>
              <a:t>I used </a:t>
            </a:r>
            <a:r>
              <a:rPr lang="en-SG" dirty="0" err="1"/>
              <a:t>cloudpickle</a:t>
            </a:r>
            <a:r>
              <a:rPr lang="en-SG" dirty="0"/>
              <a:t> to export the models as it is able to serialize non-default Python constructs, such as the custom transformer and ML pipeline</a:t>
            </a:r>
          </a:p>
          <a:p>
            <a:r>
              <a:rPr lang="en-SG" dirty="0"/>
              <a:t>The input and output boundaries were also exported for data validation</a:t>
            </a:r>
          </a:p>
          <a:p>
            <a:r>
              <a:rPr lang="en-SG" dirty="0"/>
              <a:t>The binaries were then copied over to the application/static/</a:t>
            </a:r>
            <a:r>
              <a:rPr lang="en-SG" dirty="0" err="1"/>
              <a:t>dist</a:t>
            </a:r>
            <a:r>
              <a:rPr lang="en-SG" dirty="0"/>
              <a:t> 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AB1C3-469B-4D68-9A67-ED7C09461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09386"/>
            <a:ext cx="7021544" cy="262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17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</TotalTime>
  <Words>370</Words>
  <Application>Microsoft Office PowerPoint</Application>
  <PresentationFormat>Widescreen</PresentationFormat>
  <Paragraphs>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DOAA CA1</vt:lpstr>
      <vt:lpstr>Presentation Overview</vt:lpstr>
      <vt:lpstr>Importing Data</vt:lpstr>
      <vt:lpstr>Data Inspection</vt:lpstr>
      <vt:lpstr>Exploratory Data analysis</vt:lpstr>
      <vt:lpstr>Feature Engineering</vt:lpstr>
      <vt:lpstr>Machine Learning Model</vt:lpstr>
      <vt:lpstr>Exporting the Models</vt:lpstr>
      <vt:lpstr>Exporting the Models</vt:lpstr>
      <vt:lpstr>Wireframe</vt:lpstr>
      <vt:lpstr>User Interface</vt:lpstr>
      <vt:lpstr>User Interface</vt:lpstr>
      <vt:lpstr>Login Credentials</vt:lpstr>
      <vt:lpstr>Data Persistence</vt:lpstr>
      <vt:lpstr>New Prediction</vt:lpstr>
      <vt:lpstr>Prediction History</vt:lpstr>
      <vt:lpstr>Application Testing</vt:lpstr>
      <vt:lpstr>Model Testing</vt:lpstr>
      <vt:lpstr>API Testing</vt:lpstr>
      <vt:lpstr>GUI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DOAA CA1</dc:title>
  <dc:creator>ETHAN TAN WEE EN</dc:creator>
  <cp:lastModifiedBy>ETHAN TAN WEE EN</cp:lastModifiedBy>
  <cp:revision>2</cp:revision>
  <dcterms:created xsi:type="dcterms:W3CDTF">2021-12-01T08:06:45Z</dcterms:created>
  <dcterms:modified xsi:type="dcterms:W3CDTF">2021-12-01T14:12:14Z</dcterms:modified>
</cp:coreProperties>
</file>