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6858000" cx="12192000"/>
  <p:notesSz cx="6858000" cy="9144000"/>
  <p:embeddedFontLst>
    <p:embeddedFont>
      <p:font typeface="Roboto"/>
      <p:regular r:id="rId35"/>
      <p:bold r:id="rId36"/>
      <p:italic r:id="rId37"/>
      <p:boldItalic r:id="rId38"/>
    </p:embeddedFont>
    <p:embeddedFont>
      <p:font typeface="Gill Sans"/>
      <p:regular r:id="rId39"/>
      <p:bold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E1B97B1-4B61-4DD6-A3E3-FD29DCEF2FF7}">
  <a:tblStyle styleId="{0E1B97B1-4B61-4DD6-A3E3-FD29DCEF2FF7}" styleName="Table_0">
    <a:wholeTbl>
      <a:tcTxStyle>
        <a:font>
          <a:latin typeface="Arial"/>
          <a:ea typeface="Arial"/>
          <a:cs typeface="Arial"/>
        </a:font>
        <a:srgbClr val="000000"/>
      </a:tcTxStyle>
      <a:tcStyle>
        <a:tcBdr>
          <a:left>
            <a:ln cap="flat" cmpd="sng" w="8650">
              <a:solidFill>
                <a:srgbClr val="808080"/>
              </a:solidFill>
              <a:prstDash val="solid"/>
              <a:round/>
              <a:headEnd len="sm" w="sm" type="none"/>
              <a:tailEnd len="sm" w="sm" type="none"/>
            </a:ln>
          </a:left>
          <a:right>
            <a:ln cap="flat" cmpd="sng" w="8650">
              <a:solidFill>
                <a:srgbClr val="808080"/>
              </a:solidFill>
              <a:prstDash val="solid"/>
              <a:round/>
              <a:headEnd len="sm" w="sm" type="none"/>
              <a:tailEnd len="sm" w="sm" type="none"/>
            </a:ln>
          </a:right>
          <a:top>
            <a:ln cap="flat" cmpd="sng" w="8650">
              <a:solidFill>
                <a:srgbClr val="808080"/>
              </a:solidFill>
              <a:prstDash val="solid"/>
              <a:round/>
              <a:headEnd len="sm" w="sm" type="none"/>
              <a:tailEnd len="sm" w="sm" type="none"/>
            </a:ln>
          </a:top>
          <a:bottom>
            <a:ln cap="flat" cmpd="sng" w="8650">
              <a:solidFill>
                <a:srgbClr val="808080"/>
              </a:solidFill>
              <a:prstDash val="solid"/>
              <a:round/>
              <a:headEnd len="sm" w="sm" type="none"/>
              <a:tailEnd len="sm" w="sm" type="none"/>
            </a:ln>
          </a:bottom>
          <a:insideH>
            <a:ln cap="flat" cmpd="sng" w="8650">
              <a:solidFill>
                <a:srgbClr val="808080"/>
              </a:solidFill>
              <a:prstDash val="solid"/>
              <a:round/>
              <a:headEnd len="sm" w="sm" type="none"/>
              <a:tailEnd len="sm" w="sm" type="none"/>
            </a:ln>
          </a:insideH>
          <a:insideV>
            <a:ln cap="flat" cmpd="sng" w="8650">
              <a:solidFill>
                <a:srgbClr val="80808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GillSans-bold.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italic.fntdata"/><Relationship Id="rId14" Type="http://schemas.openxmlformats.org/officeDocument/2006/relationships/slide" Target="slides/slide9.xml"/><Relationship Id="rId36" Type="http://schemas.openxmlformats.org/officeDocument/2006/relationships/font" Target="fonts/Roboto-bold.fntdata"/><Relationship Id="rId17" Type="http://schemas.openxmlformats.org/officeDocument/2006/relationships/slide" Target="slides/slide12.xml"/><Relationship Id="rId39" Type="http://schemas.openxmlformats.org/officeDocument/2006/relationships/font" Target="fonts/GillSans-regular.fntdata"/><Relationship Id="rId16" Type="http://schemas.openxmlformats.org/officeDocument/2006/relationships/slide" Target="slides/slide11.xml"/><Relationship Id="rId38" Type="http://schemas.openxmlformats.org/officeDocument/2006/relationships/font" Target="fonts/Robo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 name="Google Shape;98;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edcb50e5eb_0_2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g1edcb50e5eb_0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01059d75a0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01059d75a0_0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g201059d75a0_0_1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edcb50e5eb_0_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edcb50e5eb_0_5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g1edcb50e5eb_0_5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edcb50e5eb_0_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edcb50e5eb_0_4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g1edcb50e5eb_0_4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edcb50e5eb_0_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edcb50e5eb_0_9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g1edcb50e5eb_0_9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edcb50e5eb_0_1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edcb50e5eb_0_10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g1edcb50e5eb_0_10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edcb50e5eb_0_1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edcb50e5eb_0_1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g1edcb50e5eb_0_11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edcb50e5eb_0_1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edcb50e5eb_0_1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g1edcb50e5eb_0_13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edcb50e5eb_0_1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edcb50e5eb_0_14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g1edcb50e5eb_0_14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edcb50e5eb_0_1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edcb50e5eb_0_16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g1edcb50e5eb_0_16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edcb50e5eb_0_1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edcb50e5eb_0_16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g1edcb50e5eb_0_16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edcb50e5eb_0_1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1edcb50e5eb_0_19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4" name="Google Shape;324;g1edcb50e5eb_0_19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edcb50e5eb_0_2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edcb50e5eb_0_20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3" name="Google Shape;333;g1edcb50e5eb_0_20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edcb50e5eb_0_2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1edcb50e5eb_0_2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2" name="Google Shape;342;g1edcb50e5eb_0_21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edcb50e5eb_0_2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1edcb50e5eb_0_2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0" name="Google Shape;350;g1edcb50e5eb_0_22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edcb50e5eb_0_2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1edcb50e5eb_0_2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8" name="Google Shape;358;g1edcb50e5eb_0_23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1edcb50e5eb_0_2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1edcb50e5eb_0_24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6" name="Google Shape;366;g1edcb50e5eb_0_24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1edcb50e5eb_0_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1edcb50e5eb_0_8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5" name="Google Shape;375;g1edcb50e5eb_0_8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1edcb50e5eb_0_2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1edcb50e5eb_0_25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2" name="Google Shape;382;g1edcb50e5eb_0_25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8" name="Google Shape;388;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9" name="Google Shape;389;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 name="Google Shape;123;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0110228828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0110228828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g20110228828_0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0110228828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0110228828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g20110228828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3" name="Google Shape;183;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edcb50e5eb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g1edcb50e5eb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edcb50e5eb_0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g1edcb50e5eb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edcb50e5eb_0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g1edcb50e5eb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2"/>
          <p:cNvSpPr/>
          <p:nvPr/>
        </p:nvSpPr>
        <p:spPr>
          <a:xfrm>
            <a:off x="446534" y="3085765"/>
            <a:ext cx="11262866" cy="3304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3600"/>
              <a:buFont typeface="Gill Sans"/>
              <a:buNone/>
              <a:defRPr sz="36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spcBef>
                <a:spcPts val="320"/>
              </a:spcBef>
              <a:spcAft>
                <a:spcPts val="0"/>
              </a:spcAft>
              <a:buSzPts val="1472"/>
              <a:buNone/>
              <a:defRPr sz="1600" cap="none">
                <a:solidFill>
                  <a:schemeClr val="accent2"/>
                </a:solidFill>
              </a:defRPr>
            </a:lvl1pPr>
            <a:lvl2pPr lvl="1" algn="ctr">
              <a:spcBef>
                <a:spcPts val="600"/>
              </a:spcBef>
              <a:spcAft>
                <a:spcPts val="0"/>
              </a:spcAft>
              <a:buSzPts val="1472"/>
              <a:buNone/>
              <a:defRPr>
                <a:solidFill>
                  <a:srgbClr val="888888"/>
                </a:solidFill>
              </a:defRPr>
            </a:lvl2pPr>
            <a:lvl3pPr lvl="2" algn="ctr">
              <a:spcBef>
                <a:spcPts val="600"/>
              </a:spcBef>
              <a:spcAft>
                <a:spcPts val="0"/>
              </a:spcAft>
              <a:buSzPts val="1288"/>
              <a:buNone/>
              <a:defRPr>
                <a:solidFill>
                  <a:srgbClr val="888888"/>
                </a:solidFill>
              </a:defRPr>
            </a:lvl3pPr>
            <a:lvl4pPr lvl="3" algn="ctr">
              <a:spcBef>
                <a:spcPts val="600"/>
              </a:spcBef>
              <a:spcAft>
                <a:spcPts val="0"/>
              </a:spcAft>
              <a:buSzPts val="1104"/>
              <a:buNone/>
              <a:defRPr>
                <a:solidFill>
                  <a:srgbClr val="888888"/>
                </a:solidFill>
              </a:defRPr>
            </a:lvl4pPr>
            <a:lvl5pPr lvl="4" algn="ctr">
              <a:spcBef>
                <a:spcPts val="600"/>
              </a:spcBef>
              <a:spcAft>
                <a:spcPts val="0"/>
              </a:spcAft>
              <a:buSzPts val="1104"/>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22" name="Google Shape;22;p2"/>
          <p:cNvSpPr txBox="1"/>
          <p:nvPr>
            <p:ph idx="10" type="dt"/>
          </p:nvPr>
        </p:nvSpPr>
        <p:spPr>
          <a:xfrm>
            <a:off x="7605951" y="5956137"/>
            <a:ext cx="284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
          <p:cNvSpPr txBox="1"/>
          <p:nvPr>
            <p:ph idx="12" type="sldNum"/>
          </p:nvPr>
        </p:nvSpPr>
        <p:spPr>
          <a:xfrm>
            <a:off x="10558300" y="5956137"/>
            <a:ext cx="101644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rgbClr val="2D58AC"/>
                </a:solidFill>
                <a:latin typeface="Gill Sans"/>
                <a:ea typeface="Gill Sans"/>
                <a:cs typeface="Gill Sans"/>
                <a:sym typeface="Gill Sans"/>
              </a:defRPr>
            </a:lvl1pPr>
            <a:lvl2pPr indent="0" lvl="1" marL="0" algn="r">
              <a:spcBef>
                <a:spcPts val="0"/>
              </a:spcBef>
              <a:buNone/>
              <a:defRPr b="0" i="0" sz="900" u="none" cap="none" strike="noStrike">
                <a:solidFill>
                  <a:srgbClr val="2D58AC"/>
                </a:solidFill>
                <a:latin typeface="Gill Sans"/>
                <a:ea typeface="Gill Sans"/>
                <a:cs typeface="Gill Sans"/>
                <a:sym typeface="Gill Sans"/>
              </a:defRPr>
            </a:lvl2pPr>
            <a:lvl3pPr indent="0" lvl="2" marL="0" algn="r">
              <a:spcBef>
                <a:spcPts val="0"/>
              </a:spcBef>
              <a:buNone/>
              <a:defRPr b="0" i="0" sz="900" u="none" cap="none" strike="noStrike">
                <a:solidFill>
                  <a:srgbClr val="2D58AC"/>
                </a:solidFill>
                <a:latin typeface="Gill Sans"/>
                <a:ea typeface="Gill Sans"/>
                <a:cs typeface="Gill Sans"/>
                <a:sym typeface="Gill Sans"/>
              </a:defRPr>
            </a:lvl3pPr>
            <a:lvl4pPr indent="0" lvl="3" marL="0" algn="r">
              <a:spcBef>
                <a:spcPts val="0"/>
              </a:spcBef>
              <a:buNone/>
              <a:defRPr b="0" i="0" sz="900" u="none" cap="none" strike="noStrike">
                <a:solidFill>
                  <a:srgbClr val="2D58AC"/>
                </a:solidFill>
                <a:latin typeface="Gill Sans"/>
                <a:ea typeface="Gill Sans"/>
                <a:cs typeface="Gill Sans"/>
                <a:sym typeface="Gill Sans"/>
              </a:defRPr>
            </a:lvl4pPr>
            <a:lvl5pPr indent="0" lvl="4" marL="0" algn="r">
              <a:spcBef>
                <a:spcPts val="0"/>
              </a:spcBef>
              <a:buNone/>
              <a:defRPr b="0" i="0" sz="900" u="none" cap="none" strike="noStrike">
                <a:solidFill>
                  <a:srgbClr val="2D58AC"/>
                </a:solidFill>
                <a:latin typeface="Gill Sans"/>
                <a:ea typeface="Gill Sans"/>
                <a:cs typeface="Gill Sans"/>
                <a:sym typeface="Gill Sans"/>
              </a:defRPr>
            </a:lvl5pPr>
            <a:lvl6pPr indent="0" lvl="5" marL="0" algn="r">
              <a:spcBef>
                <a:spcPts val="0"/>
              </a:spcBef>
              <a:buNone/>
              <a:defRPr b="0" i="0" sz="900" u="none" cap="none" strike="noStrike">
                <a:solidFill>
                  <a:srgbClr val="2D58AC"/>
                </a:solidFill>
                <a:latin typeface="Gill Sans"/>
                <a:ea typeface="Gill Sans"/>
                <a:cs typeface="Gill Sans"/>
                <a:sym typeface="Gill Sans"/>
              </a:defRPr>
            </a:lvl6pPr>
            <a:lvl7pPr indent="0" lvl="6" marL="0" algn="r">
              <a:spcBef>
                <a:spcPts val="0"/>
              </a:spcBef>
              <a:buNone/>
              <a:defRPr b="0" i="0" sz="900" u="none" cap="none" strike="noStrike">
                <a:solidFill>
                  <a:srgbClr val="2D58AC"/>
                </a:solidFill>
                <a:latin typeface="Gill Sans"/>
                <a:ea typeface="Gill Sans"/>
                <a:cs typeface="Gill Sans"/>
                <a:sym typeface="Gill Sans"/>
              </a:defRPr>
            </a:lvl7pPr>
            <a:lvl8pPr indent="0" lvl="7" marL="0" algn="r">
              <a:spcBef>
                <a:spcPts val="0"/>
              </a:spcBef>
              <a:buNone/>
              <a:defRPr b="0" i="0" sz="900" u="none" cap="none" strike="noStrike">
                <a:solidFill>
                  <a:srgbClr val="2D58AC"/>
                </a:solidFill>
                <a:latin typeface="Gill Sans"/>
                <a:ea typeface="Gill Sans"/>
                <a:cs typeface="Gill Sans"/>
                <a:sym typeface="Gill Sans"/>
              </a:defRPr>
            </a:lvl8pPr>
            <a:lvl9pPr indent="0" lvl="8" marL="0" algn="r">
              <a:spcBef>
                <a:spcPts val="0"/>
              </a:spcBef>
              <a:buNone/>
              <a:defRPr b="0" i="0" sz="900" u="none" cap="none" strike="noStrike">
                <a:solidFill>
                  <a:srgbClr val="2D58A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2" name="Shape 82"/>
        <p:cNvGrpSpPr/>
        <p:nvPr/>
      </p:nvGrpSpPr>
      <p:grpSpPr>
        <a:xfrm>
          <a:off x="0" y="0"/>
          <a:ext cx="0" cy="0"/>
          <a:chOff x="0" y="0"/>
          <a:chExt cx="0" cy="0"/>
        </a:xfrm>
      </p:grpSpPr>
      <p:sp>
        <p:nvSpPr>
          <p:cNvPr id="83" name="Google Shape;83;p11"/>
          <p:cNvSpPr/>
          <p:nvPr/>
        </p:nvSpPr>
        <p:spPr>
          <a:xfrm>
            <a:off x="440286" y="614407"/>
            <a:ext cx="11309338" cy="11892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1"/>
          <p:cNvSpPr txBox="1"/>
          <p:nvPr>
            <p:ph idx="1" type="body"/>
          </p:nvPr>
        </p:nvSpPr>
        <p:spPr>
          <a:xfrm rot="5400000">
            <a:off x="4334603" y="-1417408"/>
            <a:ext cx="3522794" cy="11029616"/>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22072" lvl="1" marL="914400" algn="l">
              <a:spcBef>
                <a:spcPts val="600"/>
              </a:spcBef>
              <a:spcAft>
                <a:spcPts val="0"/>
              </a:spcAft>
              <a:buSzPts val="1472"/>
              <a:buChar char="◼"/>
              <a:defRPr/>
            </a:lvl2pPr>
            <a:lvl3pPr indent="-310388" lvl="2" marL="1371600" algn="l">
              <a:spcBef>
                <a:spcPts val="600"/>
              </a:spcBef>
              <a:spcAft>
                <a:spcPts val="0"/>
              </a:spcAft>
              <a:buSzPts val="1288"/>
              <a:buChar char="◼"/>
              <a:defRPr/>
            </a:lvl3pPr>
            <a:lvl4pPr indent="-298703" lvl="3" marL="1828800" algn="l">
              <a:spcBef>
                <a:spcPts val="600"/>
              </a:spcBef>
              <a:spcAft>
                <a:spcPts val="0"/>
              </a:spcAft>
              <a:buSzPts val="1104"/>
              <a:buChar char="◼"/>
              <a:defRPr/>
            </a:lvl4pPr>
            <a:lvl5pPr indent="-298704" lvl="4" marL="2286000" algn="l">
              <a:spcBef>
                <a:spcPts val="600"/>
              </a:spcBef>
              <a:spcAft>
                <a:spcPts val="0"/>
              </a:spcAft>
              <a:buSzPts val="1104"/>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6" name="Google Shape;86;p11"/>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1"/>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1"/>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9" name="Shape 89"/>
        <p:cNvGrpSpPr/>
        <p:nvPr/>
      </p:nvGrpSpPr>
      <p:grpSpPr>
        <a:xfrm>
          <a:off x="0" y="0"/>
          <a:ext cx="0" cy="0"/>
          <a:chOff x="0" y="0"/>
          <a:chExt cx="0" cy="0"/>
        </a:xfrm>
      </p:grpSpPr>
      <p:sp>
        <p:nvSpPr>
          <p:cNvPr id="90" name="Google Shape;90;p12"/>
          <p:cNvSpPr/>
          <p:nvPr/>
        </p:nvSpPr>
        <p:spPr>
          <a:xfrm>
            <a:off x="8839201" y="599725"/>
            <a:ext cx="2906817" cy="581695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2"/>
          <p:cNvSpPr txBox="1"/>
          <p:nvPr>
            <p:ph type="title"/>
          </p:nvPr>
        </p:nvSpPr>
        <p:spPr>
          <a:xfrm rot="5400000">
            <a:off x="7249746" y="2265181"/>
            <a:ext cx="5183073" cy="200416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2"/>
          <p:cNvSpPr txBox="1"/>
          <p:nvPr>
            <p:ph idx="1" type="body"/>
          </p:nvPr>
        </p:nvSpPr>
        <p:spPr>
          <a:xfrm rot="5400000">
            <a:off x="2131526" y="-680877"/>
            <a:ext cx="5183073" cy="789627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93" name="Google Shape;93;p12"/>
          <p:cNvSpPr txBox="1"/>
          <p:nvPr>
            <p:ph idx="10" type="dt"/>
          </p:nvPr>
        </p:nvSpPr>
        <p:spPr>
          <a:xfrm>
            <a:off x="8993673" y="5956137"/>
            <a:ext cx="1328141"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2"/>
          <p:cNvSpPr txBox="1"/>
          <p:nvPr>
            <p:ph idx="11" type="ftr"/>
          </p:nvPr>
        </p:nvSpPr>
        <p:spPr>
          <a:xfrm>
            <a:off x="774923" y="5951811"/>
            <a:ext cx="789627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2"/>
          <p:cNvSpPr txBox="1"/>
          <p:nvPr>
            <p:ph idx="12" type="sldNum"/>
          </p:nvPr>
        </p:nvSpPr>
        <p:spPr>
          <a:xfrm>
            <a:off x="10446615" y="5956137"/>
            <a:ext cx="116419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rgbClr val="2D58AC"/>
                </a:solidFill>
                <a:latin typeface="Gill Sans"/>
                <a:ea typeface="Gill Sans"/>
                <a:cs typeface="Gill Sans"/>
                <a:sym typeface="Gill Sans"/>
              </a:defRPr>
            </a:lvl1pPr>
            <a:lvl2pPr indent="0" lvl="1" marL="0" algn="r">
              <a:spcBef>
                <a:spcPts val="0"/>
              </a:spcBef>
              <a:buNone/>
              <a:defRPr b="0" i="0" sz="900" u="none" cap="none" strike="noStrike">
                <a:solidFill>
                  <a:srgbClr val="2D58AC"/>
                </a:solidFill>
                <a:latin typeface="Gill Sans"/>
                <a:ea typeface="Gill Sans"/>
                <a:cs typeface="Gill Sans"/>
                <a:sym typeface="Gill Sans"/>
              </a:defRPr>
            </a:lvl2pPr>
            <a:lvl3pPr indent="0" lvl="2" marL="0" algn="r">
              <a:spcBef>
                <a:spcPts val="0"/>
              </a:spcBef>
              <a:buNone/>
              <a:defRPr b="0" i="0" sz="900" u="none" cap="none" strike="noStrike">
                <a:solidFill>
                  <a:srgbClr val="2D58AC"/>
                </a:solidFill>
                <a:latin typeface="Gill Sans"/>
                <a:ea typeface="Gill Sans"/>
                <a:cs typeface="Gill Sans"/>
                <a:sym typeface="Gill Sans"/>
              </a:defRPr>
            </a:lvl3pPr>
            <a:lvl4pPr indent="0" lvl="3" marL="0" algn="r">
              <a:spcBef>
                <a:spcPts val="0"/>
              </a:spcBef>
              <a:buNone/>
              <a:defRPr b="0" i="0" sz="900" u="none" cap="none" strike="noStrike">
                <a:solidFill>
                  <a:srgbClr val="2D58AC"/>
                </a:solidFill>
                <a:latin typeface="Gill Sans"/>
                <a:ea typeface="Gill Sans"/>
                <a:cs typeface="Gill Sans"/>
                <a:sym typeface="Gill Sans"/>
              </a:defRPr>
            </a:lvl4pPr>
            <a:lvl5pPr indent="0" lvl="4" marL="0" algn="r">
              <a:spcBef>
                <a:spcPts val="0"/>
              </a:spcBef>
              <a:buNone/>
              <a:defRPr b="0" i="0" sz="900" u="none" cap="none" strike="noStrike">
                <a:solidFill>
                  <a:srgbClr val="2D58AC"/>
                </a:solidFill>
                <a:latin typeface="Gill Sans"/>
                <a:ea typeface="Gill Sans"/>
                <a:cs typeface="Gill Sans"/>
                <a:sym typeface="Gill Sans"/>
              </a:defRPr>
            </a:lvl5pPr>
            <a:lvl6pPr indent="0" lvl="5" marL="0" algn="r">
              <a:spcBef>
                <a:spcPts val="0"/>
              </a:spcBef>
              <a:buNone/>
              <a:defRPr b="0" i="0" sz="900" u="none" cap="none" strike="noStrike">
                <a:solidFill>
                  <a:srgbClr val="2D58AC"/>
                </a:solidFill>
                <a:latin typeface="Gill Sans"/>
                <a:ea typeface="Gill Sans"/>
                <a:cs typeface="Gill Sans"/>
                <a:sym typeface="Gill Sans"/>
              </a:defRPr>
            </a:lvl6pPr>
            <a:lvl7pPr indent="0" lvl="6" marL="0" algn="r">
              <a:spcBef>
                <a:spcPts val="0"/>
              </a:spcBef>
              <a:buNone/>
              <a:defRPr b="0" i="0" sz="900" u="none" cap="none" strike="noStrike">
                <a:solidFill>
                  <a:srgbClr val="2D58AC"/>
                </a:solidFill>
                <a:latin typeface="Gill Sans"/>
                <a:ea typeface="Gill Sans"/>
                <a:cs typeface="Gill Sans"/>
                <a:sym typeface="Gill Sans"/>
              </a:defRPr>
            </a:lvl7pPr>
            <a:lvl8pPr indent="0" lvl="7" marL="0" algn="r">
              <a:spcBef>
                <a:spcPts val="0"/>
              </a:spcBef>
              <a:buNone/>
              <a:defRPr b="0" i="0" sz="900" u="none" cap="none" strike="noStrike">
                <a:solidFill>
                  <a:srgbClr val="2D58AC"/>
                </a:solidFill>
                <a:latin typeface="Gill Sans"/>
                <a:ea typeface="Gill Sans"/>
                <a:cs typeface="Gill Sans"/>
                <a:sym typeface="Gill Sans"/>
              </a:defRPr>
            </a:lvl8pPr>
            <a:lvl9pPr indent="0" lvl="8" marL="0" algn="r">
              <a:spcBef>
                <a:spcPts val="0"/>
              </a:spcBef>
              <a:buNone/>
              <a:defRPr b="0" i="0" sz="900" u="none" cap="none" strike="noStrike">
                <a:solidFill>
                  <a:srgbClr val="2D58A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3"/>
          <p:cNvSpPr/>
          <p:nvPr/>
        </p:nvSpPr>
        <p:spPr>
          <a:xfrm>
            <a:off x="440286" y="614407"/>
            <a:ext cx="11309338" cy="11892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9" name="Google Shape;29;p3"/>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
          <p:cNvSpPr txBox="1"/>
          <p:nvPr>
            <p:ph idx="12" type="sldNum"/>
          </p:nvPr>
        </p:nvSpPr>
        <p:spPr>
          <a:xfrm>
            <a:off x="10558300" y="5956137"/>
            <a:ext cx="105250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2" name="Shape 32"/>
        <p:cNvGrpSpPr/>
        <p:nvPr/>
      </p:nvGrpSpPr>
      <p:grpSpPr>
        <a:xfrm>
          <a:off x="0" y="0"/>
          <a:ext cx="0" cy="0"/>
          <a:chOff x="0" y="0"/>
          <a:chExt cx="0" cy="0"/>
        </a:xfrm>
      </p:grpSpPr>
      <p:sp>
        <p:nvSpPr>
          <p:cNvPr id="33" name="Google Shape;33;p4"/>
          <p:cNvSpPr/>
          <p:nvPr/>
        </p:nvSpPr>
        <p:spPr>
          <a:xfrm>
            <a:off x="445982"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
          <p:cNvSpPr txBox="1"/>
          <p:nvPr>
            <p:ph idx="1" type="body"/>
          </p:nvPr>
        </p:nvSpPr>
        <p:spPr>
          <a:xfrm>
            <a:off x="581193" y="2228003"/>
            <a:ext cx="5422390" cy="3633047"/>
          </a:xfrm>
          <a:prstGeom prst="rect">
            <a:avLst/>
          </a:prstGeom>
          <a:noFill/>
          <a:ln>
            <a:noFill/>
          </a:ln>
        </p:spPr>
        <p:txBody>
          <a:bodyPr anchorCtr="0" anchor="ctr"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36" name="Google Shape;36;p4"/>
          <p:cNvSpPr txBox="1"/>
          <p:nvPr>
            <p:ph idx="2" type="body"/>
          </p:nvPr>
        </p:nvSpPr>
        <p:spPr>
          <a:xfrm>
            <a:off x="6188417" y="2228003"/>
            <a:ext cx="5422392" cy="3633047"/>
          </a:xfrm>
          <a:prstGeom prst="rect">
            <a:avLst/>
          </a:prstGeom>
          <a:noFill/>
          <a:ln>
            <a:noFill/>
          </a:ln>
        </p:spPr>
        <p:txBody>
          <a:bodyPr anchorCtr="0" anchor="ctr"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37" name="Google Shape;37;p4"/>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0" name="Shape 40"/>
        <p:cNvGrpSpPr/>
        <p:nvPr/>
      </p:nvGrpSpPr>
      <p:grpSpPr>
        <a:xfrm>
          <a:off x="0" y="0"/>
          <a:ext cx="0" cy="0"/>
          <a:chOff x="0" y="0"/>
          <a:chExt cx="0" cy="0"/>
        </a:xfrm>
      </p:grpSpPr>
      <p:sp>
        <p:nvSpPr>
          <p:cNvPr id="41" name="Google Shape;41;p5"/>
          <p:cNvSpPr/>
          <p:nvPr/>
        </p:nvSpPr>
        <p:spPr>
          <a:xfrm>
            <a:off x="447817" y="5141974"/>
            <a:ext cx="11290860"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5"/>
          <p:cNvSpPr txBox="1"/>
          <p:nvPr>
            <p:ph type="title"/>
          </p:nvPr>
        </p:nvSpPr>
        <p:spPr>
          <a:xfrm>
            <a:off x="581193" y="3043910"/>
            <a:ext cx="11029615" cy="1497507"/>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3600"/>
              <a:buFont typeface="Gill Sans"/>
              <a:buNone/>
              <a:defRPr b="0" sz="3600" cap="none">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5"/>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656"/>
              <a:buNone/>
              <a:defRPr sz="1800" cap="none">
                <a:solidFill>
                  <a:schemeClr val="accent2"/>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44" name="Google Shape;44;p5"/>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5"/>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5"/>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rgbClr val="2D58AC"/>
                </a:solidFill>
                <a:latin typeface="Gill Sans"/>
                <a:ea typeface="Gill Sans"/>
                <a:cs typeface="Gill Sans"/>
                <a:sym typeface="Gill Sans"/>
              </a:defRPr>
            </a:lvl1pPr>
            <a:lvl2pPr indent="0" lvl="1" marL="0" algn="r">
              <a:spcBef>
                <a:spcPts val="0"/>
              </a:spcBef>
              <a:buNone/>
              <a:defRPr b="0" i="0" sz="900" u="none" cap="none" strike="noStrike">
                <a:solidFill>
                  <a:srgbClr val="2D58AC"/>
                </a:solidFill>
                <a:latin typeface="Gill Sans"/>
                <a:ea typeface="Gill Sans"/>
                <a:cs typeface="Gill Sans"/>
                <a:sym typeface="Gill Sans"/>
              </a:defRPr>
            </a:lvl2pPr>
            <a:lvl3pPr indent="0" lvl="2" marL="0" algn="r">
              <a:spcBef>
                <a:spcPts val="0"/>
              </a:spcBef>
              <a:buNone/>
              <a:defRPr b="0" i="0" sz="900" u="none" cap="none" strike="noStrike">
                <a:solidFill>
                  <a:srgbClr val="2D58AC"/>
                </a:solidFill>
                <a:latin typeface="Gill Sans"/>
                <a:ea typeface="Gill Sans"/>
                <a:cs typeface="Gill Sans"/>
                <a:sym typeface="Gill Sans"/>
              </a:defRPr>
            </a:lvl3pPr>
            <a:lvl4pPr indent="0" lvl="3" marL="0" algn="r">
              <a:spcBef>
                <a:spcPts val="0"/>
              </a:spcBef>
              <a:buNone/>
              <a:defRPr b="0" i="0" sz="900" u="none" cap="none" strike="noStrike">
                <a:solidFill>
                  <a:srgbClr val="2D58AC"/>
                </a:solidFill>
                <a:latin typeface="Gill Sans"/>
                <a:ea typeface="Gill Sans"/>
                <a:cs typeface="Gill Sans"/>
                <a:sym typeface="Gill Sans"/>
              </a:defRPr>
            </a:lvl4pPr>
            <a:lvl5pPr indent="0" lvl="4" marL="0" algn="r">
              <a:spcBef>
                <a:spcPts val="0"/>
              </a:spcBef>
              <a:buNone/>
              <a:defRPr b="0" i="0" sz="900" u="none" cap="none" strike="noStrike">
                <a:solidFill>
                  <a:srgbClr val="2D58AC"/>
                </a:solidFill>
                <a:latin typeface="Gill Sans"/>
                <a:ea typeface="Gill Sans"/>
                <a:cs typeface="Gill Sans"/>
                <a:sym typeface="Gill Sans"/>
              </a:defRPr>
            </a:lvl5pPr>
            <a:lvl6pPr indent="0" lvl="5" marL="0" algn="r">
              <a:spcBef>
                <a:spcPts val="0"/>
              </a:spcBef>
              <a:buNone/>
              <a:defRPr b="0" i="0" sz="900" u="none" cap="none" strike="noStrike">
                <a:solidFill>
                  <a:srgbClr val="2D58AC"/>
                </a:solidFill>
                <a:latin typeface="Gill Sans"/>
                <a:ea typeface="Gill Sans"/>
                <a:cs typeface="Gill Sans"/>
                <a:sym typeface="Gill Sans"/>
              </a:defRPr>
            </a:lvl6pPr>
            <a:lvl7pPr indent="0" lvl="6" marL="0" algn="r">
              <a:spcBef>
                <a:spcPts val="0"/>
              </a:spcBef>
              <a:buNone/>
              <a:defRPr b="0" i="0" sz="900" u="none" cap="none" strike="noStrike">
                <a:solidFill>
                  <a:srgbClr val="2D58AC"/>
                </a:solidFill>
                <a:latin typeface="Gill Sans"/>
                <a:ea typeface="Gill Sans"/>
                <a:cs typeface="Gill Sans"/>
                <a:sym typeface="Gill Sans"/>
              </a:defRPr>
            </a:lvl7pPr>
            <a:lvl8pPr indent="0" lvl="7" marL="0" algn="r">
              <a:spcBef>
                <a:spcPts val="0"/>
              </a:spcBef>
              <a:buNone/>
              <a:defRPr b="0" i="0" sz="900" u="none" cap="none" strike="noStrike">
                <a:solidFill>
                  <a:srgbClr val="2D58AC"/>
                </a:solidFill>
                <a:latin typeface="Gill Sans"/>
                <a:ea typeface="Gill Sans"/>
                <a:cs typeface="Gill Sans"/>
                <a:sym typeface="Gill Sans"/>
              </a:defRPr>
            </a:lvl8pPr>
            <a:lvl9pPr indent="0" lvl="8" marL="0" algn="r">
              <a:spcBef>
                <a:spcPts val="0"/>
              </a:spcBef>
              <a:buNone/>
              <a:defRPr b="0" i="0" sz="900" u="none" cap="none" strike="noStrike">
                <a:solidFill>
                  <a:srgbClr val="2D58A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6"/>
          <p:cNvSpPr/>
          <p:nvPr/>
        </p:nvSpPr>
        <p:spPr>
          <a:xfrm>
            <a:off x="445982"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6"/>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6"/>
          <p:cNvSpPr txBox="1"/>
          <p:nvPr>
            <p:ph idx="1" type="body"/>
          </p:nvPr>
        </p:nvSpPr>
        <p:spPr>
          <a:xfrm>
            <a:off x="887219" y="2250892"/>
            <a:ext cx="5087075" cy="536005"/>
          </a:xfrm>
          <a:prstGeom prst="rect">
            <a:avLst/>
          </a:prstGeom>
          <a:noFill/>
          <a:ln>
            <a:noFill/>
          </a:ln>
        </p:spPr>
        <p:txBody>
          <a:bodyPr anchorCtr="0" anchor="b" bIns="45700" lIns="91425" spcFirstLastPara="1" rIns="91425" wrap="square" tIns="45700">
            <a:noAutofit/>
          </a:bodyPr>
          <a:lstStyle>
            <a:lvl1pPr indent="-228600" lvl="0" marL="457200" algn="l">
              <a:spcBef>
                <a:spcPts val="440"/>
              </a:spcBef>
              <a:spcAft>
                <a:spcPts val="0"/>
              </a:spcAft>
              <a:buSzPts val="2024"/>
              <a:buNone/>
              <a:defRPr b="0" sz="2200">
                <a:solidFill>
                  <a:schemeClr val="accent2"/>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1" name="Google Shape;51;p6"/>
          <p:cNvSpPr txBox="1"/>
          <p:nvPr>
            <p:ph idx="2" type="body"/>
          </p:nvPr>
        </p:nvSpPr>
        <p:spPr>
          <a:xfrm>
            <a:off x="581194" y="2926052"/>
            <a:ext cx="5393100" cy="293499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2" name="Google Shape;52;p6"/>
          <p:cNvSpPr txBox="1"/>
          <p:nvPr>
            <p:ph idx="3" type="body"/>
          </p:nvPr>
        </p:nvSpPr>
        <p:spPr>
          <a:xfrm>
            <a:off x="6523735" y="2250892"/>
            <a:ext cx="5087073" cy="553373"/>
          </a:xfrm>
          <a:prstGeom prst="rect">
            <a:avLst/>
          </a:prstGeom>
          <a:noFill/>
          <a:ln>
            <a:noFill/>
          </a:ln>
        </p:spPr>
        <p:txBody>
          <a:bodyPr anchorCtr="0" anchor="b" bIns="45700" lIns="91425" spcFirstLastPara="1" rIns="91425" wrap="square" tIns="45700">
            <a:noAutofit/>
          </a:bodyPr>
          <a:lstStyle>
            <a:lvl1pPr indent="-228600" lvl="0" marL="457200" algn="l">
              <a:spcBef>
                <a:spcPts val="440"/>
              </a:spcBef>
              <a:spcAft>
                <a:spcPts val="0"/>
              </a:spcAft>
              <a:buSzPts val="2024"/>
              <a:buNone/>
              <a:defRPr b="0" sz="2200">
                <a:solidFill>
                  <a:schemeClr val="accent2"/>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3" name="Google Shape;53;p6"/>
          <p:cNvSpPr txBox="1"/>
          <p:nvPr>
            <p:ph idx="4" type="body"/>
          </p:nvPr>
        </p:nvSpPr>
        <p:spPr>
          <a:xfrm>
            <a:off x="6217709" y="2926052"/>
            <a:ext cx="5393100" cy="293499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4" name="Google Shape;54;p6"/>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6"/>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6"/>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7"/>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7"/>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7"/>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1" name="Google Shape;61;p7"/>
          <p:cNvSpPr/>
          <p:nvPr/>
        </p:nvSpPr>
        <p:spPr>
          <a:xfrm>
            <a:off x="440683"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7"/>
          <p:cNvSpPr txBox="1"/>
          <p:nvPr>
            <p:ph type="title"/>
          </p:nvPr>
        </p:nvSpPr>
        <p:spPr>
          <a:xfrm>
            <a:off x="575894" y="729658"/>
            <a:ext cx="11029616" cy="98833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3" name="Shape 63"/>
        <p:cNvGrpSpPr/>
        <p:nvPr/>
      </p:nvGrpSpPr>
      <p:grpSpPr>
        <a:xfrm>
          <a:off x="0" y="0"/>
          <a:ext cx="0" cy="0"/>
          <a:chOff x="0" y="0"/>
          <a:chExt cx="0" cy="0"/>
        </a:xfrm>
      </p:grpSpPr>
      <p:sp>
        <p:nvSpPr>
          <p:cNvPr id="64" name="Google Shape;64;p8"/>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8"/>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8"/>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7" name="Shape 67"/>
        <p:cNvGrpSpPr/>
        <p:nvPr/>
      </p:nvGrpSpPr>
      <p:grpSpPr>
        <a:xfrm>
          <a:off x="0" y="0"/>
          <a:ext cx="0" cy="0"/>
          <a:chOff x="0" y="0"/>
          <a:chExt cx="0" cy="0"/>
        </a:xfrm>
      </p:grpSpPr>
      <p:sp>
        <p:nvSpPr>
          <p:cNvPr id="68" name="Google Shape;68;p9"/>
          <p:cNvSpPr/>
          <p:nvPr/>
        </p:nvSpPr>
        <p:spPr>
          <a:xfrm>
            <a:off x="447817" y="5141973"/>
            <a:ext cx="11298200" cy="127470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9"/>
          <p:cNvSpPr txBox="1"/>
          <p:nvPr>
            <p:ph type="title"/>
          </p:nvPr>
        </p:nvSpPr>
        <p:spPr>
          <a:xfrm>
            <a:off x="581192" y="5262296"/>
            <a:ext cx="4909445" cy="689514"/>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D58AC"/>
              </a:buClr>
              <a:buSzPts val="2000"/>
              <a:buFont typeface="Gill Sans"/>
              <a:buNone/>
              <a:defRPr b="0" sz="2000">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9"/>
          <p:cNvSpPr txBox="1"/>
          <p:nvPr>
            <p:ph idx="1" type="body"/>
          </p:nvPr>
        </p:nvSpPr>
        <p:spPr>
          <a:xfrm>
            <a:off x="447816" y="601200"/>
            <a:ext cx="11292840" cy="4204800"/>
          </a:xfrm>
          <a:prstGeom prst="rect">
            <a:avLst/>
          </a:prstGeom>
          <a:noFill/>
          <a:ln>
            <a:noFill/>
          </a:ln>
        </p:spPr>
        <p:txBody>
          <a:bodyPr anchorCtr="0" anchor="ctr" bIns="45700" lIns="91425" spcFirstLastPara="1" rIns="91425" wrap="square" tIns="45700">
            <a:normAutofit/>
          </a:bodyPr>
          <a:lstStyle>
            <a:lvl1pPr indent="-345440" lvl="0" marL="457200" algn="l">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71" name="Google Shape;71;p9"/>
          <p:cNvSpPr txBox="1"/>
          <p:nvPr>
            <p:ph idx="2" type="body"/>
          </p:nvPr>
        </p:nvSpPr>
        <p:spPr>
          <a:xfrm>
            <a:off x="5740823" y="5262296"/>
            <a:ext cx="5869987" cy="689515"/>
          </a:xfrm>
          <a:prstGeom prst="rect">
            <a:avLst/>
          </a:prstGeom>
          <a:noFill/>
          <a:ln>
            <a:noFill/>
          </a:ln>
        </p:spPr>
        <p:txBody>
          <a:bodyPr anchorCtr="0" anchor="ctr" bIns="45700" lIns="91425" spcFirstLastPara="1" rIns="91425" wrap="square" tIns="45700">
            <a:normAutofit/>
          </a:bodyPr>
          <a:lstStyle>
            <a:lvl1pPr indent="-228600" lvl="0" marL="457200" algn="r">
              <a:spcBef>
                <a:spcPts val="220"/>
              </a:spcBef>
              <a:spcAft>
                <a:spcPts val="0"/>
              </a:spcAft>
              <a:buSzPts val="1012"/>
              <a:buNone/>
              <a:defRPr sz="1100">
                <a:solidFill>
                  <a:schemeClr val="lt1"/>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2" name="Google Shape;72;p9"/>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9"/>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9"/>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rgbClr val="2D58AC"/>
                </a:solidFill>
                <a:latin typeface="Gill Sans"/>
                <a:ea typeface="Gill Sans"/>
                <a:cs typeface="Gill Sans"/>
                <a:sym typeface="Gill Sans"/>
              </a:defRPr>
            </a:lvl1pPr>
            <a:lvl2pPr indent="0" lvl="1" marL="0" algn="r">
              <a:spcBef>
                <a:spcPts val="0"/>
              </a:spcBef>
              <a:buNone/>
              <a:defRPr b="0" i="0" sz="900" u="none" cap="none" strike="noStrike">
                <a:solidFill>
                  <a:srgbClr val="2D58AC"/>
                </a:solidFill>
                <a:latin typeface="Gill Sans"/>
                <a:ea typeface="Gill Sans"/>
                <a:cs typeface="Gill Sans"/>
                <a:sym typeface="Gill Sans"/>
              </a:defRPr>
            </a:lvl2pPr>
            <a:lvl3pPr indent="0" lvl="2" marL="0" algn="r">
              <a:spcBef>
                <a:spcPts val="0"/>
              </a:spcBef>
              <a:buNone/>
              <a:defRPr b="0" i="0" sz="900" u="none" cap="none" strike="noStrike">
                <a:solidFill>
                  <a:srgbClr val="2D58AC"/>
                </a:solidFill>
                <a:latin typeface="Gill Sans"/>
                <a:ea typeface="Gill Sans"/>
                <a:cs typeface="Gill Sans"/>
                <a:sym typeface="Gill Sans"/>
              </a:defRPr>
            </a:lvl3pPr>
            <a:lvl4pPr indent="0" lvl="3" marL="0" algn="r">
              <a:spcBef>
                <a:spcPts val="0"/>
              </a:spcBef>
              <a:buNone/>
              <a:defRPr b="0" i="0" sz="900" u="none" cap="none" strike="noStrike">
                <a:solidFill>
                  <a:srgbClr val="2D58AC"/>
                </a:solidFill>
                <a:latin typeface="Gill Sans"/>
                <a:ea typeface="Gill Sans"/>
                <a:cs typeface="Gill Sans"/>
                <a:sym typeface="Gill Sans"/>
              </a:defRPr>
            </a:lvl4pPr>
            <a:lvl5pPr indent="0" lvl="4" marL="0" algn="r">
              <a:spcBef>
                <a:spcPts val="0"/>
              </a:spcBef>
              <a:buNone/>
              <a:defRPr b="0" i="0" sz="900" u="none" cap="none" strike="noStrike">
                <a:solidFill>
                  <a:srgbClr val="2D58AC"/>
                </a:solidFill>
                <a:latin typeface="Gill Sans"/>
                <a:ea typeface="Gill Sans"/>
                <a:cs typeface="Gill Sans"/>
                <a:sym typeface="Gill Sans"/>
              </a:defRPr>
            </a:lvl5pPr>
            <a:lvl6pPr indent="0" lvl="5" marL="0" algn="r">
              <a:spcBef>
                <a:spcPts val="0"/>
              </a:spcBef>
              <a:buNone/>
              <a:defRPr b="0" i="0" sz="900" u="none" cap="none" strike="noStrike">
                <a:solidFill>
                  <a:srgbClr val="2D58AC"/>
                </a:solidFill>
                <a:latin typeface="Gill Sans"/>
                <a:ea typeface="Gill Sans"/>
                <a:cs typeface="Gill Sans"/>
                <a:sym typeface="Gill Sans"/>
              </a:defRPr>
            </a:lvl6pPr>
            <a:lvl7pPr indent="0" lvl="6" marL="0" algn="r">
              <a:spcBef>
                <a:spcPts val="0"/>
              </a:spcBef>
              <a:buNone/>
              <a:defRPr b="0" i="0" sz="900" u="none" cap="none" strike="noStrike">
                <a:solidFill>
                  <a:srgbClr val="2D58AC"/>
                </a:solidFill>
                <a:latin typeface="Gill Sans"/>
                <a:ea typeface="Gill Sans"/>
                <a:cs typeface="Gill Sans"/>
                <a:sym typeface="Gill Sans"/>
              </a:defRPr>
            </a:lvl7pPr>
            <a:lvl8pPr indent="0" lvl="7" marL="0" algn="r">
              <a:spcBef>
                <a:spcPts val="0"/>
              </a:spcBef>
              <a:buNone/>
              <a:defRPr b="0" i="0" sz="900" u="none" cap="none" strike="noStrike">
                <a:solidFill>
                  <a:srgbClr val="2D58AC"/>
                </a:solidFill>
                <a:latin typeface="Gill Sans"/>
                <a:ea typeface="Gill Sans"/>
                <a:cs typeface="Gill Sans"/>
                <a:sym typeface="Gill Sans"/>
              </a:defRPr>
            </a:lvl8pPr>
            <a:lvl9pPr indent="0" lvl="8" marL="0" algn="r">
              <a:spcBef>
                <a:spcPts val="0"/>
              </a:spcBef>
              <a:buNone/>
              <a:defRPr b="0" i="0" sz="900" u="none" cap="none" strike="noStrike">
                <a:solidFill>
                  <a:srgbClr val="2D58A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5" name="Shape 75"/>
        <p:cNvGrpSpPr/>
        <p:nvPr/>
      </p:nvGrpSpPr>
      <p:grpSpPr>
        <a:xfrm>
          <a:off x="0" y="0"/>
          <a:ext cx="0" cy="0"/>
          <a:chOff x="0" y="0"/>
          <a:chExt cx="0" cy="0"/>
        </a:xfrm>
      </p:grpSpPr>
      <p:sp>
        <p:nvSpPr>
          <p:cNvPr id="76" name="Google Shape;76;p10"/>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Gill Sans"/>
              <a:buNone/>
              <a:defRPr b="0" sz="2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0"/>
          <p:cNvSpPr/>
          <p:nvPr>
            <p:ph idx="2" type="pic"/>
          </p:nvPr>
        </p:nvSpPr>
        <p:spPr>
          <a:xfrm>
            <a:off x="447817" y="599725"/>
            <a:ext cx="11290859" cy="3557252"/>
          </a:xfrm>
          <a:prstGeom prst="rect">
            <a:avLst/>
          </a:prstGeom>
          <a:noFill/>
          <a:ln>
            <a:noFill/>
          </a:ln>
        </p:spPr>
      </p:sp>
      <p:sp>
        <p:nvSpPr>
          <p:cNvPr id="78" name="Google Shape;78;p10"/>
          <p:cNvSpPr txBox="1"/>
          <p:nvPr>
            <p:ph idx="1" type="body"/>
          </p:nvPr>
        </p:nvSpPr>
        <p:spPr>
          <a:xfrm>
            <a:off x="581192" y="5260127"/>
            <a:ext cx="11029617" cy="598671"/>
          </a:xfrm>
          <a:prstGeom prst="rect">
            <a:avLst/>
          </a:prstGeom>
          <a:noFill/>
          <a:ln>
            <a:noFill/>
          </a:ln>
        </p:spPr>
        <p:txBody>
          <a:bodyPr anchorCtr="0" anchor="ctr" bIns="45700" lIns="91425" spcFirstLastPara="1" rIns="91425" wrap="square" tIns="45700">
            <a:normAutofit/>
          </a:bodyPr>
          <a:lstStyle>
            <a:lvl1pPr indent="-228600" lvl="0" marL="457200" algn="l">
              <a:spcBef>
                <a:spcPts val="240"/>
              </a:spcBef>
              <a:spcAft>
                <a:spcPts val="0"/>
              </a:spcAft>
              <a:buSzPts val="1104"/>
              <a:buNone/>
              <a:defRPr sz="12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9" name="Google Shape;79;p10"/>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0"/>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0"/>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581192" y="705124"/>
            <a:ext cx="11029616" cy="1189554"/>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chemeClr val="lt1"/>
              </a:buClr>
              <a:buSzPts val="2800"/>
              <a:buFont typeface="Gill Sans"/>
              <a:buNone/>
              <a:defRPr b="0" i="0" sz="2800" u="none" cap="none" strike="noStrike">
                <a:solidFill>
                  <a:schemeClr val="lt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 name="Google Shape;11;p1"/>
          <p:cNvSpPr txBox="1"/>
          <p:nvPr>
            <p:ph idx="1" type="body"/>
          </p:nvPr>
        </p:nvSpPr>
        <p:spPr>
          <a:xfrm>
            <a:off x="581192" y="2336003"/>
            <a:ext cx="11029616" cy="3522794"/>
          </a:xfrm>
          <a:prstGeom prst="rect">
            <a:avLst/>
          </a:prstGeom>
          <a:noFill/>
          <a:ln>
            <a:noFill/>
          </a:ln>
        </p:spPr>
        <p:txBody>
          <a:bodyPr anchorCtr="0" anchor="ctr" bIns="45700" lIns="91425" spcFirstLastPara="1" rIns="91425" wrap="square" tIns="45700">
            <a:normAutofit/>
          </a:bodyPr>
          <a:lstStyle>
            <a:lvl1pPr indent="-333756" lvl="0" marL="457200" marR="0" rtl="0" algn="l">
              <a:spcBef>
                <a:spcPts val="360"/>
              </a:spcBef>
              <a:spcAft>
                <a:spcPts val="0"/>
              </a:spcAft>
              <a:buClr>
                <a:schemeClr val="accent2"/>
              </a:buClr>
              <a:buSzPts val="1656"/>
              <a:buFont typeface="Noto Sans Symbols"/>
              <a:buChar char="◼"/>
              <a:defRPr b="0" i="0" sz="1800" u="none" cap="none" strike="noStrike">
                <a:solidFill>
                  <a:schemeClr val="dk2"/>
                </a:solidFill>
                <a:latin typeface="Gill Sans"/>
                <a:ea typeface="Gill Sans"/>
                <a:cs typeface="Gill Sans"/>
                <a:sym typeface="Gill Sans"/>
              </a:defRPr>
            </a:lvl1pPr>
            <a:lvl2pPr indent="-322072" lvl="1" marL="914400" marR="0" rtl="0" algn="l">
              <a:spcBef>
                <a:spcPts val="600"/>
              </a:spcBef>
              <a:spcAft>
                <a:spcPts val="0"/>
              </a:spcAft>
              <a:buClr>
                <a:schemeClr val="accent2"/>
              </a:buClr>
              <a:buSzPts val="1472"/>
              <a:buFont typeface="Noto Sans Symbols"/>
              <a:buChar char="◼"/>
              <a:defRPr b="0" i="0" sz="1600" u="none" cap="none" strike="noStrike">
                <a:solidFill>
                  <a:schemeClr val="dk2"/>
                </a:solidFill>
                <a:latin typeface="Gill Sans"/>
                <a:ea typeface="Gill Sans"/>
                <a:cs typeface="Gill Sans"/>
                <a:sym typeface="Gill Sans"/>
              </a:defRPr>
            </a:lvl2pPr>
            <a:lvl3pPr indent="-310388" lvl="2" marL="1371600" marR="0" rtl="0" algn="l">
              <a:spcBef>
                <a:spcPts val="600"/>
              </a:spcBef>
              <a:spcAft>
                <a:spcPts val="0"/>
              </a:spcAft>
              <a:buClr>
                <a:schemeClr val="accent2"/>
              </a:buClr>
              <a:buSzPts val="1288"/>
              <a:buFont typeface="Noto Sans Symbols"/>
              <a:buChar char="◼"/>
              <a:defRPr b="0" i="0" sz="1400" u="none" cap="none" strike="noStrike">
                <a:solidFill>
                  <a:schemeClr val="dk2"/>
                </a:solidFill>
                <a:latin typeface="Gill Sans"/>
                <a:ea typeface="Gill Sans"/>
                <a:cs typeface="Gill Sans"/>
                <a:sym typeface="Gill Sans"/>
              </a:defRPr>
            </a:lvl3pPr>
            <a:lvl4pPr indent="-298703" lvl="3" marL="18288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4pPr>
            <a:lvl5pPr indent="-298704" lvl="4" marL="22860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9pPr>
          </a:lstStyle>
          <a:p/>
        </p:txBody>
      </p:sp>
      <p:sp>
        <p:nvSpPr>
          <p:cNvPr id="12" name="Google Shape;12;p1"/>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chemeClr val="accent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3" name="Google Shape;13;p1"/>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chemeClr val="accent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4" name="Google Shape;14;p1"/>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2"/>
                </a:solidFill>
                <a:latin typeface="Gill Sans"/>
                <a:ea typeface="Gill Sans"/>
                <a:cs typeface="Gill Sans"/>
                <a:sym typeface="Gill Sans"/>
              </a:defRPr>
            </a:lvl1pPr>
            <a:lvl2pPr indent="0" lvl="1" marL="0" marR="0" rtl="0" algn="r">
              <a:spcBef>
                <a:spcPts val="0"/>
              </a:spcBef>
              <a:buNone/>
              <a:defRPr b="0" i="0" sz="900" u="none" cap="none" strike="noStrike">
                <a:solidFill>
                  <a:schemeClr val="accent2"/>
                </a:solidFill>
                <a:latin typeface="Gill Sans"/>
                <a:ea typeface="Gill Sans"/>
                <a:cs typeface="Gill Sans"/>
                <a:sym typeface="Gill Sans"/>
              </a:defRPr>
            </a:lvl2pPr>
            <a:lvl3pPr indent="0" lvl="2" marL="0" marR="0" rtl="0" algn="r">
              <a:spcBef>
                <a:spcPts val="0"/>
              </a:spcBef>
              <a:buNone/>
              <a:defRPr b="0" i="0" sz="900" u="none" cap="none" strike="noStrike">
                <a:solidFill>
                  <a:schemeClr val="accent2"/>
                </a:solidFill>
                <a:latin typeface="Gill Sans"/>
                <a:ea typeface="Gill Sans"/>
                <a:cs typeface="Gill Sans"/>
                <a:sym typeface="Gill Sans"/>
              </a:defRPr>
            </a:lvl3pPr>
            <a:lvl4pPr indent="0" lvl="3" marL="0" marR="0" rtl="0" algn="r">
              <a:spcBef>
                <a:spcPts val="0"/>
              </a:spcBef>
              <a:buNone/>
              <a:defRPr b="0" i="0" sz="900" u="none" cap="none" strike="noStrike">
                <a:solidFill>
                  <a:schemeClr val="accent2"/>
                </a:solidFill>
                <a:latin typeface="Gill Sans"/>
                <a:ea typeface="Gill Sans"/>
                <a:cs typeface="Gill Sans"/>
                <a:sym typeface="Gill Sans"/>
              </a:defRPr>
            </a:lvl4pPr>
            <a:lvl5pPr indent="0" lvl="4" marL="0" marR="0" rtl="0" algn="r">
              <a:spcBef>
                <a:spcPts val="0"/>
              </a:spcBef>
              <a:buNone/>
              <a:defRPr b="0" i="0" sz="900" u="none" cap="none" strike="noStrike">
                <a:solidFill>
                  <a:schemeClr val="accent2"/>
                </a:solidFill>
                <a:latin typeface="Gill Sans"/>
                <a:ea typeface="Gill Sans"/>
                <a:cs typeface="Gill Sans"/>
                <a:sym typeface="Gill Sans"/>
              </a:defRPr>
            </a:lvl5pPr>
            <a:lvl6pPr indent="0" lvl="5" marL="0" marR="0" rtl="0" algn="r">
              <a:spcBef>
                <a:spcPts val="0"/>
              </a:spcBef>
              <a:buNone/>
              <a:defRPr b="0" i="0" sz="900" u="none" cap="none" strike="noStrike">
                <a:solidFill>
                  <a:schemeClr val="accent2"/>
                </a:solidFill>
                <a:latin typeface="Gill Sans"/>
                <a:ea typeface="Gill Sans"/>
                <a:cs typeface="Gill Sans"/>
                <a:sym typeface="Gill Sans"/>
              </a:defRPr>
            </a:lvl6pPr>
            <a:lvl7pPr indent="0" lvl="6" marL="0" marR="0" rtl="0" algn="r">
              <a:spcBef>
                <a:spcPts val="0"/>
              </a:spcBef>
              <a:buNone/>
              <a:defRPr b="0" i="0" sz="900" u="none" cap="none" strike="noStrike">
                <a:solidFill>
                  <a:schemeClr val="accent2"/>
                </a:solidFill>
                <a:latin typeface="Gill Sans"/>
                <a:ea typeface="Gill Sans"/>
                <a:cs typeface="Gill Sans"/>
                <a:sym typeface="Gill Sans"/>
              </a:defRPr>
            </a:lvl7pPr>
            <a:lvl8pPr indent="0" lvl="7" marL="0" marR="0" rtl="0" algn="r">
              <a:spcBef>
                <a:spcPts val="0"/>
              </a:spcBef>
              <a:buNone/>
              <a:defRPr b="0" i="0" sz="900" u="none" cap="none" strike="noStrike">
                <a:solidFill>
                  <a:schemeClr val="accent2"/>
                </a:solidFill>
                <a:latin typeface="Gill Sans"/>
                <a:ea typeface="Gill Sans"/>
                <a:cs typeface="Gill Sans"/>
                <a:sym typeface="Gill Sans"/>
              </a:defRPr>
            </a:lvl8pPr>
            <a:lvl9pPr indent="0" lvl="8" marL="0" marR="0" rtl="0" algn="r">
              <a:spcBef>
                <a:spcPts val="0"/>
              </a:spcBef>
              <a:buNone/>
              <a:defRPr b="0" i="0" sz="9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1"/>
          <p:cNvSpPr/>
          <p:nvPr/>
        </p:nvSpPr>
        <p:spPr>
          <a:xfrm>
            <a:off x="446534" y="457200"/>
            <a:ext cx="3703320" cy="9499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8042147" y="453643"/>
            <a:ext cx="3703320" cy="98554"/>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
          <p:cNvSpPr/>
          <p:nvPr/>
        </p:nvSpPr>
        <p:spPr>
          <a:xfrm>
            <a:off x="4241830" y="457200"/>
            <a:ext cx="3703320" cy="9144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4.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6.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7.png"/><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9.png"/><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3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10.png"/><Relationship Id="rId5"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www.yelp.com/dataset" TargetMode="Externa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5.png"/><Relationship Id="rId4" Type="http://schemas.openxmlformats.org/officeDocument/2006/relationships/image" Target="../media/image32.png"/><Relationship Id="rId5"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0" name="Shape 100"/>
        <p:cNvGrpSpPr/>
        <p:nvPr/>
      </p:nvGrpSpPr>
      <p:grpSpPr>
        <a:xfrm>
          <a:off x="0" y="0"/>
          <a:ext cx="0" cy="0"/>
          <a:chOff x="0" y="0"/>
          <a:chExt cx="0" cy="0"/>
        </a:xfrm>
      </p:grpSpPr>
      <p:sp>
        <p:nvSpPr>
          <p:cNvPr id="101" name="Google Shape;101;p1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pic>
        <p:nvPicPr>
          <p:cNvPr descr="Digital Connections" id="102" name="Google Shape;102;p13"/>
          <p:cNvPicPr preferRelativeResize="0"/>
          <p:nvPr/>
        </p:nvPicPr>
        <p:blipFill rotWithShape="1">
          <a:blip r:embed="rId3">
            <a:alphaModFix/>
          </a:blip>
          <a:srcRect b="0" l="13265" r="3502" t="9090"/>
          <a:stretch/>
        </p:blipFill>
        <p:spPr>
          <a:xfrm>
            <a:off x="20" y="10"/>
            <a:ext cx="12191980" cy="6857990"/>
          </a:xfrm>
          <a:prstGeom prst="rect">
            <a:avLst/>
          </a:prstGeom>
          <a:noFill/>
          <a:ln>
            <a:noFill/>
          </a:ln>
        </p:spPr>
      </p:pic>
      <p:grpSp>
        <p:nvGrpSpPr>
          <p:cNvPr id="103" name="Google Shape;103;p13"/>
          <p:cNvGrpSpPr/>
          <p:nvPr/>
        </p:nvGrpSpPr>
        <p:grpSpPr>
          <a:xfrm>
            <a:off x="446534" y="453643"/>
            <a:ext cx="11298933" cy="98554"/>
            <a:chOff x="446534" y="453643"/>
            <a:chExt cx="11298933" cy="98554"/>
          </a:xfrm>
        </p:grpSpPr>
        <p:sp>
          <p:nvSpPr>
            <p:cNvPr id="104" name="Google Shape;104;p13"/>
            <p:cNvSpPr/>
            <p:nvPr/>
          </p:nvSpPr>
          <p:spPr>
            <a:xfrm>
              <a:off x="446534" y="457200"/>
              <a:ext cx="3703320" cy="9499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3"/>
            <p:cNvSpPr/>
            <p:nvPr/>
          </p:nvSpPr>
          <p:spPr>
            <a:xfrm>
              <a:off x="8042147" y="453643"/>
              <a:ext cx="3703320" cy="98554"/>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3"/>
            <p:cNvSpPr/>
            <p:nvPr/>
          </p:nvSpPr>
          <p:spPr>
            <a:xfrm>
              <a:off x="4241830" y="457200"/>
              <a:ext cx="3703320" cy="9144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 name="Google Shape;107;p13"/>
          <p:cNvSpPr txBox="1"/>
          <p:nvPr>
            <p:ph type="ctrTitle"/>
          </p:nvPr>
        </p:nvSpPr>
        <p:spPr>
          <a:xfrm>
            <a:off x="581200" y="1783523"/>
            <a:ext cx="10993500" cy="26445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1"/>
              </a:buClr>
              <a:buSzPts val="6000"/>
              <a:buFont typeface="Gill Sans"/>
              <a:buNone/>
            </a:pPr>
            <a:r>
              <a:rPr lang="en-US" sz="6000">
                <a:solidFill>
                  <a:schemeClr val="lt1"/>
                </a:solidFill>
              </a:rPr>
              <a:t>Yelp Dataset Analysis With Hadoop, Pig, Spark, Hive and Tableau</a:t>
            </a:r>
            <a:endParaRPr sz="6000">
              <a:solidFill>
                <a:schemeClr val="lt1"/>
              </a:solidFill>
            </a:endParaRPr>
          </a:p>
          <a:p>
            <a:pPr indent="0" lvl="0" marL="0" rtl="0" algn="l">
              <a:spcBef>
                <a:spcPts val="0"/>
              </a:spcBef>
              <a:spcAft>
                <a:spcPts val="0"/>
              </a:spcAft>
              <a:buClr>
                <a:schemeClr val="lt1"/>
              </a:buClr>
              <a:buSzPts val="6000"/>
              <a:buFont typeface="Gill Sans"/>
              <a:buNone/>
            </a:pPr>
            <a:r>
              <a:t/>
            </a:r>
            <a:endParaRPr sz="6000">
              <a:solidFill>
                <a:schemeClr val="lt1"/>
              </a:solidFill>
            </a:endParaRPr>
          </a:p>
        </p:txBody>
      </p:sp>
      <p:sp>
        <p:nvSpPr>
          <p:cNvPr id="108" name="Google Shape;108;p13"/>
          <p:cNvSpPr txBox="1"/>
          <p:nvPr>
            <p:ph idx="1" type="subTitle"/>
          </p:nvPr>
        </p:nvSpPr>
        <p:spPr>
          <a:xfrm>
            <a:off x="599244" y="3498946"/>
            <a:ext cx="10993500" cy="484800"/>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2400"/>
              </a:spcBef>
              <a:spcAft>
                <a:spcPts val="600"/>
              </a:spcAft>
              <a:buClr>
                <a:schemeClr val="dk1"/>
              </a:buClr>
              <a:buSzPts val="1100"/>
              <a:buFont typeface="Arial"/>
              <a:buNone/>
            </a:pPr>
            <a:r>
              <a:rPr b="1" lang="en-US" sz="2400">
                <a:solidFill>
                  <a:schemeClr val="lt1"/>
                </a:solidFill>
                <a:highlight>
                  <a:schemeClr val="accent2"/>
                </a:highlight>
                <a:latin typeface="Times New Roman"/>
                <a:ea typeface="Times New Roman"/>
                <a:cs typeface="Times New Roman"/>
                <a:sym typeface="Times New Roman"/>
              </a:rPr>
              <a:t>WQD7008 PARALLEL AND DISTRIBUTED COMPUTING</a:t>
            </a:r>
            <a:endParaRPr>
              <a:solidFill>
                <a:schemeClr val="lt1"/>
              </a:solidFill>
              <a:highlight>
                <a:schemeClr val="accent2"/>
              </a:highlight>
            </a:endParaRPr>
          </a:p>
        </p:txBody>
      </p:sp>
      <p:graphicFrame>
        <p:nvGraphicFramePr>
          <p:cNvPr id="109" name="Google Shape;109;p13"/>
          <p:cNvGraphicFramePr/>
          <p:nvPr/>
        </p:nvGraphicFramePr>
        <p:xfrm>
          <a:off x="647350" y="4096525"/>
          <a:ext cx="3000000" cy="3000000"/>
        </p:xfrm>
        <a:graphic>
          <a:graphicData uri="http://schemas.openxmlformats.org/drawingml/2006/table">
            <a:tbl>
              <a:tblPr>
                <a:noFill/>
                <a:tableStyleId>{0E1B97B1-4B61-4DD6-A3E3-FD29DCEF2FF7}</a:tableStyleId>
              </a:tblPr>
              <a:tblGrid>
                <a:gridCol w="1437950"/>
                <a:gridCol w="3118650"/>
                <a:gridCol w="6704200"/>
              </a:tblGrid>
              <a:tr h="394900">
                <a:tc>
                  <a:txBody>
                    <a:bodyPr/>
                    <a:lstStyle/>
                    <a:p>
                      <a:pPr indent="0" lvl="0" marL="0" rtl="0" algn="ctr">
                        <a:spcBef>
                          <a:spcPts val="200"/>
                        </a:spcBef>
                        <a:spcAft>
                          <a:spcPts val="200"/>
                        </a:spcAft>
                        <a:buNone/>
                      </a:pPr>
                      <a:r>
                        <a:rPr b="1" lang="en-US" sz="1100"/>
                        <a:t>No.  </a:t>
                      </a:r>
                      <a:endParaRPr b="1" sz="1100"/>
                    </a:p>
                  </a:txBody>
                  <a:tcPr marT="0" marB="0" marR="0" marL="0" anchor="ctr">
                    <a:lnL cap="flat" cmpd="sng" w="8650">
                      <a:solidFill>
                        <a:srgbClr val="000000"/>
                      </a:solidFill>
                      <a:prstDash val="solid"/>
                      <a:round/>
                      <a:headEnd len="sm" w="sm" type="none"/>
                      <a:tailEnd len="sm" w="sm" type="none"/>
                    </a:lnL>
                    <a:lnR cap="flat" cmpd="sng" w="8650">
                      <a:solidFill>
                        <a:srgbClr val="CCCCCC"/>
                      </a:solidFill>
                      <a:prstDash val="solid"/>
                      <a:round/>
                      <a:headEnd len="sm" w="sm" type="none"/>
                      <a:tailEnd len="sm" w="sm" type="none"/>
                    </a:lnR>
                    <a:lnT cap="flat" cmpd="sng" w="8650">
                      <a:solidFill>
                        <a:srgbClr val="CCCCCC"/>
                      </a:solidFill>
                      <a:prstDash val="solid"/>
                      <a:round/>
                      <a:headEnd len="sm" w="sm" type="none"/>
                      <a:tailEnd len="sm" w="sm" type="none"/>
                    </a:lnT>
                    <a:lnB cap="flat" cmpd="sng" w="8650">
                      <a:solidFill>
                        <a:srgbClr val="CCCCCC"/>
                      </a:solidFill>
                      <a:prstDash val="solid"/>
                      <a:round/>
                      <a:headEnd len="sm" w="sm" type="none"/>
                      <a:tailEnd len="sm" w="sm" type="none"/>
                    </a:lnB>
                    <a:solidFill>
                      <a:srgbClr val="C9DAF8"/>
                    </a:solidFill>
                  </a:tcPr>
                </a:tc>
                <a:tc>
                  <a:txBody>
                    <a:bodyPr/>
                    <a:lstStyle/>
                    <a:p>
                      <a:pPr indent="0" lvl="0" marL="0" rtl="0" algn="ctr">
                        <a:spcBef>
                          <a:spcPts val="200"/>
                        </a:spcBef>
                        <a:spcAft>
                          <a:spcPts val="200"/>
                        </a:spcAft>
                        <a:buNone/>
                      </a:pPr>
                      <a:r>
                        <a:rPr b="1" lang="en-US" sz="1100"/>
                        <a:t>MATRIC ID  </a:t>
                      </a:r>
                      <a:endParaRPr b="1" sz="1100"/>
                    </a:p>
                  </a:txBody>
                  <a:tcPr marT="0" marB="0" marR="0" marL="0" anchor="ctr">
                    <a:lnL cap="flat" cmpd="sng" w="8650">
                      <a:solidFill>
                        <a:srgbClr val="CCCCCC"/>
                      </a:solidFill>
                      <a:prstDash val="solid"/>
                      <a:round/>
                      <a:headEnd len="sm" w="sm" type="none"/>
                      <a:tailEnd len="sm" w="sm" type="none"/>
                    </a:lnL>
                    <a:lnR cap="flat" cmpd="sng" w="8650">
                      <a:solidFill>
                        <a:srgbClr val="CCCCCC"/>
                      </a:solidFill>
                      <a:prstDash val="solid"/>
                      <a:round/>
                      <a:headEnd len="sm" w="sm" type="none"/>
                      <a:tailEnd len="sm" w="sm" type="none"/>
                    </a:lnR>
                    <a:lnT cap="flat" cmpd="sng" w="8650">
                      <a:solidFill>
                        <a:srgbClr val="CCCCCC"/>
                      </a:solidFill>
                      <a:prstDash val="solid"/>
                      <a:round/>
                      <a:headEnd len="sm" w="sm" type="none"/>
                      <a:tailEnd len="sm" w="sm" type="none"/>
                    </a:lnT>
                    <a:lnB cap="flat" cmpd="sng" w="8650">
                      <a:solidFill>
                        <a:srgbClr val="CCCCCC"/>
                      </a:solidFill>
                      <a:prstDash val="solid"/>
                      <a:round/>
                      <a:headEnd len="sm" w="sm" type="none"/>
                      <a:tailEnd len="sm" w="sm" type="none"/>
                    </a:lnB>
                    <a:solidFill>
                      <a:srgbClr val="C9DAF8"/>
                    </a:solidFill>
                  </a:tcPr>
                </a:tc>
                <a:tc>
                  <a:txBody>
                    <a:bodyPr/>
                    <a:lstStyle/>
                    <a:p>
                      <a:pPr indent="0" lvl="0" marL="0" rtl="0" algn="ctr">
                        <a:spcBef>
                          <a:spcPts val="200"/>
                        </a:spcBef>
                        <a:spcAft>
                          <a:spcPts val="200"/>
                        </a:spcAft>
                        <a:buNone/>
                      </a:pPr>
                      <a:r>
                        <a:rPr b="1" lang="en-US" sz="1100"/>
                        <a:t>NAME  </a:t>
                      </a:r>
                      <a:endParaRPr b="1" sz="1100"/>
                    </a:p>
                  </a:txBody>
                  <a:tcPr marT="0" marB="0" marR="0" marL="0" anchor="ctr">
                    <a:lnL cap="flat" cmpd="sng" w="8650">
                      <a:solidFill>
                        <a:srgbClr val="CCCCCC"/>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CCCCCC"/>
                      </a:solidFill>
                      <a:prstDash val="solid"/>
                      <a:round/>
                      <a:headEnd len="sm" w="sm" type="none"/>
                      <a:tailEnd len="sm" w="sm" type="none"/>
                    </a:lnT>
                    <a:lnB cap="flat" cmpd="sng" w="8650">
                      <a:solidFill>
                        <a:srgbClr val="CCCCCC"/>
                      </a:solidFill>
                      <a:prstDash val="solid"/>
                      <a:round/>
                      <a:headEnd len="sm" w="sm" type="none"/>
                      <a:tailEnd len="sm" w="sm" type="none"/>
                    </a:lnB>
                    <a:solidFill>
                      <a:srgbClr val="C9DAF8"/>
                    </a:solidFill>
                  </a:tcPr>
                </a:tc>
              </a:tr>
              <a:tr h="394900">
                <a:tc>
                  <a:txBody>
                    <a:bodyPr/>
                    <a:lstStyle/>
                    <a:p>
                      <a:pPr indent="0" lvl="0" marL="0" rtl="0" algn="ctr">
                        <a:spcBef>
                          <a:spcPts val="200"/>
                        </a:spcBef>
                        <a:spcAft>
                          <a:spcPts val="200"/>
                        </a:spcAft>
                        <a:buNone/>
                      </a:pPr>
                      <a:r>
                        <a:rPr b="1" lang="en-US" sz="1100"/>
                        <a:t>1</a:t>
                      </a:r>
                      <a:endParaRPr b="1" sz="1100"/>
                    </a:p>
                  </a:txBody>
                  <a:tcPr marT="0" marB="0" marR="0" marL="0" anchor="ctr">
                    <a:lnL cap="flat" cmpd="sng" w="8650">
                      <a:solidFill>
                        <a:srgbClr val="000000"/>
                      </a:solidFill>
                      <a:prstDash val="solid"/>
                      <a:round/>
                      <a:headEnd len="sm" w="sm" type="none"/>
                      <a:tailEnd len="sm" w="sm" type="none"/>
                    </a:lnL>
                    <a:lnR cap="flat" cmpd="sng" w="8650">
                      <a:solidFill>
                        <a:srgbClr val="CCCCCC"/>
                      </a:solidFill>
                      <a:prstDash val="solid"/>
                      <a:round/>
                      <a:headEnd len="sm" w="sm" type="none"/>
                      <a:tailEnd len="sm" w="sm" type="none"/>
                    </a:lnR>
                    <a:lnT cap="flat" cmpd="sng" w="8650">
                      <a:solidFill>
                        <a:srgbClr val="CCCCCC"/>
                      </a:solidFill>
                      <a:prstDash val="solid"/>
                      <a:round/>
                      <a:headEnd len="sm" w="sm" type="none"/>
                      <a:tailEnd len="sm" w="sm" type="none"/>
                    </a:lnT>
                    <a:lnB cap="flat" cmpd="sng" w="8650">
                      <a:solidFill>
                        <a:srgbClr val="CCCCCC"/>
                      </a:solidFill>
                      <a:prstDash val="solid"/>
                      <a:round/>
                      <a:headEnd len="sm" w="sm" type="none"/>
                      <a:tailEnd len="sm" w="sm" type="none"/>
                    </a:lnB>
                    <a:solidFill>
                      <a:schemeClr val="lt1"/>
                    </a:solidFill>
                  </a:tcPr>
                </a:tc>
                <a:tc>
                  <a:txBody>
                    <a:bodyPr/>
                    <a:lstStyle/>
                    <a:p>
                      <a:pPr indent="0" lvl="0" marL="0" rtl="0" algn="ctr">
                        <a:spcBef>
                          <a:spcPts val="200"/>
                        </a:spcBef>
                        <a:spcAft>
                          <a:spcPts val="200"/>
                        </a:spcAft>
                        <a:buNone/>
                      </a:pPr>
                      <a:r>
                        <a:rPr b="1" lang="en-US" sz="1100"/>
                        <a:t>17186722/2</a:t>
                      </a:r>
                      <a:endParaRPr b="1" sz="1100"/>
                    </a:p>
                  </a:txBody>
                  <a:tcPr marT="0" marB="0" marR="0" marL="0" anchor="ctr">
                    <a:lnL cap="flat" cmpd="sng" w="8650">
                      <a:solidFill>
                        <a:srgbClr val="CCCCCC"/>
                      </a:solidFill>
                      <a:prstDash val="solid"/>
                      <a:round/>
                      <a:headEnd len="sm" w="sm" type="none"/>
                      <a:tailEnd len="sm" w="sm" type="none"/>
                    </a:lnL>
                    <a:lnR cap="flat" cmpd="sng" w="8650">
                      <a:solidFill>
                        <a:srgbClr val="CCCCCC"/>
                      </a:solidFill>
                      <a:prstDash val="solid"/>
                      <a:round/>
                      <a:headEnd len="sm" w="sm" type="none"/>
                      <a:tailEnd len="sm" w="sm" type="none"/>
                    </a:lnR>
                    <a:lnT cap="flat" cmpd="sng" w="8650">
                      <a:solidFill>
                        <a:srgbClr val="CCCCCC"/>
                      </a:solidFill>
                      <a:prstDash val="solid"/>
                      <a:round/>
                      <a:headEnd len="sm" w="sm" type="none"/>
                      <a:tailEnd len="sm" w="sm" type="none"/>
                    </a:lnT>
                    <a:lnB cap="flat" cmpd="sng" w="8650">
                      <a:solidFill>
                        <a:srgbClr val="CCCCCC"/>
                      </a:solidFill>
                      <a:prstDash val="solid"/>
                      <a:round/>
                      <a:headEnd len="sm" w="sm" type="none"/>
                      <a:tailEnd len="sm" w="sm" type="none"/>
                    </a:lnB>
                    <a:solidFill>
                      <a:schemeClr val="lt1"/>
                    </a:solidFill>
                  </a:tcPr>
                </a:tc>
                <a:tc>
                  <a:txBody>
                    <a:bodyPr/>
                    <a:lstStyle/>
                    <a:p>
                      <a:pPr indent="0" lvl="0" marL="0" rtl="0" algn="ctr">
                        <a:spcBef>
                          <a:spcPts val="200"/>
                        </a:spcBef>
                        <a:spcAft>
                          <a:spcPts val="200"/>
                        </a:spcAft>
                        <a:buNone/>
                      </a:pPr>
                      <a:r>
                        <a:rPr b="1" lang="en-US" sz="1100"/>
                        <a:t>CHEN BAOGANG</a:t>
                      </a:r>
                      <a:endParaRPr b="1" sz="1100"/>
                    </a:p>
                  </a:txBody>
                  <a:tcPr marT="0" marB="0" marR="0" marL="0" anchor="ctr">
                    <a:lnL cap="flat" cmpd="sng" w="8650">
                      <a:solidFill>
                        <a:srgbClr val="CCCCCC"/>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CCCCCC"/>
                      </a:solidFill>
                      <a:prstDash val="solid"/>
                      <a:round/>
                      <a:headEnd len="sm" w="sm" type="none"/>
                      <a:tailEnd len="sm" w="sm" type="none"/>
                    </a:lnT>
                    <a:lnB cap="flat" cmpd="sng" w="8650">
                      <a:solidFill>
                        <a:srgbClr val="CCCCCC"/>
                      </a:solidFill>
                      <a:prstDash val="solid"/>
                      <a:round/>
                      <a:headEnd len="sm" w="sm" type="none"/>
                      <a:tailEnd len="sm" w="sm" type="none"/>
                    </a:lnB>
                    <a:solidFill>
                      <a:schemeClr val="lt1"/>
                    </a:solidFill>
                  </a:tcPr>
                </a:tc>
              </a:tr>
              <a:tr h="394900">
                <a:tc>
                  <a:txBody>
                    <a:bodyPr/>
                    <a:lstStyle/>
                    <a:p>
                      <a:pPr indent="0" lvl="0" marL="0" rtl="0" algn="ctr">
                        <a:spcBef>
                          <a:spcPts val="200"/>
                        </a:spcBef>
                        <a:spcAft>
                          <a:spcPts val="200"/>
                        </a:spcAft>
                        <a:buNone/>
                      </a:pPr>
                      <a:r>
                        <a:rPr b="1" lang="en-US" sz="1100"/>
                        <a:t>2</a:t>
                      </a:r>
                      <a:endParaRPr b="1" sz="1100"/>
                    </a:p>
                  </a:txBody>
                  <a:tcPr marT="0" marB="0" marR="0" marL="0" anchor="ctr">
                    <a:lnL cap="flat" cmpd="sng" w="8650">
                      <a:solidFill>
                        <a:srgbClr val="000000"/>
                      </a:solidFill>
                      <a:prstDash val="solid"/>
                      <a:round/>
                      <a:headEnd len="sm" w="sm" type="none"/>
                      <a:tailEnd len="sm" w="sm" type="none"/>
                    </a:lnL>
                    <a:lnR cap="flat" cmpd="sng" w="8650">
                      <a:solidFill>
                        <a:srgbClr val="CCCCCC"/>
                      </a:solidFill>
                      <a:prstDash val="solid"/>
                      <a:round/>
                      <a:headEnd len="sm" w="sm" type="none"/>
                      <a:tailEnd len="sm" w="sm" type="none"/>
                    </a:lnR>
                    <a:lnT cap="flat" cmpd="sng" w="8650">
                      <a:solidFill>
                        <a:srgbClr val="CCCCCC"/>
                      </a:solidFill>
                      <a:prstDash val="solid"/>
                      <a:round/>
                      <a:headEnd len="sm" w="sm" type="none"/>
                      <a:tailEnd len="sm" w="sm" type="none"/>
                    </a:lnT>
                    <a:lnB cap="flat" cmpd="sng" w="8650">
                      <a:solidFill>
                        <a:srgbClr val="CCCCCC"/>
                      </a:solidFill>
                      <a:prstDash val="solid"/>
                      <a:round/>
                      <a:headEnd len="sm" w="sm" type="none"/>
                      <a:tailEnd len="sm" w="sm" type="none"/>
                    </a:lnB>
                    <a:solidFill>
                      <a:schemeClr val="lt1"/>
                    </a:solidFill>
                  </a:tcPr>
                </a:tc>
                <a:tc>
                  <a:txBody>
                    <a:bodyPr/>
                    <a:lstStyle/>
                    <a:p>
                      <a:pPr indent="0" lvl="0" marL="0" rtl="0" algn="ctr">
                        <a:spcBef>
                          <a:spcPts val="200"/>
                        </a:spcBef>
                        <a:spcAft>
                          <a:spcPts val="200"/>
                        </a:spcAft>
                        <a:buNone/>
                      </a:pPr>
                      <a:r>
                        <a:rPr b="1" lang="en-US" sz="1100"/>
                        <a:t>S2191604</a:t>
                      </a:r>
                      <a:endParaRPr b="1" sz="1100"/>
                    </a:p>
                  </a:txBody>
                  <a:tcPr marT="0" marB="0" marR="0" marL="0" anchor="ctr">
                    <a:lnL cap="flat" cmpd="sng" w="8650">
                      <a:solidFill>
                        <a:srgbClr val="CCCCCC"/>
                      </a:solidFill>
                      <a:prstDash val="solid"/>
                      <a:round/>
                      <a:headEnd len="sm" w="sm" type="none"/>
                      <a:tailEnd len="sm" w="sm" type="none"/>
                    </a:lnL>
                    <a:lnR cap="flat" cmpd="sng" w="8650">
                      <a:solidFill>
                        <a:srgbClr val="CCCCCC"/>
                      </a:solidFill>
                      <a:prstDash val="solid"/>
                      <a:round/>
                      <a:headEnd len="sm" w="sm" type="none"/>
                      <a:tailEnd len="sm" w="sm" type="none"/>
                    </a:lnR>
                    <a:lnT cap="flat" cmpd="sng" w="8650">
                      <a:solidFill>
                        <a:srgbClr val="CCCCCC"/>
                      </a:solidFill>
                      <a:prstDash val="solid"/>
                      <a:round/>
                      <a:headEnd len="sm" w="sm" type="none"/>
                      <a:tailEnd len="sm" w="sm" type="none"/>
                    </a:lnT>
                    <a:lnB cap="flat" cmpd="sng" w="8650">
                      <a:solidFill>
                        <a:srgbClr val="CCCCCC"/>
                      </a:solidFill>
                      <a:prstDash val="solid"/>
                      <a:round/>
                      <a:headEnd len="sm" w="sm" type="none"/>
                      <a:tailEnd len="sm" w="sm" type="none"/>
                    </a:lnB>
                    <a:solidFill>
                      <a:schemeClr val="lt1"/>
                    </a:solidFill>
                  </a:tcPr>
                </a:tc>
                <a:tc>
                  <a:txBody>
                    <a:bodyPr/>
                    <a:lstStyle/>
                    <a:p>
                      <a:pPr indent="0" lvl="0" marL="0" rtl="0" algn="ctr">
                        <a:spcBef>
                          <a:spcPts val="200"/>
                        </a:spcBef>
                        <a:spcAft>
                          <a:spcPts val="200"/>
                        </a:spcAft>
                        <a:buNone/>
                      </a:pPr>
                      <a:r>
                        <a:rPr b="1" lang="en-US" sz="1100"/>
                        <a:t>ONG HORNG NENG</a:t>
                      </a:r>
                      <a:endParaRPr b="1" sz="1100"/>
                    </a:p>
                  </a:txBody>
                  <a:tcPr marT="0" marB="0" marR="0" marL="0" anchor="ctr">
                    <a:lnL cap="flat" cmpd="sng" w="8650">
                      <a:solidFill>
                        <a:srgbClr val="CCCCCC"/>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CCCCCC"/>
                      </a:solidFill>
                      <a:prstDash val="solid"/>
                      <a:round/>
                      <a:headEnd len="sm" w="sm" type="none"/>
                      <a:tailEnd len="sm" w="sm" type="none"/>
                    </a:lnT>
                    <a:lnB cap="flat" cmpd="sng" w="8650">
                      <a:solidFill>
                        <a:srgbClr val="CCCCCC"/>
                      </a:solidFill>
                      <a:prstDash val="solid"/>
                      <a:round/>
                      <a:headEnd len="sm" w="sm" type="none"/>
                      <a:tailEnd len="sm" w="sm" type="none"/>
                    </a:lnB>
                    <a:solidFill>
                      <a:schemeClr val="lt1"/>
                    </a:solidFill>
                  </a:tcPr>
                </a:tc>
              </a:tr>
              <a:tr h="394900">
                <a:tc>
                  <a:txBody>
                    <a:bodyPr/>
                    <a:lstStyle/>
                    <a:p>
                      <a:pPr indent="0" lvl="0" marL="0" rtl="0" algn="ctr">
                        <a:spcBef>
                          <a:spcPts val="200"/>
                        </a:spcBef>
                        <a:spcAft>
                          <a:spcPts val="200"/>
                        </a:spcAft>
                        <a:buNone/>
                      </a:pPr>
                      <a:r>
                        <a:rPr b="1" lang="en-US" sz="1100"/>
                        <a:t>3</a:t>
                      </a:r>
                      <a:endParaRPr b="1" sz="1100"/>
                    </a:p>
                  </a:txBody>
                  <a:tcPr marT="0" marB="0" marR="0" marL="0" anchor="ctr">
                    <a:lnL cap="flat" cmpd="sng" w="8650">
                      <a:solidFill>
                        <a:srgbClr val="000000"/>
                      </a:solidFill>
                      <a:prstDash val="solid"/>
                      <a:round/>
                      <a:headEnd len="sm" w="sm" type="none"/>
                      <a:tailEnd len="sm" w="sm" type="none"/>
                    </a:lnL>
                    <a:lnR cap="flat" cmpd="sng" w="8650">
                      <a:solidFill>
                        <a:srgbClr val="CCCCCC"/>
                      </a:solidFill>
                      <a:prstDash val="solid"/>
                      <a:round/>
                      <a:headEnd len="sm" w="sm" type="none"/>
                      <a:tailEnd len="sm" w="sm" type="none"/>
                    </a:lnR>
                    <a:lnT cap="flat" cmpd="sng" w="8650">
                      <a:solidFill>
                        <a:srgbClr val="CCCCCC"/>
                      </a:solidFill>
                      <a:prstDash val="solid"/>
                      <a:round/>
                      <a:headEnd len="sm" w="sm" type="none"/>
                      <a:tailEnd len="sm" w="sm" type="none"/>
                    </a:lnT>
                    <a:lnB cap="flat" cmpd="sng" w="8650">
                      <a:solidFill>
                        <a:srgbClr val="CCCCCC"/>
                      </a:solidFill>
                      <a:prstDash val="solid"/>
                      <a:round/>
                      <a:headEnd len="sm" w="sm" type="none"/>
                      <a:tailEnd len="sm" w="sm" type="none"/>
                    </a:lnB>
                    <a:solidFill>
                      <a:schemeClr val="lt1"/>
                    </a:solidFill>
                  </a:tcPr>
                </a:tc>
                <a:tc>
                  <a:txBody>
                    <a:bodyPr/>
                    <a:lstStyle/>
                    <a:p>
                      <a:pPr indent="0" lvl="0" marL="0" rtl="0" algn="ctr">
                        <a:spcBef>
                          <a:spcPts val="200"/>
                        </a:spcBef>
                        <a:spcAft>
                          <a:spcPts val="200"/>
                        </a:spcAft>
                        <a:buNone/>
                      </a:pPr>
                      <a:r>
                        <a:rPr b="1" lang="en-US" sz="1100"/>
                        <a:t>22052733</a:t>
                      </a:r>
                      <a:endParaRPr b="1" sz="1100"/>
                    </a:p>
                  </a:txBody>
                  <a:tcPr marT="0" marB="0" marR="0" marL="0" anchor="ctr">
                    <a:lnL cap="flat" cmpd="sng" w="8650">
                      <a:solidFill>
                        <a:srgbClr val="CCCCCC"/>
                      </a:solidFill>
                      <a:prstDash val="solid"/>
                      <a:round/>
                      <a:headEnd len="sm" w="sm" type="none"/>
                      <a:tailEnd len="sm" w="sm" type="none"/>
                    </a:lnL>
                    <a:lnR cap="flat" cmpd="sng" w="8650">
                      <a:solidFill>
                        <a:srgbClr val="CCCCCC"/>
                      </a:solidFill>
                      <a:prstDash val="solid"/>
                      <a:round/>
                      <a:headEnd len="sm" w="sm" type="none"/>
                      <a:tailEnd len="sm" w="sm" type="none"/>
                    </a:lnR>
                    <a:lnT cap="flat" cmpd="sng" w="8650">
                      <a:solidFill>
                        <a:srgbClr val="CCCCCC"/>
                      </a:solidFill>
                      <a:prstDash val="solid"/>
                      <a:round/>
                      <a:headEnd len="sm" w="sm" type="none"/>
                      <a:tailEnd len="sm" w="sm" type="none"/>
                    </a:lnT>
                    <a:lnB cap="flat" cmpd="sng" w="8650">
                      <a:solidFill>
                        <a:srgbClr val="CCCCCC"/>
                      </a:solidFill>
                      <a:prstDash val="solid"/>
                      <a:round/>
                      <a:headEnd len="sm" w="sm" type="none"/>
                      <a:tailEnd len="sm" w="sm" type="none"/>
                    </a:lnB>
                    <a:solidFill>
                      <a:schemeClr val="lt1"/>
                    </a:solidFill>
                  </a:tcPr>
                </a:tc>
                <a:tc>
                  <a:txBody>
                    <a:bodyPr/>
                    <a:lstStyle/>
                    <a:p>
                      <a:pPr indent="0" lvl="0" marL="0" rtl="0" algn="ctr">
                        <a:spcBef>
                          <a:spcPts val="200"/>
                        </a:spcBef>
                        <a:spcAft>
                          <a:spcPts val="200"/>
                        </a:spcAft>
                        <a:buNone/>
                      </a:pPr>
                      <a:r>
                        <a:rPr b="1" lang="en-US" sz="1100"/>
                        <a:t>RAJASEGARAN A/L M SIVAANANDAN</a:t>
                      </a:r>
                      <a:endParaRPr b="1" sz="1100"/>
                    </a:p>
                  </a:txBody>
                  <a:tcPr marT="0" marB="0" marR="0" marL="0" anchor="ctr">
                    <a:lnL cap="flat" cmpd="sng" w="8650">
                      <a:solidFill>
                        <a:srgbClr val="CCCCCC"/>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CCCCCC"/>
                      </a:solidFill>
                      <a:prstDash val="solid"/>
                      <a:round/>
                      <a:headEnd len="sm" w="sm" type="none"/>
                      <a:tailEnd len="sm" w="sm" type="none"/>
                    </a:lnT>
                    <a:lnB cap="flat" cmpd="sng" w="8650">
                      <a:solidFill>
                        <a:srgbClr val="CCCCCC"/>
                      </a:solidFill>
                      <a:prstDash val="solid"/>
                      <a:round/>
                      <a:headEnd len="sm" w="sm" type="none"/>
                      <a:tailEnd len="sm" w="sm" type="none"/>
                    </a:lnB>
                    <a:solidFill>
                      <a:schemeClr val="lt1"/>
                    </a:solidFill>
                  </a:tcPr>
                </a:tc>
              </a:tr>
              <a:tr h="394900">
                <a:tc>
                  <a:txBody>
                    <a:bodyPr/>
                    <a:lstStyle/>
                    <a:p>
                      <a:pPr indent="0" lvl="0" marL="0" rtl="0" algn="ctr">
                        <a:spcBef>
                          <a:spcPts val="200"/>
                        </a:spcBef>
                        <a:spcAft>
                          <a:spcPts val="200"/>
                        </a:spcAft>
                        <a:buNone/>
                      </a:pPr>
                      <a:r>
                        <a:rPr b="1" lang="en-US" sz="1100"/>
                        <a:t>4</a:t>
                      </a:r>
                      <a:endParaRPr b="1" sz="1100"/>
                    </a:p>
                  </a:txBody>
                  <a:tcPr marT="0" marB="0" marR="0" marL="0" anchor="ctr">
                    <a:lnL cap="flat" cmpd="sng" w="8650">
                      <a:solidFill>
                        <a:srgbClr val="000000"/>
                      </a:solidFill>
                      <a:prstDash val="solid"/>
                      <a:round/>
                      <a:headEnd len="sm" w="sm" type="none"/>
                      <a:tailEnd len="sm" w="sm" type="none"/>
                    </a:lnL>
                    <a:lnR cap="flat" cmpd="sng" w="8650">
                      <a:solidFill>
                        <a:srgbClr val="CCCCCC"/>
                      </a:solidFill>
                      <a:prstDash val="solid"/>
                      <a:round/>
                      <a:headEnd len="sm" w="sm" type="none"/>
                      <a:tailEnd len="sm" w="sm" type="none"/>
                    </a:lnR>
                    <a:lnT cap="flat" cmpd="sng" w="8650">
                      <a:solidFill>
                        <a:srgbClr val="CCCCCC"/>
                      </a:solidFill>
                      <a:prstDash val="solid"/>
                      <a:round/>
                      <a:headEnd len="sm" w="sm" type="none"/>
                      <a:tailEnd len="sm" w="sm" type="none"/>
                    </a:lnT>
                    <a:lnB cap="flat" cmpd="sng" w="8650">
                      <a:solidFill>
                        <a:srgbClr val="CCCCCC"/>
                      </a:solidFill>
                      <a:prstDash val="solid"/>
                      <a:round/>
                      <a:headEnd len="sm" w="sm" type="none"/>
                      <a:tailEnd len="sm" w="sm" type="none"/>
                    </a:lnB>
                    <a:solidFill>
                      <a:schemeClr val="lt1"/>
                    </a:solidFill>
                  </a:tcPr>
                </a:tc>
                <a:tc>
                  <a:txBody>
                    <a:bodyPr/>
                    <a:lstStyle/>
                    <a:p>
                      <a:pPr indent="0" lvl="0" marL="0" rtl="0" algn="ctr">
                        <a:spcBef>
                          <a:spcPts val="200"/>
                        </a:spcBef>
                        <a:spcAft>
                          <a:spcPts val="200"/>
                        </a:spcAft>
                        <a:buNone/>
                      </a:pPr>
                      <a:r>
                        <a:rPr b="1" lang="en-US" sz="1100"/>
                        <a:t>S2179001</a:t>
                      </a:r>
                      <a:endParaRPr b="1" sz="1100"/>
                    </a:p>
                  </a:txBody>
                  <a:tcPr marT="0" marB="0" marR="0" marL="0" anchor="ctr">
                    <a:lnL cap="flat" cmpd="sng" w="8650">
                      <a:solidFill>
                        <a:srgbClr val="CCCCCC"/>
                      </a:solidFill>
                      <a:prstDash val="solid"/>
                      <a:round/>
                      <a:headEnd len="sm" w="sm" type="none"/>
                      <a:tailEnd len="sm" w="sm" type="none"/>
                    </a:lnL>
                    <a:lnR cap="flat" cmpd="sng" w="8650">
                      <a:solidFill>
                        <a:srgbClr val="CCCCCC"/>
                      </a:solidFill>
                      <a:prstDash val="solid"/>
                      <a:round/>
                      <a:headEnd len="sm" w="sm" type="none"/>
                      <a:tailEnd len="sm" w="sm" type="none"/>
                    </a:lnR>
                    <a:lnT cap="flat" cmpd="sng" w="8650">
                      <a:solidFill>
                        <a:srgbClr val="CCCCCC"/>
                      </a:solidFill>
                      <a:prstDash val="solid"/>
                      <a:round/>
                      <a:headEnd len="sm" w="sm" type="none"/>
                      <a:tailEnd len="sm" w="sm" type="none"/>
                    </a:lnT>
                    <a:lnB cap="flat" cmpd="sng" w="8650">
                      <a:solidFill>
                        <a:srgbClr val="CCCCCC"/>
                      </a:solidFill>
                      <a:prstDash val="solid"/>
                      <a:round/>
                      <a:headEnd len="sm" w="sm" type="none"/>
                      <a:tailEnd len="sm" w="sm" type="none"/>
                    </a:lnB>
                    <a:solidFill>
                      <a:schemeClr val="lt1"/>
                    </a:solidFill>
                  </a:tcPr>
                </a:tc>
                <a:tc>
                  <a:txBody>
                    <a:bodyPr/>
                    <a:lstStyle/>
                    <a:p>
                      <a:pPr indent="0" lvl="0" marL="0" rtl="0" algn="ctr">
                        <a:spcBef>
                          <a:spcPts val="200"/>
                        </a:spcBef>
                        <a:spcAft>
                          <a:spcPts val="200"/>
                        </a:spcAft>
                        <a:buNone/>
                      </a:pPr>
                      <a:r>
                        <a:rPr b="1" lang="en-US" sz="1100"/>
                        <a:t>NG CHENG WEI</a:t>
                      </a:r>
                      <a:endParaRPr b="1" sz="1100"/>
                    </a:p>
                  </a:txBody>
                  <a:tcPr marT="0" marB="0" marR="0" marL="0" anchor="ctr">
                    <a:lnL cap="flat" cmpd="sng" w="8650">
                      <a:solidFill>
                        <a:srgbClr val="CCCCCC"/>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CCCCCC"/>
                      </a:solidFill>
                      <a:prstDash val="solid"/>
                      <a:round/>
                      <a:headEnd len="sm" w="sm" type="none"/>
                      <a:tailEnd len="sm" w="sm" type="none"/>
                    </a:lnT>
                    <a:lnB cap="flat" cmpd="sng" w="8650">
                      <a:solidFill>
                        <a:srgbClr val="CCCCCC"/>
                      </a:solidFill>
                      <a:prstDash val="solid"/>
                      <a:round/>
                      <a:headEnd len="sm" w="sm" type="none"/>
                      <a:tailEnd len="sm" w="sm" type="none"/>
                    </a:lnB>
                    <a:solidFill>
                      <a:schemeClr val="lt1"/>
                    </a:solidFill>
                  </a:tcPr>
                </a:tc>
              </a:tr>
              <a:tr h="394900">
                <a:tc>
                  <a:txBody>
                    <a:bodyPr/>
                    <a:lstStyle/>
                    <a:p>
                      <a:pPr indent="0" lvl="0" marL="0" rtl="0" algn="ctr">
                        <a:spcBef>
                          <a:spcPts val="200"/>
                        </a:spcBef>
                        <a:spcAft>
                          <a:spcPts val="200"/>
                        </a:spcAft>
                        <a:buNone/>
                      </a:pPr>
                      <a:r>
                        <a:rPr b="1" lang="en-US" sz="1100"/>
                        <a:t>5</a:t>
                      </a:r>
                      <a:endParaRPr b="1" sz="1100"/>
                    </a:p>
                  </a:txBody>
                  <a:tcPr marT="0" marB="0" marR="0" marL="0" anchor="ctr">
                    <a:lnL cap="flat" cmpd="sng" w="8650">
                      <a:solidFill>
                        <a:srgbClr val="000000"/>
                      </a:solidFill>
                      <a:prstDash val="solid"/>
                      <a:round/>
                      <a:headEnd len="sm" w="sm" type="none"/>
                      <a:tailEnd len="sm" w="sm" type="none"/>
                    </a:lnL>
                    <a:lnR cap="flat" cmpd="sng" w="8650">
                      <a:solidFill>
                        <a:srgbClr val="CCCCCC"/>
                      </a:solidFill>
                      <a:prstDash val="solid"/>
                      <a:round/>
                      <a:headEnd len="sm" w="sm" type="none"/>
                      <a:tailEnd len="sm" w="sm" type="none"/>
                    </a:lnR>
                    <a:lnT cap="flat" cmpd="sng" w="8650">
                      <a:solidFill>
                        <a:srgbClr val="CCCCCC"/>
                      </a:solidFill>
                      <a:prstDash val="solid"/>
                      <a:round/>
                      <a:headEnd len="sm" w="sm" type="none"/>
                      <a:tailEnd len="sm" w="sm" type="none"/>
                    </a:lnT>
                    <a:lnB cap="flat" cmpd="sng" w="8650">
                      <a:solidFill>
                        <a:srgbClr val="000000"/>
                      </a:solidFill>
                      <a:prstDash val="solid"/>
                      <a:round/>
                      <a:headEnd len="sm" w="sm" type="none"/>
                      <a:tailEnd len="sm" w="sm" type="none"/>
                    </a:lnB>
                    <a:solidFill>
                      <a:schemeClr val="lt1"/>
                    </a:solidFill>
                  </a:tcPr>
                </a:tc>
                <a:tc>
                  <a:txBody>
                    <a:bodyPr/>
                    <a:lstStyle/>
                    <a:p>
                      <a:pPr indent="0" lvl="0" marL="0" rtl="0" algn="ctr">
                        <a:spcBef>
                          <a:spcPts val="200"/>
                        </a:spcBef>
                        <a:spcAft>
                          <a:spcPts val="200"/>
                        </a:spcAft>
                        <a:buNone/>
                      </a:pPr>
                      <a:r>
                        <a:rPr b="1" lang="en-US" sz="1100"/>
                        <a:t>22056764</a:t>
                      </a:r>
                      <a:endParaRPr b="1" sz="1100"/>
                    </a:p>
                  </a:txBody>
                  <a:tcPr marT="0" marB="0" marR="0" marL="0" anchor="ctr">
                    <a:lnL cap="flat" cmpd="sng" w="8650">
                      <a:solidFill>
                        <a:srgbClr val="CCCCCC"/>
                      </a:solidFill>
                      <a:prstDash val="solid"/>
                      <a:round/>
                      <a:headEnd len="sm" w="sm" type="none"/>
                      <a:tailEnd len="sm" w="sm" type="none"/>
                    </a:lnL>
                    <a:lnR cap="flat" cmpd="sng" w="8650">
                      <a:solidFill>
                        <a:srgbClr val="CCCCCC"/>
                      </a:solidFill>
                      <a:prstDash val="solid"/>
                      <a:round/>
                      <a:headEnd len="sm" w="sm" type="none"/>
                      <a:tailEnd len="sm" w="sm" type="none"/>
                    </a:lnR>
                    <a:lnT cap="flat" cmpd="sng" w="8650">
                      <a:solidFill>
                        <a:srgbClr val="CCCCCC"/>
                      </a:solidFill>
                      <a:prstDash val="solid"/>
                      <a:round/>
                      <a:headEnd len="sm" w="sm" type="none"/>
                      <a:tailEnd len="sm" w="sm" type="none"/>
                    </a:lnT>
                    <a:lnB cap="flat" cmpd="sng" w="8650">
                      <a:solidFill>
                        <a:srgbClr val="000000"/>
                      </a:solidFill>
                      <a:prstDash val="solid"/>
                      <a:round/>
                      <a:headEnd len="sm" w="sm" type="none"/>
                      <a:tailEnd len="sm" w="sm" type="none"/>
                    </a:lnB>
                    <a:solidFill>
                      <a:schemeClr val="lt1"/>
                    </a:solidFill>
                  </a:tcPr>
                </a:tc>
                <a:tc>
                  <a:txBody>
                    <a:bodyPr/>
                    <a:lstStyle/>
                    <a:p>
                      <a:pPr indent="0" lvl="0" marL="0" rtl="0" algn="ctr">
                        <a:spcBef>
                          <a:spcPts val="200"/>
                        </a:spcBef>
                        <a:spcAft>
                          <a:spcPts val="200"/>
                        </a:spcAft>
                        <a:buNone/>
                      </a:pPr>
                      <a:r>
                        <a:rPr b="1" lang="en-US" sz="1100"/>
                        <a:t>DEVAYANI A/P BALKRISHNAN</a:t>
                      </a:r>
                      <a:endParaRPr b="1" sz="1100"/>
                    </a:p>
                  </a:txBody>
                  <a:tcPr marT="0" marB="0" marR="0" marL="0" anchor="ctr">
                    <a:lnL cap="flat" cmpd="sng" w="8650">
                      <a:solidFill>
                        <a:srgbClr val="CCCCCC"/>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CCCCCC"/>
                      </a:solidFill>
                      <a:prstDash val="solid"/>
                      <a:round/>
                      <a:headEnd len="sm" w="sm" type="none"/>
                      <a:tailEnd len="sm" w="sm" type="none"/>
                    </a:lnT>
                    <a:lnB cap="flat" cmpd="sng" w="8650">
                      <a:solidFill>
                        <a:srgbClr val="000000"/>
                      </a:solidFill>
                      <a:prstDash val="solid"/>
                      <a:round/>
                      <a:headEnd len="sm" w="sm" type="none"/>
                      <a:tailEnd len="sm" w="sm" type="none"/>
                    </a:lnB>
                    <a:solidFill>
                      <a:schemeClr val="lt1"/>
                    </a:solidFill>
                  </a:tcPr>
                </a:tc>
              </a:tr>
            </a:tbl>
          </a:graphicData>
        </a:graphic>
      </p:graphicFrame>
      <p:sp>
        <p:nvSpPr>
          <p:cNvPr id="110" name="Google Shape;110;p13"/>
          <p:cNvSpPr txBox="1"/>
          <p:nvPr/>
        </p:nvSpPr>
        <p:spPr>
          <a:xfrm>
            <a:off x="11402925" y="788975"/>
            <a:ext cx="342600" cy="2539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700">
                <a:solidFill>
                  <a:schemeClr val="lt1"/>
                </a:solidFill>
                <a:latin typeface="Gill Sans"/>
                <a:ea typeface="Gill Sans"/>
                <a:cs typeface="Gill Sans"/>
                <a:sym typeface="Gill Sans"/>
              </a:rPr>
              <a:t>TE</a:t>
            </a:r>
            <a:r>
              <a:rPr b="1" lang="en-US" sz="1700">
                <a:solidFill>
                  <a:schemeClr val="lt1"/>
                </a:solidFill>
                <a:latin typeface="Gill Sans"/>
                <a:ea typeface="Gill Sans"/>
                <a:cs typeface="Gill Sans"/>
                <a:sym typeface="Gill Sans"/>
              </a:rPr>
              <a:t>A</a:t>
            </a:r>
            <a:r>
              <a:rPr b="1" lang="en-US" sz="1700">
                <a:solidFill>
                  <a:schemeClr val="lt1"/>
                </a:solidFill>
                <a:latin typeface="Gill Sans"/>
                <a:ea typeface="Gill Sans"/>
                <a:cs typeface="Gill Sans"/>
                <a:sym typeface="Gill Sans"/>
              </a:rPr>
              <a:t>M</a:t>
            </a:r>
            <a:endParaRPr b="1" sz="1700">
              <a:solidFill>
                <a:schemeClr val="lt1"/>
              </a:solidFill>
              <a:latin typeface="Gill Sans"/>
              <a:ea typeface="Gill Sans"/>
              <a:cs typeface="Gill Sans"/>
              <a:sym typeface="Gill Sans"/>
            </a:endParaRPr>
          </a:p>
          <a:p>
            <a:pPr indent="0" lvl="0" marL="0" rtl="0" algn="ctr">
              <a:spcBef>
                <a:spcPts val="0"/>
              </a:spcBef>
              <a:spcAft>
                <a:spcPts val="0"/>
              </a:spcAft>
              <a:buNone/>
            </a:pPr>
            <a:r>
              <a:rPr b="1" lang="en-US" sz="1700">
                <a:solidFill>
                  <a:schemeClr val="lt1"/>
                </a:solidFill>
                <a:latin typeface="Gill Sans"/>
                <a:ea typeface="Gill Sans"/>
                <a:cs typeface="Gill Sans"/>
                <a:sym typeface="Gill Sans"/>
              </a:rPr>
              <a:t> YELP</a:t>
            </a:r>
            <a:endParaRPr b="1" sz="1300">
              <a:solidFill>
                <a:schemeClr val="lt1"/>
              </a:solidFill>
              <a:latin typeface="Gill Sans"/>
              <a:ea typeface="Gill Sans"/>
              <a:cs typeface="Gill Sans"/>
              <a:sym typeface="Gill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2"/>
          <p:cNvSpPr txBox="1"/>
          <p:nvPr>
            <p:ph type="title"/>
          </p:nvPr>
        </p:nvSpPr>
        <p:spPr>
          <a:xfrm>
            <a:off x="483993" y="729808"/>
            <a:ext cx="11029500" cy="9882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sz="4000"/>
              <a:t>System Design</a:t>
            </a:r>
            <a:endParaRPr sz="4000"/>
          </a:p>
        </p:txBody>
      </p:sp>
      <p:pic>
        <p:nvPicPr>
          <p:cNvPr id="230" name="Google Shape;230;p22"/>
          <p:cNvPicPr preferRelativeResize="0"/>
          <p:nvPr/>
        </p:nvPicPr>
        <p:blipFill>
          <a:blip r:embed="rId3">
            <a:alphaModFix/>
          </a:blip>
          <a:stretch>
            <a:fillRect/>
          </a:stretch>
        </p:blipFill>
        <p:spPr>
          <a:xfrm>
            <a:off x="1461675" y="2069175"/>
            <a:ext cx="9074125" cy="4537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3"/>
          <p:cNvSpPr txBox="1"/>
          <p:nvPr>
            <p:ph idx="1" type="body"/>
          </p:nvPr>
        </p:nvSpPr>
        <p:spPr>
          <a:xfrm>
            <a:off x="477600" y="2076901"/>
            <a:ext cx="11029500" cy="4347600"/>
          </a:xfrm>
          <a:prstGeom prst="rect">
            <a:avLst/>
          </a:prstGeom>
        </p:spPr>
        <p:txBody>
          <a:bodyPr anchorCtr="0" anchor="t" bIns="45700" lIns="91425" spcFirstLastPara="1" rIns="91425" wrap="square" tIns="45700">
            <a:normAutofit lnSpcReduction="10000"/>
          </a:bodyPr>
          <a:lstStyle/>
          <a:p>
            <a:pPr indent="0" lvl="0" marL="0" rtl="0" algn="l">
              <a:lnSpc>
                <a:spcPct val="150000"/>
              </a:lnSpc>
              <a:spcBef>
                <a:spcPts val="360"/>
              </a:spcBef>
              <a:spcAft>
                <a:spcPts val="0"/>
              </a:spcAft>
              <a:buNone/>
            </a:pPr>
            <a:r>
              <a:t/>
            </a:r>
            <a:endParaRPr sz="2000">
              <a:latin typeface="Roboto"/>
              <a:ea typeface="Roboto"/>
              <a:cs typeface="Roboto"/>
              <a:sym typeface="Roboto"/>
            </a:endParaRPr>
          </a:p>
          <a:p>
            <a:pPr indent="0" lvl="0" marL="0" rtl="0" algn="l">
              <a:lnSpc>
                <a:spcPct val="150000"/>
              </a:lnSpc>
              <a:spcBef>
                <a:spcPts val="600"/>
              </a:spcBef>
              <a:spcAft>
                <a:spcPts val="0"/>
              </a:spcAft>
              <a:buNone/>
            </a:pPr>
            <a:r>
              <a:t/>
            </a:r>
            <a:endParaRPr sz="2000">
              <a:latin typeface="Roboto"/>
              <a:ea typeface="Roboto"/>
              <a:cs typeface="Roboto"/>
              <a:sym typeface="Roboto"/>
            </a:endParaRPr>
          </a:p>
          <a:p>
            <a:pPr indent="0" lvl="0" marL="0" rtl="0" algn="l">
              <a:lnSpc>
                <a:spcPct val="150000"/>
              </a:lnSpc>
              <a:spcBef>
                <a:spcPts val="600"/>
              </a:spcBef>
              <a:spcAft>
                <a:spcPts val="0"/>
              </a:spcAft>
              <a:buNone/>
            </a:pPr>
            <a:r>
              <a:rPr lang="en-US" sz="2000">
                <a:latin typeface="Roboto"/>
                <a:ea typeface="Roboto"/>
                <a:cs typeface="Roboto"/>
                <a:sym typeface="Roboto"/>
              </a:rPr>
              <a:t>:</a:t>
            </a:r>
            <a:endParaRPr sz="2000">
              <a:latin typeface="Roboto"/>
              <a:ea typeface="Roboto"/>
              <a:cs typeface="Roboto"/>
              <a:sym typeface="Roboto"/>
            </a:endParaRPr>
          </a:p>
          <a:p>
            <a:pPr indent="-346456" lvl="0" marL="457200" rtl="0" algn="l">
              <a:lnSpc>
                <a:spcPct val="150000"/>
              </a:lnSpc>
              <a:spcBef>
                <a:spcPts val="600"/>
              </a:spcBef>
              <a:spcAft>
                <a:spcPts val="0"/>
              </a:spcAft>
              <a:buSzPts val="1856"/>
              <a:buFont typeface="Roboto"/>
              <a:buAutoNum type="arabicPeriod"/>
            </a:pPr>
            <a:r>
              <a:rPr lang="en-US" sz="2000">
                <a:latin typeface="Roboto"/>
                <a:ea typeface="Roboto"/>
                <a:cs typeface="Roboto"/>
                <a:sym typeface="Roboto"/>
              </a:rPr>
              <a:t>Upload data into hadoop hdfs</a:t>
            </a:r>
            <a:endParaRPr sz="2000">
              <a:latin typeface="Roboto"/>
              <a:ea typeface="Roboto"/>
              <a:cs typeface="Roboto"/>
              <a:sym typeface="Roboto"/>
            </a:endParaRPr>
          </a:p>
          <a:p>
            <a:pPr indent="-355600" lvl="0" marL="457200" rtl="0" algn="l">
              <a:lnSpc>
                <a:spcPct val="150000"/>
              </a:lnSpc>
              <a:spcBef>
                <a:spcPts val="0"/>
              </a:spcBef>
              <a:spcAft>
                <a:spcPts val="0"/>
              </a:spcAft>
              <a:buSzPts val="2000"/>
              <a:buFont typeface="Roboto"/>
              <a:buAutoNum type="arabicPeriod"/>
            </a:pPr>
            <a:r>
              <a:rPr lang="en-US" sz="2000">
                <a:latin typeface="Roboto"/>
                <a:ea typeface="Roboto"/>
                <a:cs typeface="Roboto"/>
                <a:sym typeface="Roboto"/>
              </a:rPr>
              <a:t>Run WordCount task with Mapreduce</a:t>
            </a:r>
            <a:endParaRPr sz="2000">
              <a:latin typeface="Roboto"/>
              <a:ea typeface="Roboto"/>
              <a:cs typeface="Roboto"/>
              <a:sym typeface="Roboto"/>
            </a:endParaRPr>
          </a:p>
          <a:p>
            <a:pPr indent="0" lvl="0" marL="457200" rtl="0" algn="l">
              <a:lnSpc>
                <a:spcPct val="150000"/>
              </a:lnSpc>
              <a:spcBef>
                <a:spcPts val="600"/>
              </a:spcBef>
              <a:spcAft>
                <a:spcPts val="0"/>
              </a:spcAft>
              <a:buNone/>
            </a:pPr>
            <a:r>
              <a:t/>
            </a:r>
            <a:endParaRPr sz="2000">
              <a:latin typeface="Roboto"/>
              <a:ea typeface="Roboto"/>
              <a:cs typeface="Roboto"/>
              <a:sym typeface="Roboto"/>
            </a:endParaRPr>
          </a:p>
          <a:p>
            <a:pPr indent="0" lvl="0" marL="0" rtl="0" algn="l">
              <a:lnSpc>
                <a:spcPct val="150000"/>
              </a:lnSpc>
              <a:spcBef>
                <a:spcPts val="600"/>
              </a:spcBef>
              <a:spcAft>
                <a:spcPts val="0"/>
              </a:spcAft>
              <a:buNone/>
            </a:pPr>
            <a:r>
              <a:t/>
            </a:r>
            <a:endParaRPr sz="2000">
              <a:latin typeface="Roboto"/>
              <a:ea typeface="Roboto"/>
              <a:cs typeface="Roboto"/>
              <a:sym typeface="Roboto"/>
            </a:endParaRPr>
          </a:p>
          <a:p>
            <a:pPr indent="0" lvl="0" marL="0" rtl="0" algn="l">
              <a:lnSpc>
                <a:spcPct val="150000"/>
              </a:lnSpc>
              <a:spcBef>
                <a:spcPts val="600"/>
              </a:spcBef>
              <a:spcAft>
                <a:spcPts val="0"/>
              </a:spcAft>
              <a:buNone/>
            </a:pPr>
            <a:r>
              <a:t/>
            </a:r>
            <a:endParaRPr sz="2000">
              <a:latin typeface="Roboto"/>
              <a:ea typeface="Roboto"/>
              <a:cs typeface="Roboto"/>
              <a:sym typeface="Roboto"/>
            </a:endParaRPr>
          </a:p>
          <a:p>
            <a:pPr indent="0" lvl="0" marL="0" rtl="0" algn="l">
              <a:lnSpc>
                <a:spcPct val="140000"/>
              </a:lnSpc>
              <a:spcBef>
                <a:spcPts val="600"/>
              </a:spcBef>
              <a:spcAft>
                <a:spcPts val="600"/>
              </a:spcAft>
              <a:buNone/>
            </a:pPr>
            <a:r>
              <a:t/>
            </a:r>
            <a:endParaRPr sz="2000">
              <a:latin typeface="Roboto"/>
              <a:ea typeface="Roboto"/>
              <a:cs typeface="Roboto"/>
              <a:sym typeface="Roboto"/>
            </a:endParaRPr>
          </a:p>
        </p:txBody>
      </p:sp>
      <p:sp>
        <p:nvSpPr>
          <p:cNvPr id="237" name="Google Shape;237;p23"/>
          <p:cNvSpPr txBox="1"/>
          <p:nvPr>
            <p:ph type="title"/>
          </p:nvPr>
        </p:nvSpPr>
        <p:spPr>
          <a:xfrm>
            <a:off x="477592" y="702156"/>
            <a:ext cx="11029500" cy="1013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4000"/>
              <a:t>Word Count Task</a:t>
            </a:r>
            <a:endParaRPr sz="4000"/>
          </a:p>
        </p:txBody>
      </p:sp>
      <p:sp>
        <p:nvSpPr>
          <p:cNvPr id="238" name="Google Shape;238;p23"/>
          <p:cNvSpPr txBox="1"/>
          <p:nvPr>
            <p:ph idx="1" type="body"/>
          </p:nvPr>
        </p:nvSpPr>
        <p:spPr>
          <a:xfrm>
            <a:off x="477600" y="2076901"/>
            <a:ext cx="11029500" cy="4347600"/>
          </a:xfrm>
          <a:prstGeom prst="rect">
            <a:avLst/>
          </a:prstGeom>
        </p:spPr>
        <p:txBody>
          <a:bodyPr anchorCtr="0" anchor="t" bIns="45700" lIns="91425" spcFirstLastPara="1" rIns="91425" wrap="square" tIns="45700">
            <a:normAutofit/>
          </a:bodyPr>
          <a:lstStyle/>
          <a:p>
            <a:pPr indent="0" lvl="0" marL="0" rtl="0" algn="l">
              <a:lnSpc>
                <a:spcPct val="150000"/>
              </a:lnSpc>
              <a:spcBef>
                <a:spcPts val="360"/>
              </a:spcBef>
              <a:spcAft>
                <a:spcPts val="0"/>
              </a:spcAft>
              <a:buNone/>
            </a:pPr>
            <a:r>
              <a:rPr lang="en-US" sz="2000">
                <a:latin typeface="Roboto"/>
                <a:ea typeface="Roboto"/>
                <a:cs typeface="Roboto"/>
                <a:sym typeface="Roboto"/>
              </a:rPr>
              <a:t>Use Hadoop/Yarn MapReduce technology, take the Yelp review dataset as input, and count the number of times different words appear in each review. Then, the program outputs the count of each word.</a:t>
            </a:r>
            <a:endParaRPr sz="2000">
              <a:latin typeface="Roboto"/>
              <a:ea typeface="Roboto"/>
              <a:cs typeface="Roboto"/>
              <a:sym typeface="Roboto"/>
            </a:endParaRPr>
          </a:p>
          <a:p>
            <a:pPr indent="0" lvl="0" marL="0" rtl="0" algn="l">
              <a:lnSpc>
                <a:spcPct val="150000"/>
              </a:lnSpc>
              <a:spcBef>
                <a:spcPts val="600"/>
              </a:spcBef>
              <a:spcAft>
                <a:spcPts val="0"/>
              </a:spcAft>
              <a:buNone/>
            </a:pPr>
            <a:r>
              <a:t/>
            </a:r>
            <a:endParaRPr sz="2000">
              <a:latin typeface="Roboto"/>
              <a:ea typeface="Roboto"/>
              <a:cs typeface="Roboto"/>
              <a:sym typeface="Roboto"/>
            </a:endParaRPr>
          </a:p>
          <a:p>
            <a:pPr indent="0" lvl="0" marL="0" rtl="0" algn="l">
              <a:lnSpc>
                <a:spcPct val="140000"/>
              </a:lnSpc>
              <a:spcBef>
                <a:spcPts val="600"/>
              </a:spcBef>
              <a:spcAft>
                <a:spcPts val="600"/>
              </a:spcAft>
              <a:buNone/>
            </a:pPr>
            <a:r>
              <a:t/>
            </a:r>
            <a:endParaRPr sz="2000">
              <a:latin typeface="Roboto"/>
              <a:ea typeface="Roboto"/>
              <a:cs typeface="Roboto"/>
              <a:sym typeface="Roboto"/>
            </a:endParaRPr>
          </a:p>
        </p:txBody>
      </p:sp>
      <p:pic>
        <p:nvPicPr>
          <p:cNvPr id="239" name="Google Shape;239;p23"/>
          <p:cNvPicPr preferRelativeResize="0"/>
          <p:nvPr/>
        </p:nvPicPr>
        <p:blipFill>
          <a:blip r:embed="rId3">
            <a:alphaModFix/>
          </a:blip>
          <a:stretch>
            <a:fillRect/>
          </a:stretch>
        </p:blipFill>
        <p:spPr>
          <a:xfrm>
            <a:off x="5937650" y="3549175"/>
            <a:ext cx="5908176" cy="2359025"/>
          </a:xfrm>
          <a:prstGeom prst="rect">
            <a:avLst/>
          </a:prstGeom>
          <a:noFill/>
          <a:ln>
            <a:noFill/>
          </a:ln>
        </p:spPr>
      </p:pic>
      <p:pic>
        <p:nvPicPr>
          <p:cNvPr id="240" name="Google Shape;240;p23"/>
          <p:cNvPicPr preferRelativeResize="0"/>
          <p:nvPr/>
        </p:nvPicPr>
        <p:blipFill>
          <a:blip r:embed="rId4">
            <a:alphaModFix/>
          </a:blip>
          <a:stretch>
            <a:fillRect/>
          </a:stretch>
        </p:blipFill>
        <p:spPr>
          <a:xfrm>
            <a:off x="593550" y="5084375"/>
            <a:ext cx="5141850" cy="823825"/>
          </a:xfrm>
          <a:prstGeom prst="rect">
            <a:avLst/>
          </a:prstGeom>
          <a:noFill/>
          <a:ln cap="flat" cmpd="sng" w="12700">
            <a:solidFill>
              <a:srgbClr val="000000"/>
            </a:solidFill>
            <a:prstDash val="solid"/>
            <a:miter lim="8000"/>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4"/>
          <p:cNvSpPr txBox="1"/>
          <p:nvPr>
            <p:ph type="title"/>
          </p:nvPr>
        </p:nvSpPr>
        <p:spPr>
          <a:xfrm>
            <a:off x="477592" y="702156"/>
            <a:ext cx="11029500" cy="1013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4000"/>
              <a:t>Word Count Task</a:t>
            </a:r>
            <a:endParaRPr sz="4000"/>
          </a:p>
        </p:txBody>
      </p:sp>
      <p:sp>
        <p:nvSpPr>
          <p:cNvPr id="247" name="Google Shape;247;p24"/>
          <p:cNvSpPr txBox="1"/>
          <p:nvPr>
            <p:ph idx="1" type="body"/>
          </p:nvPr>
        </p:nvSpPr>
        <p:spPr>
          <a:xfrm>
            <a:off x="477600" y="2076901"/>
            <a:ext cx="11029500" cy="4347600"/>
          </a:xfrm>
          <a:prstGeom prst="rect">
            <a:avLst/>
          </a:prstGeom>
        </p:spPr>
        <p:txBody>
          <a:bodyPr anchorCtr="0" anchor="t" bIns="45700" lIns="91425" spcFirstLastPara="1" rIns="91425" wrap="square" tIns="45700">
            <a:normAutofit/>
          </a:bodyPr>
          <a:lstStyle/>
          <a:p>
            <a:pPr indent="0" lvl="0" marL="0" rtl="0" algn="l">
              <a:lnSpc>
                <a:spcPct val="150000"/>
              </a:lnSpc>
              <a:spcBef>
                <a:spcPts val="360"/>
              </a:spcBef>
              <a:spcAft>
                <a:spcPts val="0"/>
              </a:spcAft>
              <a:buNone/>
            </a:pPr>
            <a:r>
              <a:t/>
            </a:r>
            <a:endParaRPr sz="2000">
              <a:latin typeface="Roboto"/>
              <a:ea typeface="Roboto"/>
              <a:cs typeface="Roboto"/>
              <a:sym typeface="Roboto"/>
            </a:endParaRPr>
          </a:p>
          <a:p>
            <a:pPr indent="0" lvl="0" marL="0" rtl="0" algn="l">
              <a:lnSpc>
                <a:spcPct val="150000"/>
              </a:lnSpc>
              <a:spcBef>
                <a:spcPts val="600"/>
              </a:spcBef>
              <a:spcAft>
                <a:spcPts val="0"/>
              </a:spcAft>
              <a:buNone/>
            </a:pPr>
            <a:r>
              <a:t/>
            </a:r>
            <a:endParaRPr sz="2000">
              <a:latin typeface="Roboto"/>
              <a:ea typeface="Roboto"/>
              <a:cs typeface="Roboto"/>
              <a:sym typeface="Roboto"/>
            </a:endParaRPr>
          </a:p>
          <a:p>
            <a:pPr indent="0" lvl="0" marL="0" rtl="0" algn="l">
              <a:lnSpc>
                <a:spcPct val="140000"/>
              </a:lnSpc>
              <a:spcBef>
                <a:spcPts val="600"/>
              </a:spcBef>
              <a:spcAft>
                <a:spcPts val="600"/>
              </a:spcAft>
              <a:buNone/>
            </a:pPr>
            <a:r>
              <a:t/>
            </a:r>
            <a:endParaRPr sz="2000">
              <a:latin typeface="Roboto"/>
              <a:ea typeface="Roboto"/>
              <a:cs typeface="Roboto"/>
              <a:sym typeface="Roboto"/>
            </a:endParaRPr>
          </a:p>
        </p:txBody>
      </p:sp>
      <p:pic>
        <p:nvPicPr>
          <p:cNvPr id="248" name="Google Shape;248;p24"/>
          <p:cNvPicPr preferRelativeResize="0"/>
          <p:nvPr/>
        </p:nvPicPr>
        <p:blipFill rotWithShape="1">
          <a:blip r:embed="rId3">
            <a:alphaModFix/>
          </a:blip>
          <a:srcRect b="0" l="1228" r="1238" t="2458"/>
          <a:stretch/>
        </p:blipFill>
        <p:spPr>
          <a:xfrm>
            <a:off x="477600" y="1808475"/>
            <a:ext cx="10326951" cy="4883875"/>
          </a:xfrm>
          <a:prstGeom prst="rect">
            <a:avLst/>
          </a:prstGeom>
          <a:noFill/>
          <a:ln cap="flat" cmpd="sng" w="12700">
            <a:solidFill>
              <a:srgbClr val="000000"/>
            </a:solidFill>
            <a:prstDash val="solid"/>
            <a:miter lim="8000"/>
            <a:headEnd len="sm" w="sm" type="none"/>
            <a:tailEnd len="sm" w="sm" type="none"/>
          </a:ln>
        </p:spPr>
      </p:pic>
      <p:cxnSp>
        <p:nvCxnSpPr>
          <p:cNvPr id="249" name="Google Shape;249;p24"/>
          <p:cNvCxnSpPr/>
          <p:nvPr/>
        </p:nvCxnSpPr>
        <p:spPr>
          <a:xfrm flipH="1">
            <a:off x="6808150" y="4008775"/>
            <a:ext cx="2021100" cy="198900"/>
          </a:xfrm>
          <a:prstGeom prst="straightConnector1">
            <a:avLst/>
          </a:prstGeom>
          <a:noFill/>
          <a:ln cap="flat" cmpd="sng" w="38100">
            <a:solidFill>
              <a:srgbClr val="FF0000"/>
            </a:solidFill>
            <a:prstDash val="solid"/>
            <a:round/>
            <a:headEnd len="med" w="med" type="none"/>
            <a:tailEnd len="med" w="med" type="triangle"/>
          </a:ln>
        </p:spPr>
      </p:cxnSp>
      <p:sp>
        <p:nvSpPr>
          <p:cNvPr id="250" name="Google Shape;250;p24"/>
          <p:cNvSpPr txBox="1"/>
          <p:nvPr>
            <p:ph idx="1" type="body"/>
          </p:nvPr>
        </p:nvSpPr>
        <p:spPr>
          <a:xfrm>
            <a:off x="8829250" y="3660900"/>
            <a:ext cx="3180600" cy="662700"/>
          </a:xfrm>
          <a:prstGeom prst="rect">
            <a:avLst/>
          </a:prstGeom>
        </p:spPr>
        <p:txBody>
          <a:bodyPr anchorCtr="0" anchor="t" bIns="45700" lIns="91425" spcFirstLastPara="1" rIns="91425" wrap="square" tIns="45700">
            <a:normAutofit/>
          </a:bodyPr>
          <a:lstStyle/>
          <a:p>
            <a:pPr indent="0" lvl="0" marL="0" rtl="0" algn="just">
              <a:lnSpc>
                <a:spcPct val="150000"/>
              </a:lnSpc>
              <a:spcBef>
                <a:spcPts val="0"/>
              </a:spcBef>
              <a:spcAft>
                <a:spcPts val="800"/>
              </a:spcAft>
              <a:buClr>
                <a:schemeClr val="dk1"/>
              </a:buClr>
              <a:buSzPts val="1100"/>
              <a:buFont typeface="Arial"/>
              <a:buNone/>
            </a:pPr>
            <a:r>
              <a:rPr b="1" lang="en-US" sz="1400">
                <a:solidFill>
                  <a:schemeClr val="dk1"/>
                </a:solidFill>
                <a:latin typeface="Times New Roman"/>
                <a:ea typeface="Times New Roman"/>
                <a:cs typeface="Times New Roman"/>
                <a:sym typeface="Times New Roman"/>
              </a:rPr>
              <a:t>completed the map and the reduce process in just 1 minute and 34 seconds</a:t>
            </a:r>
            <a:endParaRPr b="1" sz="2200">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5"/>
          <p:cNvSpPr txBox="1"/>
          <p:nvPr>
            <p:ph type="title"/>
          </p:nvPr>
        </p:nvSpPr>
        <p:spPr>
          <a:xfrm>
            <a:off x="477592" y="702156"/>
            <a:ext cx="11029500" cy="1013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4000"/>
              <a:t>Data Analysis By Hadoop, Pig , Spark and Hive</a:t>
            </a:r>
            <a:endParaRPr sz="4000"/>
          </a:p>
        </p:txBody>
      </p:sp>
      <p:sp>
        <p:nvSpPr>
          <p:cNvPr id="257" name="Google Shape;257;p25"/>
          <p:cNvSpPr txBox="1"/>
          <p:nvPr>
            <p:ph idx="1" type="body"/>
          </p:nvPr>
        </p:nvSpPr>
        <p:spPr>
          <a:xfrm>
            <a:off x="477600" y="2060350"/>
            <a:ext cx="11029500" cy="4665000"/>
          </a:xfrm>
          <a:prstGeom prst="rect">
            <a:avLst/>
          </a:prstGeom>
        </p:spPr>
        <p:txBody>
          <a:bodyPr anchorCtr="0" anchor="t" bIns="45700" lIns="91425" spcFirstLastPara="1" rIns="91425" wrap="square" tIns="45700">
            <a:normAutofit/>
          </a:bodyPr>
          <a:lstStyle/>
          <a:p>
            <a:pPr indent="0" lvl="0" marL="0" rtl="0" algn="l">
              <a:lnSpc>
                <a:spcPct val="150000"/>
              </a:lnSpc>
              <a:spcBef>
                <a:spcPts val="360"/>
              </a:spcBef>
              <a:spcAft>
                <a:spcPts val="0"/>
              </a:spcAft>
              <a:buNone/>
            </a:pPr>
            <a:r>
              <a:rPr b="1" lang="en-US" sz="2000">
                <a:latin typeface="Roboto"/>
                <a:ea typeface="Roboto"/>
                <a:cs typeface="Roboto"/>
                <a:sym typeface="Roboto"/>
              </a:rPr>
              <a:t>Installed softwares and</a:t>
            </a:r>
            <a:endParaRPr b="1" sz="2000">
              <a:latin typeface="Roboto"/>
              <a:ea typeface="Roboto"/>
              <a:cs typeface="Roboto"/>
              <a:sym typeface="Roboto"/>
            </a:endParaRPr>
          </a:p>
          <a:p>
            <a:pPr indent="0" lvl="0" marL="0" rtl="0" algn="l">
              <a:lnSpc>
                <a:spcPct val="150000"/>
              </a:lnSpc>
              <a:spcBef>
                <a:spcPts val="600"/>
              </a:spcBef>
              <a:spcAft>
                <a:spcPts val="0"/>
              </a:spcAft>
              <a:buNone/>
            </a:pPr>
            <a:r>
              <a:rPr b="1" lang="en-US" sz="2000">
                <a:latin typeface="Roboto"/>
                <a:ea typeface="Roboto"/>
                <a:cs typeface="Roboto"/>
                <a:sym typeface="Roboto"/>
              </a:rPr>
              <a:t>Set environment variables</a:t>
            </a:r>
            <a:endParaRPr b="1" sz="2000">
              <a:latin typeface="Roboto"/>
              <a:ea typeface="Roboto"/>
              <a:cs typeface="Roboto"/>
              <a:sym typeface="Roboto"/>
            </a:endParaRPr>
          </a:p>
          <a:p>
            <a:pPr indent="0" lvl="0" marL="0" rtl="0" algn="l">
              <a:lnSpc>
                <a:spcPct val="150000"/>
              </a:lnSpc>
              <a:spcBef>
                <a:spcPts val="600"/>
              </a:spcBef>
              <a:spcAft>
                <a:spcPts val="0"/>
              </a:spcAft>
              <a:buNone/>
            </a:pPr>
            <a:r>
              <a:t/>
            </a:r>
            <a:endParaRPr sz="2000">
              <a:latin typeface="Roboto"/>
              <a:ea typeface="Roboto"/>
              <a:cs typeface="Roboto"/>
              <a:sym typeface="Roboto"/>
            </a:endParaRPr>
          </a:p>
          <a:p>
            <a:pPr indent="0" lvl="0" marL="0" rtl="0" algn="l">
              <a:lnSpc>
                <a:spcPct val="150000"/>
              </a:lnSpc>
              <a:spcBef>
                <a:spcPts val="600"/>
              </a:spcBef>
              <a:spcAft>
                <a:spcPts val="0"/>
              </a:spcAft>
              <a:buNone/>
            </a:pPr>
            <a:r>
              <a:t/>
            </a:r>
            <a:endParaRPr sz="2000">
              <a:latin typeface="Roboto"/>
              <a:ea typeface="Roboto"/>
              <a:cs typeface="Roboto"/>
              <a:sym typeface="Roboto"/>
            </a:endParaRPr>
          </a:p>
          <a:p>
            <a:pPr indent="-346456" lvl="0" marL="457200" rtl="0" algn="l">
              <a:lnSpc>
                <a:spcPct val="150000"/>
              </a:lnSpc>
              <a:spcBef>
                <a:spcPts val="600"/>
              </a:spcBef>
              <a:spcAft>
                <a:spcPts val="0"/>
              </a:spcAft>
              <a:buSzPts val="1856"/>
              <a:buFont typeface="Roboto"/>
              <a:buAutoNum type="arabicPeriod"/>
            </a:pPr>
            <a:r>
              <a:rPr lang="en-US" sz="2000">
                <a:latin typeface="Roboto"/>
                <a:ea typeface="Roboto"/>
                <a:cs typeface="Roboto"/>
                <a:sym typeface="Roboto"/>
              </a:rPr>
              <a:t>Hadoop.3.1.3</a:t>
            </a:r>
            <a:endParaRPr sz="2000">
              <a:latin typeface="Roboto"/>
              <a:ea typeface="Roboto"/>
              <a:cs typeface="Roboto"/>
              <a:sym typeface="Roboto"/>
            </a:endParaRPr>
          </a:p>
          <a:p>
            <a:pPr indent="-346456" lvl="0" marL="457200" rtl="0" algn="l">
              <a:lnSpc>
                <a:spcPct val="150000"/>
              </a:lnSpc>
              <a:spcBef>
                <a:spcPts val="0"/>
              </a:spcBef>
              <a:spcAft>
                <a:spcPts val="0"/>
              </a:spcAft>
              <a:buSzPts val="1856"/>
              <a:buFont typeface="Roboto"/>
              <a:buAutoNum type="arabicPeriod"/>
            </a:pPr>
            <a:r>
              <a:rPr lang="en-US" sz="2000">
                <a:latin typeface="Roboto"/>
                <a:ea typeface="Roboto"/>
                <a:cs typeface="Roboto"/>
                <a:sym typeface="Roboto"/>
              </a:rPr>
              <a:t>Hive</a:t>
            </a:r>
            <a:endParaRPr sz="2000">
              <a:latin typeface="Roboto"/>
              <a:ea typeface="Roboto"/>
              <a:cs typeface="Roboto"/>
              <a:sym typeface="Roboto"/>
            </a:endParaRPr>
          </a:p>
          <a:p>
            <a:pPr indent="-346456" lvl="0" marL="457200" rtl="0" algn="l">
              <a:lnSpc>
                <a:spcPct val="150000"/>
              </a:lnSpc>
              <a:spcBef>
                <a:spcPts val="0"/>
              </a:spcBef>
              <a:spcAft>
                <a:spcPts val="0"/>
              </a:spcAft>
              <a:buSzPts val="1856"/>
              <a:buFont typeface="Roboto"/>
              <a:buAutoNum type="arabicPeriod"/>
            </a:pPr>
            <a:r>
              <a:rPr lang="en-US" sz="2000">
                <a:latin typeface="Roboto"/>
                <a:ea typeface="Roboto"/>
                <a:cs typeface="Roboto"/>
                <a:sym typeface="Roboto"/>
              </a:rPr>
              <a:t>Pig</a:t>
            </a:r>
            <a:endParaRPr sz="2000">
              <a:latin typeface="Roboto"/>
              <a:ea typeface="Roboto"/>
              <a:cs typeface="Roboto"/>
              <a:sym typeface="Roboto"/>
            </a:endParaRPr>
          </a:p>
          <a:p>
            <a:pPr indent="-346456" lvl="0" marL="457200" rtl="0" algn="l">
              <a:lnSpc>
                <a:spcPct val="150000"/>
              </a:lnSpc>
              <a:spcBef>
                <a:spcPts val="0"/>
              </a:spcBef>
              <a:spcAft>
                <a:spcPts val="0"/>
              </a:spcAft>
              <a:buSzPts val="1856"/>
              <a:buFont typeface="Roboto"/>
              <a:buAutoNum type="arabicPeriod"/>
            </a:pPr>
            <a:r>
              <a:rPr lang="en-US" sz="2000">
                <a:latin typeface="Roboto"/>
                <a:ea typeface="Roboto"/>
                <a:cs typeface="Roboto"/>
                <a:sym typeface="Roboto"/>
              </a:rPr>
              <a:t>Spark</a:t>
            </a:r>
            <a:endParaRPr sz="2000">
              <a:latin typeface="Roboto"/>
              <a:ea typeface="Roboto"/>
              <a:cs typeface="Roboto"/>
              <a:sym typeface="Roboto"/>
            </a:endParaRPr>
          </a:p>
          <a:p>
            <a:pPr indent="-355600" lvl="0" marL="457200" rtl="0" algn="l">
              <a:lnSpc>
                <a:spcPct val="150000"/>
              </a:lnSpc>
              <a:spcBef>
                <a:spcPts val="0"/>
              </a:spcBef>
              <a:spcAft>
                <a:spcPts val="0"/>
              </a:spcAft>
              <a:buSzPts val="2000"/>
              <a:buFont typeface="Roboto"/>
              <a:buAutoNum type="arabicPeriod"/>
            </a:pPr>
            <a:r>
              <a:rPr lang="en-US" sz="2000">
                <a:latin typeface="Roboto"/>
                <a:ea typeface="Roboto"/>
                <a:cs typeface="Roboto"/>
                <a:sym typeface="Roboto"/>
              </a:rPr>
              <a:t>Python 3</a:t>
            </a:r>
            <a:endParaRPr sz="2000">
              <a:latin typeface="Roboto"/>
              <a:ea typeface="Roboto"/>
              <a:cs typeface="Roboto"/>
              <a:sym typeface="Roboto"/>
            </a:endParaRPr>
          </a:p>
        </p:txBody>
      </p:sp>
      <p:pic>
        <p:nvPicPr>
          <p:cNvPr id="258" name="Google Shape;258;p25"/>
          <p:cNvPicPr preferRelativeResize="0"/>
          <p:nvPr/>
        </p:nvPicPr>
        <p:blipFill rotWithShape="1">
          <a:blip r:embed="rId3">
            <a:alphaModFix/>
          </a:blip>
          <a:srcRect b="0" l="0" r="0" t="4479"/>
          <a:stretch/>
        </p:blipFill>
        <p:spPr>
          <a:xfrm>
            <a:off x="5955375" y="1986075"/>
            <a:ext cx="5124450" cy="1024865"/>
          </a:xfrm>
          <a:prstGeom prst="rect">
            <a:avLst/>
          </a:prstGeom>
          <a:noFill/>
          <a:ln cap="flat" cmpd="sng" w="12700">
            <a:solidFill>
              <a:srgbClr val="000000"/>
            </a:solidFill>
            <a:prstDash val="solid"/>
            <a:miter lim="8000"/>
            <a:headEnd len="sm" w="sm" type="none"/>
            <a:tailEnd len="sm" w="sm" type="none"/>
          </a:ln>
        </p:spPr>
      </p:pic>
      <p:pic>
        <p:nvPicPr>
          <p:cNvPr id="259" name="Google Shape;259;p25"/>
          <p:cNvPicPr preferRelativeResize="0"/>
          <p:nvPr/>
        </p:nvPicPr>
        <p:blipFill rotWithShape="1">
          <a:blip r:embed="rId4">
            <a:alphaModFix/>
          </a:blip>
          <a:srcRect b="0" l="0" r="10538" t="0"/>
          <a:stretch/>
        </p:blipFill>
        <p:spPr>
          <a:xfrm>
            <a:off x="5955375" y="3269975"/>
            <a:ext cx="5124450" cy="3267075"/>
          </a:xfrm>
          <a:prstGeom prst="rect">
            <a:avLst/>
          </a:prstGeom>
          <a:noFill/>
          <a:ln cap="flat" cmpd="sng" w="12700">
            <a:solidFill>
              <a:srgbClr val="000000"/>
            </a:solidFill>
            <a:prstDash val="solid"/>
            <a:miter lim="8000"/>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6"/>
          <p:cNvSpPr txBox="1"/>
          <p:nvPr>
            <p:ph type="title"/>
          </p:nvPr>
        </p:nvSpPr>
        <p:spPr>
          <a:xfrm>
            <a:off x="477592" y="702156"/>
            <a:ext cx="11029500" cy="1013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4000"/>
              <a:t>Data Analysis By Hadoop, Pig , Spark and Hive</a:t>
            </a:r>
            <a:endParaRPr sz="4000"/>
          </a:p>
        </p:txBody>
      </p:sp>
      <p:sp>
        <p:nvSpPr>
          <p:cNvPr id="266" name="Google Shape;266;p26"/>
          <p:cNvSpPr txBox="1"/>
          <p:nvPr>
            <p:ph idx="1" type="body"/>
          </p:nvPr>
        </p:nvSpPr>
        <p:spPr>
          <a:xfrm>
            <a:off x="477600" y="2060350"/>
            <a:ext cx="11029500" cy="4665000"/>
          </a:xfrm>
          <a:prstGeom prst="rect">
            <a:avLst/>
          </a:prstGeom>
        </p:spPr>
        <p:txBody>
          <a:bodyPr anchorCtr="0" anchor="t" bIns="45700" lIns="91425" spcFirstLastPara="1" rIns="91425" wrap="square" tIns="45700">
            <a:normAutofit/>
          </a:bodyPr>
          <a:lstStyle/>
          <a:p>
            <a:pPr indent="0" lvl="0" marL="0" rtl="0" algn="l">
              <a:lnSpc>
                <a:spcPct val="150000"/>
              </a:lnSpc>
              <a:spcBef>
                <a:spcPts val="360"/>
              </a:spcBef>
              <a:spcAft>
                <a:spcPts val="0"/>
              </a:spcAft>
              <a:buNone/>
            </a:pPr>
            <a:r>
              <a:rPr b="1" lang="en-US" sz="2000">
                <a:latin typeface="Roboto"/>
                <a:ea typeface="Roboto"/>
                <a:cs typeface="Roboto"/>
                <a:sym typeface="Roboto"/>
              </a:rPr>
              <a:t>Ingest dataset into HDFS</a:t>
            </a:r>
            <a:endParaRPr b="1" sz="2000">
              <a:latin typeface="Roboto"/>
              <a:ea typeface="Roboto"/>
              <a:cs typeface="Roboto"/>
              <a:sym typeface="Roboto"/>
            </a:endParaRPr>
          </a:p>
          <a:p>
            <a:pPr indent="0" lvl="0" marL="0" rtl="0" algn="l">
              <a:lnSpc>
                <a:spcPct val="150000"/>
              </a:lnSpc>
              <a:spcBef>
                <a:spcPts val="600"/>
              </a:spcBef>
              <a:spcAft>
                <a:spcPts val="0"/>
              </a:spcAft>
              <a:buNone/>
            </a:pPr>
            <a:r>
              <a:t/>
            </a:r>
            <a:endParaRPr sz="2000">
              <a:latin typeface="Roboto"/>
              <a:ea typeface="Roboto"/>
              <a:cs typeface="Roboto"/>
              <a:sym typeface="Roboto"/>
            </a:endParaRPr>
          </a:p>
          <a:p>
            <a:pPr indent="0" lvl="0" marL="0" rtl="0" algn="l">
              <a:lnSpc>
                <a:spcPct val="150000"/>
              </a:lnSpc>
              <a:spcBef>
                <a:spcPts val="600"/>
              </a:spcBef>
              <a:spcAft>
                <a:spcPts val="0"/>
              </a:spcAft>
              <a:buNone/>
            </a:pPr>
            <a:r>
              <a:t/>
            </a:r>
            <a:endParaRPr sz="2000">
              <a:latin typeface="Roboto"/>
              <a:ea typeface="Roboto"/>
              <a:cs typeface="Roboto"/>
              <a:sym typeface="Roboto"/>
            </a:endParaRPr>
          </a:p>
          <a:p>
            <a:pPr indent="0" lvl="0" marL="0" rtl="0" algn="l">
              <a:lnSpc>
                <a:spcPct val="150000"/>
              </a:lnSpc>
              <a:spcBef>
                <a:spcPts val="600"/>
              </a:spcBef>
              <a:spcAft>
                <a:spcPts val="600"/>
              </a:spcAft>
              <a:buNone/>
            </a:pPr>
            <a:r>
              <a:t/>
            </a:r>
            <a:endParaRPr sz="2000">
              <a:latin typeface="Roboto"/>
              <a:ea typeface="Roboto"/>
              <a:cs typeface="Roboto"/>
              <a:sym typeface="Roboto"/>
            </a:endParaRPr>
          </a:p>
        </p:txBody>
      </p:sp>
      <p:pic>
        <p:nvPicPr>
          <p:cNvPr id="267" name="Google Shape;267;p26"/>
          <p:cNvPicPr preferRelativeResize="0"/>
          <p:nvPr/>
        </p:nvPicPr>
        <p:blipFill>
          <a:blip r:embed="rId3">
            <a:alphaModFix/>
          </a:blip>
          <a:stretch>
            <a:fillRect/>
          </a:stretch>
        </p:blipFill>
        <p:spPr>
          <a:xfrm>
            <a:off x="3629257" y="2060350"/>
            <a:ext cx="8148618" cy="4665000"/>
          </a:xfrm>
          <a:prstGeom prst="rect">
            <a:avLst/>
          </a:prstGeom>
          <a:noFill/>
          <a:ln cap="flat" cmpd="sng" w="12700">
            <a:solidFill>
              <a:srgbClr val="000000"/>
            </a:solidFill>
            <a:prstDash val="solid"/>
            <a:miter lim="8000"/>
            <a:headEnd len="sm" w="sm" type="none"/>
            <a:tailEnd len="sm" w="sm" type="none"/>
          </a:ln>
        </p:spPr>
      </p:pic>
      <p:sp>
        <p:nvSpPr>
          <p:cNvPr id="268" name="Google Shape;268;p26"/>
          <p:cNvSpPr txBox="1"/>
          <p:nvPr/>
        </p:nvSpPr>
        <p:spPr>
          <a:xfrm>
            <a:off x="477600" y="3677475"/>
            <a:ext cx="2783100" cy="18009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US" sz="1500">
                <a:latin typeface="Roboto"/>
                <a:ea typeface="Roboto"/>
                <a:cs typeface="Roboto"/>
                <a:sym typeface="Roboto"/>
              </a:rPr>
              <a:t>After the data is successfully imported into hadoop, the HDFS Web UI displays business.jon, checkin.json, and review.json files</a:t>
            </a:r>
            <a:endParaRPr sz="1500">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7"/>
          <p:cNvSpPr txBox="1"/>
          <p:nvPr>
            <p:ph type="title"/>
          </p:nvPr>
        </p:nvSpPr>
        <p:spPr>
          <a:xfrm>
            <a:off x="477592" y="702156"/>
            <a:ext cx="11029500" cy="1013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4000"/>
              <a:t>Pig Task</a:t>
            </a:r>
            <a:endParaRPr sz="4000"/>
          </a:p>
        </p:txBody>
      </p:sp>
      <p:sp>
        <p:nvSpPr>
          <p:cNvPr id="275" name="Google Shape;275;p27"/>
          <p:cNvSpPr txBox="1"/>
          <p:nvPr>
            <p:ph idx="1" type="body"/>
          </p:nvPr>
        </p:nvSpPr>
        <p:spPr>
          <a:xfrm>
            <a:off x="477600" y="2143150"/>
            <a:ext cx="11029500" cy="2826300"/>
          </a:xfrm>
          <a:prstGeom prst="rect">
            <a:avLst/>
          </a:prstGeom>
        </p:spPr>
        <p:txBody>
          <a:bodyPr anchorCtr="0" anchor="t" bIns="45700" lIns="91425" spcFirstLastPara="1" rIns="91425" wrap="square" tIns="45700">
            <a:normAutofit/>
          </a:bodyPr>
          <a:lstStyle/>
          <a:p>
            <a:pPr indent="0" lvl="0" marL="0" rtl="0" algn="l">
              <a:lnSpc>
                <a:spcPct val="150000"/>
              </a:lnSpc>
              <a:spcBef>
                <a:spcPts val="360"/>
              </a:spcBef>
              <a:spcAft>
                <a:spcPts val="600"/>
              </a:spcAft>
              <a:buNone/>
            </a:pPr>
            <a:r>
              <a:rPr b="1" lang="en-US" sz="2000">
                <a:latin typeface="Roboto"/>
                <a:ea typeface="Roboto"/>
                <a:cs typeface="Roboto"/>
                <a:sym typeface="Roboto"/>
              </a:rPr>
              <a:t>Run Pig Script</a:t>
            </a:r>
            <a:endParaRPr sz="2000">
              <a:latin typeface="Roboto"/>
              <a:ea typeface="Roboto"/>
              <a:cs typeface="Roboto"/>
              <a:sym typeface="Roboto"/>
            </a:endParaRPr>
          </a:p>
        </p:txBody>
      </p:sp>
      <p:pic>
        <p:nvPicPr>
          <p:cNvPr id="276" name="Google Shape;276;p27"/>
          <p:cNvPicPr preferRelativeResize="0"/>
          <p:nvPr/>
        </p:nvPicPr>
        <p:blipFill rotWithShape="1">
          <a:blip r:embed="rId3">
            <a:alphaModFix/>
          </a:blip>
          <a:srcRect b="18513" l="7971" r="7311" t="8685"/>
          <a:stretch/>
        </p:blipFill>
        <p:spPr>
          <a:xfrm>
            <a:off x="477600" y="2968500"/>
            <a:ext cx="5734558" cy="2826300"/>
          </a:xfrm>
          <a:prstGeom prst="rect">
            <a:avLst/>
          </a:prstGeom>
          <a:noFill/>
          <a:ln cap="flat" cmpd="sng" w="12700">
            <a:solidFill>
              <a:srgbClr val="000000"/>
            </a:solidFill>
            <a:prstDash val="solid"/>
            <a:miter lim="8000"/>
            <a:headEnd len="sm" w="sm" type="none"/>
            <a:tailEnd len="sm" w="sm" type="none"/>
          </a:ln>
        </p:spPr>
      </p:pic>
      <p:pic>
        <p:nvPicPr>
          <p:cNvPr id="277" name="Google Shape;277;p27"/>
          <p:cNvPicPr preferRelativeResize="0"/>
          <p:nvPr/>
        </p:nvPicPr>
        <p:blipFill>
          <a:blip r:embed="rId4">
            <a:alphaModFix/>
          </a:blip>
          <a:stretch>
            <a:fillRect/>
          </a:stretch>
        </p:blipFill>
        <p:spPr>
          <a:xfrm>
            <a:off x="6400775" y="2968500"/>
            <a:ext cx="5695950" cy="2826300"/>
          </a:xfrm>
          <a:prstGeom prst="rect">
            <a:avLst/>
          </a:prstGeom>
          <a:noFill/>
          <a:ln cap="flat" cmpd="sng" w="12700">
            <a:solidFill>
              <a:srgbClr val="000000"/>
            </a:solidFill>
            <a:prstDash val="solid"/>
            <a:miter lim="8000"/>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pic>
        <p:nvPicPr>
          <p:cNvPr id="283" name="Google Shape;283;p28"/>
          <p:cNvPicPr preferRelativeResize="0"/>
          <p:nvPr/>
        </p:nvPicPr>
        <p:blipFill>
          <a:blip r:embed="rId3">
            <a:alphaModFix/>
          </a:blip>
          <a:stretch>
            <a:fillRect/>
          </a:stretch>
        </p:blipFill>
        <p:spPr>
          <a:xfrm>
            <a:off x="328175" y="2076900"/>
            <a:ext cx="11535625" cy="4347600"/>
          </a:xfrm>
          <a:prstGeom prst="rect">
            <a:avLst/>
          </a:prstGeom>
          <a:noFill/>
          <a:ln cap="flat" cmpd="sng" w="12700">
            <a:solidFill>
              <a:srgbClr val="000000"/>
            </a:solidFill>
            <a:prstDash val="solid"/>
            <a:miter lim="8000"/>
            <a:headEnd len="sm" w="sm" type="none"/>
            <a:tailEnd len="sm" w="sm" type="none"/>
          </a:ln>
        </p:spPr>
      </p:pic>
      <p:sp>
        <p:nvSpPr>
          <p:cNvPr id="284" name="Google Shape;284;p28"/>
          <p:cNvSpPr txBox="1"/>
          <p:nvPr>
            <p:ph type="title"/>
          </p:nvPr>
        </p:nvSpPr>
        <p:spPr>
          <a:xfrm>
            <a:off x="477592" y="702156"/>
            <a:ext cx="11029500" cy="1013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4000"/>
              <a:t>Pig</a:t>
            </a:r>
            <a:r>
              <a:rPr lang="en-US" sz="4000"/>
              <a:t> Task</a:t>
            </a:r>
            <a:endParaRPr sz="4000"/>
          </a:p>
        </p:txBody>
      </p:sp>
      <p:sp>
        <p:nvSpPr>
          <p:cNvPr id="285" name="Google Shape;285;p28"/>
          <p:cNvSpPr txBox="1"/>
          <p:nvPr>
            <p:ph idx="1" type="body"/>
          </p:nvPr>
        </p:nvSpPr>
        <p:spPr>
          <a:xfrm>
            <a:off x="378225" y="2076901"/>
            <a:ext cx="11029500" cy="4347600"/>
          </a:xfrm>
          <a:prstGeom prst="rect">
            <a:avLst/>
          </a:prstGeom>
        </p:spPr>
        <p:txBody>
          <a:bodyPr anchorCtr="0" anchor="t" bIns="45700" lIns="91425" spcFirstLastPara="1" rIns="91425" wrap="square" tIns="45700">
            <a:normAutofit/>
          </a:bodyPr>
          <a:lstStyle/>
          <a:p>
            <a:pPr indent="0" lvl="0" marL="0" rtl="0" algn="l">
              <a:lnSpc>
                <a:spcPct val="150000"/>
              </a:lnSpc>
              <a:spcBef>
                <a:spcPts val="360"/>
              </a:spcBef>
              <a:spcAft>
                <a:spcPts val="0"/>
              </a:spcAft>
              <a:buNone/>
            </a:pPr>
            <a:r>
              <a:t/>
            </a:r>
            <a:endParaRPr sz="2000">
              <a:latin typeface="Roboto"/>
              <a:ea typeface="Roboto"/>
              <a:cs typeface="Roboto"/>
              <a:sym typeface="Roboto"/>
            </a:endParaRPr>
          </a:p>
          <a:p>
            <a:pPr indent="0" lvl="0" marL="0" rtl="0" algn="l">
              <a:lnSpc>
                <a:spcPct val="150000"/>
              </a:lnSpc>
              <a:spcBef>
                <a:spcPts val="600"/>
              </a:spcBef>
              <a:spcAft>
                <a:spcPts val="0"/>
              </a:spcAft>
              <a:buNone/>
            </a:pPr>
            <a:r>
              <a:t/>
            </a:r>
            <a:endParaRPr sz="2000">
              <a:latin typeface="Roboto"/>
              <a:ea typeface="Roboto"/>
              <a:cs typeface="Roboto"/>
              <a:sym typeface="Roboto"/>
            </a:endParaRPr>
          </a:p>
          <a:p>
            <a:pPr indent="0" lvl="0" marL="0" rtl="0" algn="l">
              <a:lnSpc>
                <a:spcPct val="140000"/>
              </a:lnSpc>
              <a:spcBef>
                <a:spcPts val="600"/>
              </a:spcBef>
              <a:spcAft>
                <a:spcPts val="600"/>
              </a:spcAft>
              <a:buNone/>
            </a:pPr>
            <a:r>
              <a:t/>
            </a:r>
            <a:endParaRPr sz="2000">
              <a:latin typeface="Roboto"/>
              <a:ea typeface="Roboto"/>
              <a:cs typeface="Roboto"/>
              <a:sym typeface="Roboto"/>
            </a:endParaRPr>
          </a:p>
        </p:txBody>
      </p:sp>
      <p:cxnSp>
        <p:nvCxnSpPr>
          <p:cNvPr id="286" name="Google Shape;286;p28"/>
          <p:cNvCxnSpPr/>
          <p:nvPr/>
        </p:nvCxnSpPr>
        <p:spPr>
          <a:xfrm flipH="1">
            <a:off x="7404675" y="4870175"/>
            <a:ext cx="1374900" cy="99600"/>
          </a:xfrm>
          <a:prstGeom prst="straightConnector1">
            <a:avLst/>
          </a:prstGeom>
          <a:noFill/>
          <a:ln cap="flat" cmpd="sng" w="38100">
            <a:solidFill>
              <a:srgbClr val="FF0000"/>
            </a:solidFill>
            <a:prstDash val="solid"/>
            <a:round/>
            <a:headEnd len="med" w="med" type="none"/>
            <a:tailEnd len="med" w="med" type="triangle"/>
          </a:ln>
        </p:spPr>
      </p:cxnSp>
      <p:sp>
        <p:nvSpPr>
          <p:cNvPr id="287" name="Google Shape;287;p28"/>
          <p:cNvSpPr txBox="1"/>
          <p:nvPr>
            <p:ph idx="1" type="body"/>
          </p:nvPr>
        </p:nvSpPr>
        <p:spPr>
          <a:xfrm>
            <a:off x="8779575" y="4588625"/>
            <a:ext cx="3014700" cy="662700"/>
          </a:xfrm>
          <a:prstGeom prst="rect">
            <a:avLst/>
          </a:prstGeom>
        </p:spPr>
        <p:txBody>
          <a:bodyPr anchorCtr="0" anchor="t" bIns="45700" lIns="91425" spcFirstLastPara="1" rIns="91425" wrap="square" tIns="45700">
            <a:normAutofit lnSpcReduction="20000"/>
          </a:bodyPr>
          <a:lstStyle/>
          <a:p>
            <a:pPr indent="0" lvl="0" marL="0" rtl="0" algn="just">
              <a:lnSpc>
                <a:spcPct val="150000"/>
              </a:lnSpc>
              <a:spcBef>
                <a:spcPts val="0"/>
              </a:spcBef>
              <a:spcAft>
                <a:spcPts val="800"/>
              </a:spcAft>
              <a:buNone/>
            </a:pPr>
            <a:r>
              <a:rPr b="1" lang="en-US" sz="1400">
                <a:solidFill>
                  <a:schemeClr val="dk1"/>
                </a:solidFill>
                <a:latin typeface="Times New Roman"/>
                <a:ea typeface="Times New Roman"/>
                <a:cs typeface="Times New Roman"/>
                <a:sym typeface="Times New Roman"/>
              </a:rPr>
              <a:t>C</a:t>
            </a:r>
            <a:r>
              <a:rPr b="1" lang="en-US" sz="1400">
                <a:solidFill>
                  <a:schemeClr val="dk1"/>
                </a:solidFill>
                <a:latin typeface="Times New Roman"/>
                <a:ea typeface="Times New Roman"/>
                <a:cs typeface="Times New Roman"/>
                <a:sym typeface="Times New Roman"/>
              </a:rPr>
              <a:t>ompleted the Pig Task process in just 1 minute and 28 seconds</a:t>
            </a:r>
            <a:endParaRPr b="1" sz="2200">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29"/>
          <p:cNvSpPr txBox="1"/>
          <p:nvPr>
            <p:ph type="title"/>
          </p:nvPr>
        </p:nvSpPr>
        <p:spPr>
          <a:xfrm>
            <a:off x="477592" y="702156"/>
            <a:ext cx="11029500" cy="1013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4000"/>
              <a:t>Spark</a:t>
            </a:r>
            <a:r>
              <a:rPr lang="en-US" sz="4000"/>
              <a:t> Task</a:t>
            </a:r>
            <a:endParaRPr sz="4000"/>
          </a:p>
        </p:txBody>
      </p:sp>
      <p:sp>
        <p:nvSpPr>
          <p:cNvPr id="294" name="Google Shape;294;p29"/>
          <p:cNvSpPr txBox="1"/>
          <p:nvPr>
            <p:ph idx="1" type="body"/>
          </p:nvPr>
        </p:nvSpPr>
        <p:spPr>
          <a:xfrm>
            <a:off x="361650" y="1817800"/>
            <a:ext cx="3233100" cy="530700"/>
          </a:xfrm>
          <a:prstGeom prst="rect">
            <a:avLst/>
          </a:prstGeom>
        </p:spPr>
        <p:txBody>
          <a:bodyPr anchorCtr="0" anchor="t" bIns="45700" lIns="91425" spcFirstLastPara="1" rIns="91425" wrap="square" tIns="45700">
            <a:normAutofit/>
          </a:bodyPr>
          <a:lstStyle/>
          <a:p>
            <a:pPr indent="0" lvl="0" marL="0" rtl="0" algn="l">
              <a:lnSpc>
                <a:spcPct val="150000"/>
              </a:lnSpc>
              <a:spcBef>
                <a:spcPts val="360"/>
              </a:spcBef>
              <a:spcAft>
                <a:spcPts val="600"/>
              </a:spcAft>
              <a:buNone/>
            </a:pPr>
            <a:r>
              <a:rPr b="1" lang="en-US" sz="2000">
                <a:latin typeface="Roboto"/>
                <a:ea typeface="Roboto"/>
                <a:cs typeface="Roboto"/>
                <a:sym typeface="Roboto"/>
              </a:rPr>
              <a:t>Event Timeline</a:t>
            </a:r>
            <a:endParaRPr sz="2000">
              <a:latin typeface="Roboto"/>
              <a:ea typeface="Roboto"/>
              <a:cs typeface="Roboto"/>
              <a:sym typeface="Roboto"/>
            </a:endParaRPr>
          </a:p>
        </p:txBody>
      </p:sp>
      <p:pic>
        <p:nvPicPr>
          <p:cNvPr id="295" name="Google Shape;295;p29"/>
          <p:cNvPicPr preferRelativeResize="0"/>
          <p:nvPr/>
        </p:nvPicPr>
        <p:blipFill>
          <a:blip r:embed="rId3">
            <a:alphaModFix/>
          </a:blip>
          <a:stretch>
            <a:fillRect/>
          </a:stretch>
        </p:blipFill>
        <p:spPr>
          <a:xfrm>
            <a:off x="477600" y="2239025"/>
            <a:ext cx="11300274" cy="4523875"/>
          </a:xfrm>
          <a:prstGeom prst="rect">
            <a:avLst/>
          </a:prstGeom>
          <a:noFill/>
          <a:ln cap="flat" cmpd="sng" w="12700">
            <a:solidFill>
              <a:srgbClr val="000000"/>
            </a:solidFill>
            <a:prstDash val="solid"/>
            <a:miter lim="8000"/>
            <a:headEnd len="sm" w="sm" type="none"/>
            <a:tailEnd len="sm" w="sm"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0"/>
          <p:cNvSpPr txBox="1"/>
          <p:nvPr>
            <p:ph type="title"/>
          </p:nvPr>
        </p:nvSpPr>
        <p:spPr>
          <a:xfrm>
            <a:off x="477592" y="702156"/>
            <a:ext cx="11029500" cy="1013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4000"/>
              <a:t>Spark Task</a:t>
            </a:r>
            <a:endParaRPr sz="4000"/>
          </a:p>
        </p:txBody>
      </p:sp>
      <p:sp>
        <p:nvSpPr>
          <p:cNvPr id="302" name="Google Shape;302;p30"/>
          <p:cNvSpPr txBox="1"/>
          <p:nvPr>
            <p:ph idx="1" type="body"/>
          </p:nvPr>
        </p:nvSpPr>
        <p:spPr>
          <a:xfrm>
            <a:off x="361650" y="1817800"/>
            <a:ext cx="3233100" cy="530700"/>
          </a:xfrm>
          <a:prstGeom prst="rect">
            <a:avLst/>
          </a:prstGeom>
        </p:spPr>
        <p:txBody>
          <a:bodyPr anchorCtr="0" anchor="t" bIns="45700" lIns="91425" spcFirstLastPara="1" rIns="91425" wrap="square" tIns="45700">
            <a:normAutofit fontScale="92500"/>
          </a:bodyPr>
          <a:lstStyle/>
          <a:p>
            <a:pPr indent="0" lvl="0" marL="0" rtl="0" algn="l">
              <a:lnSpc>
                <a:spcPct val="150000"/>
              </a:lnSpc>
              <a:spcBef>
                <a:spcPts val="360"/>
              </a:spcBef>
              <a:spcAft>
                <a:spcPts val="600"/>
              </a:spcAft>
              <a:buNone/>
            </a:pPr>
            <a:r>
              <a:rPr b="1" lang="en-US" sz="2000">
                <a:latin typeface="Roboto"/>
                <a:ea typeface="Roboto"/>
                <a:cs typeface="Roboto"/>
                <a:sym typeface="Roboto"/>
              </a:rPr>
              <a:t>Stages for all jobs in Spark</a:t>
            </a:r>
            <a:endParaRPr sz="2000">
              <a:latin typeface="Roboto"/>
              <a:ea typeface="Roboto"/>
              <a:cs typeface="Roboto"/>
              <a:sym typeface="Roboto"/>
            </a:endParaRPr>
          </a:p>
        </p:txBody>
      </p:sp>
      <p:pic>
        <p:nvPicPr>
          <p:cNvPr id="303" name="Google Shape;303;p30"/>
          <p:cNvPicPr preferRelativeResize="0"/>
          <p:nvPr/>
        </p:nvPicPr>
        <p:blipFill>
          <a:blip r:embed="rId3">
            <a:alphaModFix/>
          </a:blip>
          <a:stretch>
            <a:fillRect/>
          </a:stretch>
        </p:blipFill>
        <p:spPr>
          <a:xfrm>
            <a:off x="477600" y="2269000"/>
            <a:ext cx="11184570" cy="4589000"/>
          </a:xfrm>
          <a:prstGeom prst="rect">
            <a:avLst/>
          </a:prstGeom>
          <a:noFill/>
          <a:ln cap="flat" cmpd="sng" w="12700">
            <a:solidFill>
              <a:srgbClr val="000000"/>
            </a:solidFill>
            <a:prstDash val="solid"/>
            <a:miter lim="8000"/>
            <a:headEnd len="sm" w="sm" type="none"/>
            <a:tailEnd len="sm" w="sm" type="none"/>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1"/>
          <p:cNvSpPr txBox="1"/>
          <p:nvPr>
            <p:ph type="title"/>
          </p:nvPr>
        </p:nvSpPr>
        <p:spPr>
          <a:xfrm>
            <a:off x="477592" y="702156"/>
            <a:ext cx="11029500" cy="1013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4000"/>
              <a:t>Spark Task</a:t>
            </a:r>
            <a:endParaRPr sz="4000"/>
          </a:p>
        </p:txBody>
      </p:sp>
      <p:sp>
        <p:nvSpPr>
          <p:cNvPr id="310" name="Google Shape;310;p31"/>
          <p:cNvSpPr txBox="1"/>
          <p:nvPr>
            <p:ph idx="1" type="body"/>
          </p:nvPr>
        </p:nvSpPr>
        <p:spPr>
          <a:xfrm>
            <a:off x="361650" y="1817800"/>
            <a:ext cx="3233100" cy="530700"/>
          </a:xfrm>
          <a:prstGeom prst="rect">
            <a:avLst/>
          </a:prstGeom>
        </p:spPr>
        <p:txBody>
          <a:bodyPr anchorCtr="0" anchor="t" bIns="45700" lIns="91425" spcFirstLastPara="1" rIns="91425" wrap="square" tIns="45700">
            <a:normAutofit fontScale="92500"/>
          </a:bodyPr>
          <a:lstStyle/>
          <a:p>
            <a:pPr indent="0" lvl="0" marL="0" rtl="0" algn="l">
              <a:lnSpc>
                <a:spcPct val="150000"/>
              </a:lnSpc>
              <a:spcBef>
                <a:spcPts val="360"/>
              </a:spcBef>
              <a:spcAft>
                <a:spcPts val="600"/>
              </a:spcAft>
              <a:buNone/>
            </a:pPr>
            <a:r>
              <a:rPr b="1" lang="en-US" sz="2000">
                <a:latin typeface="Roboto"/>
                <a:ea typeface="Roboto"/>
                <a:cs typeface="Roboto"/>
                <a:sym typeface="Roboto"/>
              </a:rPr>
              <a:t>Stages for all jobs in Spark</a:t>
            </a:r>
            <a:endParaRPr sz="2000">
              <a:latin typeface="Roboto"/>
              <a:ea typeface="Roboto"/>
              <a:cs typeface="Roboto"/>
              <a:sym typeface="Roboto"/>
            </a:endParaRPr>
          </a:p>
        </p:txBody>
      </p:sp>
      <p:pic>
        <p:nvPicPr>
          <p:cNvPr id="311" name="Google Shape;311;p31"/>
          <p:cNvPicPr preferRelativeResize="0"/>
          <p:nvPr/>
        </p:nvPicPr>
        <p:blipFill>
          <a:blip r:embed="rId3">
            <a:alphaModFix/>
          </a:blip>
          <a:stretch>
            <a:fillRect/>
          </a:stretch>
        </p:blipFill>
        <p:spPr>
          <a:xfrm>
            <a:off x="477600" y="2295950"/>
            <a:ext cx="11029499" cy="4562047"/>
          </a:xfrm>
          <a:prstGeom prst="rect">
            <a:avLst/>
          </a:prstGeom>
          <a:noFill/>
          <a:ln cap="flat" cmpd="sng" w="12700">
            <a:solidFill>
              <a:srgbClr val="000000"/>
            </a:solidFill>
            <a:prstDash val="solid"/>
            <a:miter lim="8000"/>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4"/>
          <p:cNvSpPr txBox="1"/>
          <p:nvPr>
            <p:ph type="title"/>
          </p:nvPr>
        </p:nvSpPr>
        <p:spPr>
          <a:xfrm>
            <a:off x="483993" y="729808"/>
            <a:ext cx="11029500" cy="9882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sz="4000"/>
              <a:t>INTRODUCTION</a:t>
            </a:r>
            <a:endParaRPr sz="4000"/>
          </a:p>
        </p:txBody>
      </p:sp>
      <p:pic>
        <p:nvPicPr>
          <p:cNvPr id="116" name="Google Shape;116;p14"/>
          <p:cNvPicPr preferRelativeResize="0"/>
          <p:nvPr/>
        </p:nvPicPr>
        <p:blipFill rotWithShape="1">
          <a:blip r:embed="rId3">
            <a:alphaModFix/>
          </a:blip>
          <a:srcRect b="41162" l="0" r="0" t="0"/>
          <a:stretch/>
        </p:blipFill>
        <p:spPr>
          <a:xfrm>
            <a:off x="6595300" y="2442650"/>
            <a:ext cx="5162550" cy="2544425"/>
          </a:xfrm>
          <a:prstGeom prst="rect">
            <a:avLst/>
          </a:prstGeom>
          <a:noFill/>
          <a:ln cap="flat" cmpd="sng" w="12700">
            <a:solidFill>
              <a:srgbClr val="000000"/>
            </a:solidFill>
            <a:prstDash val="solid"/>
            <a:miter lim="8000"/>
            <a:headEnd len="sm" w="sm" type="none"/>
            <a:tailEnd len="sm" w="sm" type="none"/>
          </a:ln>
        </p:spPr>
      </p:pic>
      <p:sp>
        <p:nvSpPr>
          <p:cNvPr id="117" name="Google Shape;117;p14"/>
          <p:cNvSpPr txBox="1"/>
          <p:nvPr/>
        </p:nvSpPr>
        <p:spPr>
          <a:xfrm>
            <a:off x="484000" y="1958725"/>
            <a:ext cx="5863500" cy="37530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US" sz="1900">
                <a:solidFill>
                  <a:schemeClr val="dk1"/>
                </a:solidFill>
                <a:latin typeface="Roboto"/>
                <a:ea typeface="Roboto"/>
                <a:cs typeface="Roboto"/>
                <a:sym typeface="Roboto"/>
              </a:rPr>
              <a:t>Yelp is a widely-used public database that allows individuals to access information about businesses.</a:t>
            </a:r>
            <a:endParaRPr sz="1900">
              <a:solidFill>
                <a:schemeClr val="dk1"/>
              </a:solidFill>
              <a:latin typeface="Roboto"/>
              <a:ea typeface="Roboto"/>
              <a:cs typeface="Roboto"/>
              <a:sym typeface="Roboto"/>
            </a:endParaRPr>
          </a:p>
          <a:p>
            <a:pPr indent="0" lvl="0" marL="0" rtl="0" algn="l">
              <a:lnSpc>
                <a:spcPct val="150000"/>
              </a:lnSpc>
              <a:spcBef>
                <a:spcPts val="800"/>
              </a:spcBef>
              <a:spcAft>
                <a:spcPts val="0"/>
              </a:spcAft>
              <a:buNone/>
            </a:pPr>
            <a:r>
              <a:rPr lang="en-US" sz="1900">
                <a:solidFill>
                  <a:schemeClr val="dk1"/>
                </a:solidFill>
                <a:latin typeface="Roboto"/>
                <a:ea typeface="Roboto"/>
                <a:cs typeface="Roboto"/>
                <a:sym typeface="Roboto"/>
              </a:rPr>
              <a:t>The database contains:</a:t>
            </a:r>
            <a:endParaRPr sz="1900">
              <a:solidFill>
                <a:schemeClr val="dk1"/>
              </a:solidFill>
              <a:latin typeface="Roboto"/>
              <a:ea typeface="Roboto"/>
              <a:cs typeface="Roboto"/>
              <a:sym typeface="Roboto"/>
            </a:endParaRPr>
          </a:p>
          <a:p>
            <a:pPr indent="-349250" lvl="0" marL="457200" rtl="0" algn="l">
              <a:lnSpc>
                <a:spcPct val="200000"/>
              </a:lnSpc>
              <a:spcBef>
                <a:spcPts val="800"/>
              </a:spcBef>
              <a:spcAft>
                <a:spcPts val="0"/>
              </a:spcAft>
              <a:buClr>
                <a:schemeClr val="dk1"/>
              </a:buClr>
              <a:buSzPts val="1900"/>
              <a:buFont typeface="Roboto"/>
              <a:buChar char="❏"/>
            </a:pPr>
            <a:r>
              <a:rPr lang="en-US" sz="1900">
                <a:solidFill>
                  <a:schemeClr val="dk1"/>
                </a:solidFill>
                <a:latin typeface="Roboto"/>
                <a:ea typeface="Roboto"/>
                <a:cs typeface="Roboto"/>
                <a:sym typeface="Roboto"/>
              </a:rPr>
              <a:t>6.9 million reviews                     1.9 million users</a:t>
            </a:r>
            <a:endParaRPr sz="1900">
              <a:solidFill>
                <a:schemeClr val="dk1"/>
              </a:solidFill>
              <a:latin typeface="Roboto"/>
              <a:ea typeface="Roboto"/>
              <a:cs typeface="Roboto"/>
              <a:sym typeface="Roboto"/>
            </a:endParaRPr>
          </a:p>
          <a:p>
            <a:pPr indent="-349250" lvl="0" marL="457200" rtl="0" algn="l">
              <a:lnSpc>
                <a:spcPct val="200000"/>
              </a:lnSpc>
              <a:spcBef>
                <a:spcPts val="0"/>
              </a:spcBef>
              <a:spcAft>
                <a:spcPts val="0"/>
              </a:spcAft>
              <a:buClr>
                <a:schemeClr val="dk1"/>
              </a:buClr>
              <a:buSzPts val="1900"/>
              <a:buFont typeface="Roboto"/>
              <a:buChar char="❏"/>
            </a:pPr>
            <a:r>
              <a:rPr lang="en-US" sz="1900">
                <a:solidFill>
                  <a:schemeClr val="dk1"/>
                </a:solidFill>
                <a:latin typeface="Roboto"/>
                <a:ea typeface="Roboto"/>
                <a:cs typeface="Roboto"/>
                <a:sym typeface="Roboto"/>
              </a:rPr>
              <a:t>2014                      June 2022</a:t>
            </a:r>
            <a:endParaRPr sz="1900">
              <a:solidFill>
                <a:schemeClr val="dk1"/>
              </a:solidFill>
              <a:latin typeface="Roboto"/>
              <a:ea typeface="Roboto"/>
              <a:cs typeface="Roboto"/>
              <a:sym typeface="Roboto"/>
            </a:endParaRPr>
          </a:p>
          <a:p>
            <a:pPr indent="-349250" lvl="0" marL="457200" rtl="0" algn="l">
              <a:lnSpc>
                <a:spcPct val="200000"/>
              </a:lnSpc>
              <a:spcBef>
                <a:spcPts val="0"/>
              </a:spcBef>
              <a:spcAft>
                <a:spcPts val="0"/>
              </a:spcAft>
              <a:buClr>
                <a:schemeClr val="dk1"/>
              </a:buClr>
              <a:buSzPts val="1900"/>
              <a:buFont typeface="Roboto"/>
              <a:buChar char="❏"/>
            </a:pPr>
            <a:r>
              <a:rPr lang="en-US" sz="1900">
                <a:solidFill>
                  <a:schemeClr val="dk1"/>
                </a:solidFill>
                <a:latin typeface="Roboto"/>
                <a:ea typeface="Roboto"/>
                <a:cs typeface="Roboto"/>
                <a:sym typeface="Roboto"/>
              </a:rPr>
              <a:t>150,000 businesses</a:t>
            </a:r>
            <a:endParaRPr sz="1900">
              <a:solidFill>
                <a:schemeClr val="dk1"/>
              </a:solidFill>
              <a:latin typeface="Roboto"/>
              <a:ea typeface="Roboto"/>
              <a:cs typeface="Roboto"/>
              <a:sym typeface="Roboto"/>
            </a:endParaRPr>
          </a:p>
          <a:p>
            <a:pPr indent="-349250" lvl="0" marL="457200" rtl="0" algn="l">
              <a:lnSpc>
                <a:spcPct val="200000"/>
              </a:lnSpc>
              <a:spcBef>
                <a:spcPts val="0"/>
              </a:spcBef>
              <a:spcAft>
                <a:spcPts val="0"/>
              </a:spcAft>
              <a:buClr>
                <a:schemeClr val="dk1"/>
              </a:buClr>
              <a:buSzPts val="1900"/>
              <a:buFont typeface="Roboto"/>
              <a:buChar char="❏"/>
            </a:pPr>
            <a:r>
              <a:rPr lang="en-US" sz="1900">
                <a:solidFill>
                  <a:schemeClr val="dk1"/>
                </a:solidFill>
                <a:latin typeface="Roboto"/>
                <a:ea typeface="Roboto"/>
                <a:cs typeface="Roboto"/>
                <a:sym typeface="Roboto"/>
              </a:rPr>
              <a:t>4 GB (compressed), 9 GB (uncompressed)</a:t>
            </a:r>
            <a:endParaRPr sz="1900">
              <a:solidFill>
                <a:schemeClr val="dk1"/>
              </a:solidFill>
              <a:latin typeface="Roboto"/>
              <a:ea typeface="Roboto"/>
              <a:cs typeface="Roboto"/>
              <a:sym typeface="Roboto"/>
            </a:endParaRPr>
          </a:p>
        </p:txBody>
      </p:sp>
      <p:sp>
        <p:nvSpPr>
          <p:cNvPr id="118" name="Google Shape;118;p14"/>
          <p:cNvSpPr/>
          <p:nvPr/>
        </p:nvSpPr>
        <p:spPr>
          <a:xfrm>
            <a:off x="3177500" y="3445463"/>
            <a:ext cx="994500" cy="538800"/>
          </a:xfrm>
          <a:prstGeom prst="rightArrow">
            <a:avLst>
              <a:gd fmla="val 50000" name="adj1"/>
              <a:gd fmla="val 50000" name="adj2"/>
            </a:avLst>
          </a:prstGeom>
          <a:solidFill>
            <a:srgbClr val="CFE2F3"/>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latin typeface="Roboto"/>
                <a:ea typeface="Roboto"/>
                <a:cs typeface="Roboto"/>
                <a:sym typeface="Roboto"/>
              </a:rPr>
              <a:t>from</a:t>
            </a:r>
            <a:endParaRPr b="1" sz="1800">
              <a:latin typeface="Roboto"/>
              <a:ea typeface="Roboto"/>
              <a:cs typeface="Roboto"/>
              <a:sym typeface="Roboto"/>
            </a:endParaRPr>
          </a:p>
        </p:txBody>
      </p:sp>
      <p:sp>
        <p:nvSpPr>
          <p:cNvPr id="119" name="Google Shape;119;p14"/>
          <p:cNvSpPr/>
          <p:nvPr/>
        </p:nvSpPr>
        <p:spPr>
          <a:xfrm>
            <a:off x="1790000" y="3984275"/>
            <a:ext cx="994500" cy="538800"/>
          </a:xfrm>
          <a:prstGeom prst="rightArrow">
            <a:avLst>
              <a:gd fmla="val 50000" name="adj1"/>
              <a:gd fmla="val 50000" name="adj2"/>
            </a:avLst>
          </a:prstGeom>
          <a:solidFill>
            <a:srgbClr val="CFE2F3"/>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latin typeface="Roboto"/>
                <a:ea typeface="Roboto"/>
                <a:cs typeface="Roboto"/>
                <a:sym typeface="Roboto"/>
              </a:rPr>
              <a:t>to</a:t>
            </a:r>
            <a:endParaRPr b="1" sz="1800">
              <a:latin typeface="Roboto"/>
              <a:ea typeface="Roboto"/>
              <a:cs typeface="Roboto"/>
              <a:sym typeface="Roboto"/>
            </a:endParaRPr>
          </a:p>
        </p:txBody>
      </p:sp>
      <p:sp>
        <p:nvSpPr>
          <p:cNvPr id="120" name="Google Shape;120;p14"/>
          <p:cNvSpPr txBox="1"/>
          <p:nvPr/>
        </p:nvSpPr>
        <p:spPr>
          <a:xfrm>
            <a:off x="537750" y="5711725"/>
            <a:ext cx="11116500" cy="9159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US" sz="1900">
                <a:solidFill>
                  <a:schemeClr val="dk1"/>
                </a:solidFill>
                <a:latin typeface="Roboto"/>
                <a:ea typeface="Roboto"/>
                <a:cs typeface="Roboto"/>
                <a:sym typeface="Roboto"/>
              </a:rPr>
              <a:t>The yelp dataset was explored using different big data technologies such as hadoop, yarn, pig, spark, and hive to discover data insights that can help improve business performance</a:t>
            </a:r>
            <a:endParaRPr sz="1900">
              <a:solidFill>
                <a:schemeClr val="dk1"/>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2"/>
          <p:cNvSpPr txBox="1"/>
          <p:nvPr>
            <p:ph type="title"/>
          </p:nvPr>
        </p:nvSpPr>
        <p:spPr>
          <a:xfrm>
            <a:off x="477592" y="702156"/>
            <a:ext cx="11029500" cy="1013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4000"/>
              <a:t>Visualization By Tableau</a:t>
            </a:r>
            <a:endParaRPr sz="4000"/>
          </a:p>
        </p:txBody>
      </p:sp>
      <p:sp>
        <p:nvSpPr>
          <p:cNvPr id="318" name="Google Shape;318;p32"/>
          <p:cNvSpPr txBox="1"/>
          <p:nvPr>
            <p:ph idx="1" type="body"/>
          </p:nvPr>
        </p:nvSpPr>
        <p:spPr>
          <a:xfrm>
            <a:off x="361650" y="1817800"/>
            <a:ext cx="3233100" cy="530700"/>
          </a:xfrm>
          <a:prstGeom prst="rect">
            <a:avLst/>
          </a:prstGeom>
        </p:spPr>
        <p:txBody>
          <a:bodyPr anchorCtr="0" anchor="t" bIns="45700" lIns="91425" spcFirstLastPara="1" rIns="91425" wrap="square" tIns="45700">
            <a:normAutofit/>
          </a:bodyPr>
          <a:lstStyle/>
          <a:p>
            <a:pPr indent="0" lvl="0" marL="0" rtl="0" algn="l">
              <a:lnSpc>
                <a:spcPct val="150000"/>
              </a:lnSpc>
              <a:spcBef>
                <a:spcPts val="360"/>
              </a:spcBef>
              <a:spcAft>
                <a:spcPts val="600"/>
              </a:spcAft>
              <a:buNone/>
            </a:pPr>
            <a:r>
              <a:rPr b="1" lang="en-US" sz="2000">
                <a:latin typeface="Roboto"/>
                <a:ea typeface="Roboto"/>
                <a:cs typeface="Roboto"/>
                <a:sym typeface="Roboto"/>
              </a:rPr>
              <a:t>Word Count</a:t>
            </a:r>
            <a:endParaRPr sz="2000">
              <a:latin typeface="Roboto"/>
              <a:ea typeface="Roboto"/>
              <a:cs typeface="Roboto"/>
              <a:sym typeface="Roboto"/>
            </a:endParaRPr>
          </a:p>
        </p:txBody>
      </p:sp>
      <p:pic>
        <p:nvPicPr>
          <p:cNvPr id="319" name="Google Shape;319;p32"/>
          <p:cNvPicPr preferRelativeResize="0"/>
          <p:nvPr/>
        </p:nvPicPr>
        <p:blipFill>
          <a:blip r:embed="rId3">
            <a:alphaModFix/>
          </a:blip>
          <a:stretch>
            <a:fillRect/>
          </a:stretch>
        </p:blipFill>
        <p:spPr>
          <a:xfrm>
            <a:off x="3594750" y="2585950"/>
            <a:ext cx="8132776" cy="4120825"/>
          </a:xfrm>
          <a:prstGeom prst="rect">
            <a:avLst/>
          </a:prstGeom>
          <a:noFill/>
          <a:ln cap="flat" cmpd="sng" w="12700">
            <a:solidFill>
              <a:srgbClr val="000000"/>
            </a:solidFill>
            <a:prstDash val="solid"/>
            <a:miter lim="8000"/>
            <a:headEnd len="sm" w="sm" type="none"/>
            <a:tailEnd len="sm" w="sm" type="none"/>
          </a:ln>
        </p:spPr>
      </p:pic>
      <p:sp>
        <p:nvSpPr>
          <p:cNvPr id="320" name="Google Shape;320;p32"/>
          <p:cNvSpPr txBox="1"/>
          <p:nvPr>
            <p:ph idx="1" type="body"/>
          </p:nvPr>
        </p:nvSpPr>
        <p:spPr>
          <a:xfrm>
            <a:off x="361650" y="2199425"/>
            <a:ext cx="11145300" cy="4393500"/>
          </a:xfrm>
          <a:prstGeom prst="rect">
            <a:avLst/>
          </a:prstGeom>
        </p:spPr>
        <p:txBody>
          <a:bodyPr anchorCtr="0" anchor="t" bIns="45700" lIns="91425" spcFirstLastPara="1" rIns="91425" wrap="square" tIns="45700">
            <a:normAutofit lnSpcReduction="20000"/>
          </a:bodyPr>
          <a:lstStyle/>
          <a:p>
            <a:pPr indent="0" lvl="0" marL="0" rtl="0" algn="l">
              <a:lnSpc>
                <a:spcPct val="150000"/>
              </a:lnSpc>
              <a:spcBef>
                <a:spcPts val="360"/>
              </a:spcBef>
              <a:spcAft>
                <a:spcPts val="0"/>
              </a:spcAft>
              <a:buNone/>
            </a:pPr>
            <a:r>
              <a:rPr lang="en-US" sz="2000">
                <a:latin typeface="Roboto"/>
                <a:ea typeface="Roboto"/>
                <a:cs typeface="Roboto"/>
                <a:sym typeface="Roboto"/>
              </a:rPr>
              <a:t>We have found which are the Top 5 words with the most number of occurrences in yelp review dataset</a:t>
            </a:r>
            <a:r>
              <a:rPr lang="en-US" sz="2000">
                <a:latin typeface="Roboto"/>
                <a:ea typeface="Roboto"/>
                <a:cs typeface="Roboto"/>
                <a:sym typeface="Roboto"/>
              </a:rPr>
              <a:t>:</a:t>
            </a:r>
            <a:endParaRPr sz="2000">
              <a:latin typeface="Roboto"/>
              <a:ea typeface="Roboto"/>
              <a:cs typeface="Roboto"/>
              <a:sym typeface="Roboto"/>
            </a:endParaRPr>
          </a:p>
          <a:p>
            <a:pPr indent="0" lvl="0" marL="0" rtl="0" algn="l">
              <a:lnSpc>
                <a:spcPct val="150000"/>
              </a:lnSpc>
              <a:spcBef>
                <a:spcPts val="600"/>
              </a:spcBef>
              <a:spcAft>
                <a:spcPts val="0"/>
              </a:spcAft>
              <a:buNone/>
            </a:pPr>
            <a:r>
              <a:t/>
            </a:r>
            <a:endParaRPr sz="2000">
              <a:latin typeface="Roboto"/>
              <a:ea typeface="Roboto"/>
              <a:cs typeface="Roboto"/>
              <a:sym typeface="Roboto"/>
            </a:endParaRPr>
          </a:p>
          <a:p>
            <a:pPr indent="0" lvl="0" marL="0" rtl="0" algn="l">
              <a:lnSpc>
                <a:spcPct val="150000"/>
              </a:lnSpc>
              <a:spcBef>
                <a:spcPts val="600"/>
              </a:spcBef>
              <a:spcAft>
                <a:spcPts val="0"/>
              </a:spcAft>
              <a:buNone/>
            </a:pPr>
            <a:r>
              <a:t/>
            </a:r>
            <a:endParaRPr sz="2000">
              <a:latin typeface="Roboto"/>
              <a:ea typeface="Roboto"/>
              <a:cs typeface="Roboto"/>
              <a:sym typeface="Roboto"/>
            </a:endParaRPr>
          </a:p>
          <a:p>
            <a:pPr indent="0" lvl="0" marL="0" rtl="0" algn="l">
              <a:lnSpc>
                <a:spcPct val="150000"/>
              </a:lnSpc>
              <a:spcBef>
                <a:spcPts val="600"/>
              </a:spcBef>
              <a:spcAft>
                <a:spcPts val="0"/>
              </a:spcAft>
              <a:buNone/>
            </a:pPr>
            <a:r>
              <a:t/>
            </a:r>
            <a:endParaRPr sz="2000">
              <a:latin typeface="Roboto"/>
              <a:ea typeface="Roboto"/>
              <a:cs typeface="Roboto"/>
              <a:sym typeface="Roboto"/>
            </a:endParaRPr>
          </a:p>
          <a:p>
            <a:pPr indent="-346456" lvl="0" marL="457200" rtl="0" algn="l">
              <a:lnSpc>
                <a:spcPct val="150000"/>
              </a:lnSpc>
              <a:spcBef>
                <a:spcPts val="600"/>
              </a:spcBef>
              <a:spcAft>
                <a:spcPts val="0"/>
              </a:spcAft>
              <a:buSzPts val="1856"/>
              <a:buFont typeface="Roboto"/>
              <a:buAutoNum type="arabicPeriod"/>
            </a:pPr>
            <a:r>
              <a:rPr lang="en-US" sz="2000">
                <a:latin typeface="Roboto"/>
                <a:ea typeface="Roboto"/>
                <a:cs typeface="Roboto"/>
                <a:sym typeface="Roboto"/>
              </a:rPr>
              <a:t>food</a:t>
            </a:r>
            <a:endParaRPr sz="2000">
              <a:latin typeface="Roboto"/>
              <a:ea typeface="Roboto"/>
              <a:cs typeface="Roboto"/>
              <a:sym typeface="Roboto"/>
            </a:endParaRPr>
          </a:p>
          <a:p>
            <a:pPr indent="-346456" lvl="0" marL="457200" rtl="0" algn="l">
              <a:lnSpc>
                <a:spcPct val="150000"/>
              </a:lnSpc>
              <a:spcBef>
                <a:spcPts val="0"/>
              </a:spcBef>
              <a:spcAft>
                <a:spcPts val="0"/>
              </a:spcAft>
              <a:buSzPts val="1856"/>
              <a:buFont typeface="Roboto"/>
              <a:buAutoNum type="arabicPeriod"/>
            </a:pPr>
            <a:r>
              <a:rPr lang="en-US" sz="2000">
                <a:latin typeface="Roboto"/>
                <a:ea typeface="Roboto"/>
                <a:cs typeface="Roboto"/>
                <a:sym typeface="Roboto"/>
              </a:rPr>
              <a:t>good</a:t>
            </a:r>
            <a:endParaRPr sz="2000">
              <a:latin typeface="Roboto"/>
              <a:ea typeface="Roboto"/>
              <a:cs typeface="Roboto"/>
              <a:sym typeface="Roboto"/>
            </a:endParaRPr>
          </a:p>
          <a:p>
            <a:pPr indent="-346456" lvl="0" marL="457200" rtl="0" algn="l">
              <a:lnSpc>
                <a:spcPct val="150000"/>
              </a:lnSpc>
              <a:spcBef>
                <a:spcPts val="0"/>
              </a:spcBef>
              <a:spcAft>
                <a:spcPts val="0"/>
              </a:spcAft>
              <a:buSzPts val="1856"/>
              <a:buFont typeface="Roboto"/>
              <a:buAutoNum type="arabicPeriod"/>
            </a:pPr>
            <a:r>
              <a:rPr lang="en-US" sz="2000">
                <a:latin typeface="Roboto"/>
                <a:ea typeface="Roboto"/>
                <a:cs typeface="Roboto"/>
                <a:sym typeface="Roboto"/>
              </a:rPr>
              <a:t>place</a:t>
            </a:r>
            <a:endParaRPr sz="2000">
              <a:latin typeface="Roboto"/>
              <a:ea typeface="Roboto"/>
              <a:cs typeface="Roboto"/>
              <a:sym typeface="Roboto"/>
            </a:endParaRPr>
          </a:p>
          <a:p>
            <a:pPr indent="-346456" lvl="0" marL="457200" rtl="0" algn="l">
              <a:lnSpc>
                <a:spcPct val="150000"/>
              </a:lnSpc>
              <a:spcBef>
                <a:spcPts val="0"/>
              </a:spcBef>
              <a:spcAft>
                <a:spcPts val="0"/>
              </a:spcAft>
              <a:buSzPts val="1856"/>
              <a:buFont typeface="Roboto"/>
              <a:buAutoNum type="arabicPeriod"/>
            </a:pPr>
            <a:r>
              <a:rPr lang="en-US" sz="2000">
                <a:latin typeface="Roboto"/>
                <a:ea typeface="Roboto"/>
                <a:cs typeface="Roboto"/>
                <a:sym typeface="Roboto"/>
              </a:rPr>
              <a:t>great</a:t>
            </a:r>
            <a:endParaRPr sz="2000">
              <a:latin typeface="Roboto"/>
              <a:ea typeface="Roboto"/>
              <a:cs typeface="Roboto"/>
              <a:sym typeface="Roboto"/>
            </a:endParaRPr>
          </a:p>
          <a:p>
            <a:pPr indent="-355600" lvl="0" marL="457200" rtl="0" algn="l">
              <a:lnSpc>
                <a:spcPct val="150000"/>
              </a:lnSpc>
              <a:spcBef>
                <a:spcPts val="0"/>
              </a:spcBef>
              <a:spcAft>
                <a:spcPts val="0"/>
              </a:spcAft>
              <a:buSzPts val="2000"/>
              <a:buFont typeface="Roboto"/>
              <a:buAutoNum type="arabicPeriod"/>
            </a:pPr>
            <a:r>
              <a:rPr lang="en-US" sz="2000">
                <a:latin typeface="Roboto"/>
                <a:ea typeface="Roboto"/>
                <a:cs typeface="Roboto"/>
                <a:sym typeface="Roboto"/>
              </a:rPr>
              <a:t>service</a:t>
            </a:r>
            <a:endParaRPr sz="2000">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33"/>
          <p:cNvSpPr txBox="1"/>
          <p:nvPr>
            <p:ph type="title"/>
          </p:nvPr>
        </p:nvSpPr>
        <p:spPr>
          <a:xfrm>
            <a:off x="477592" y="702156"/>
            <a:ext cx="11029500" cy="1013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4000"/>
              <a:t>Visualization By Tableau</a:t>
            </a:r>
            <a:endParaRPr sz="4000"/>
          </a:p>
        </p:txBody>
      </p:sp>
      <p:sp>
        <p:nvSpPr>
          <p:cNvPr id="327" name="Google Shape;327;p33"/>
          <p:cNvSpPr txBox="1"/>
          <p:nvPr>
            <p:ph idx="1" type="body"/>
          </p:nvPr>
        </p:nvSpPr>
        <p:spPr>
          <a:xfrm>
            <a:off x="361650" y="1817800"/>
            <a:ext cx="3233100" cy="530700"/>
          </a:xfrm>
          <a:prstGeom prst="rect">
            <a:avLst/>
          </a:prstGeom>
        </p:spPr>
        <p:txBody>
          <a:bodyPr anchorCtr="0" anchor="t" bIns="45700" lIns="91425" spcFirstLastPara="1" rIns="91425" wrap="square" tIns="45700">
            <a:normAutofit/>
          </a:bodyPr>
          <a:lstStyle/>
          <a:p>
            <a:pPr indent="0" lvl="0" marL="0" rtl="0" algn="l">
              <a:lnSpc>
                <a:spcPct val="150000"/>
              </a:lnSpc>
              <a:spcBef>
                <a:spcPts val="360"/>
              </a:spcBef>
              <a:spcAft>
                <a:spcPts val="600"/>
              </a:spcAft>
              <a:buNone/>
            </a:pPr>
            <a:r>
              <a:rPr b="1" lang="en-US" sz="2000">
                <a:latin typeface="Roboto"/>
                <a:ea typeface="Roboto"/>
                <a:cs typeface="Roboto"/>
                <a:sym typeface="Roboto"/>
              </a:rPr>
              <a:t>Data Analysis</a:t>
            </a:r>
            <a:endParaRPr sz="2000">
              <a:latin typeface="Roboto"/>
              <a:ea typeface="Roboto"/>
              <a:cs typeface="Roboto"/>
              <a:sym typeface="Roboto"/>
            </a:endParaRPr>
          </a:p>
        </p:txBody>
      </p:sp>
      <p:sp>
        <p:nvSpPr>
          <p:cNvPr id="328" name="Google Shape;328;p33"/>
          <p:cNvSpPr txBox="1"/>
          <p:nvPr>
            <p:ph idx="1" type="body"/>
          </p:nvPr>
        </p:nvSpPr>
        <p:spPr>
          <a:xfrm>
            <a:off x="361650" y="3201575"/>
            <a:ext cx="7175400" cy="2389200"/>
          </a:xfrm>
          <a:prstGeom prst="rect">
            <a:avLst/>
          </a:prstGeom>
        </p:spPr>
        <p:txBody>
          <a:bodyPr anchorCtr="0" anchor="t" bIns="45700" lIns="91425" spcFirstLastPara="1" rIns="91425" wrap="square" tIns="45700">
            <a:normAutofit lnSpcReduction="20000"/>
          </a:bodyPr>
          <a:lstStyle/>
          <a:p>
            <a:pPr indent="0" lvl="0" marL="0" rtl="0" algn="l">
              <a:lnSpc>
                <a:spcPct val="150000"/>
              </a:lnSpc>
              <a:spcBef>
                <a:spcPts val="360"/>
              </a:spcBef>
              <a:spcAft>
                <a:spcPts val="0"/>
              </a:spcAft>
              <a:buNone/>
            </a:pPr>
            <a:r>
              <a:rPr lang="en-US" sz="2000">
                <a:latin typeface="Roboto"/>
                <a:ea typeface="Roboto"/>
                <a:cs typeface="Roboto"/>
                <a:sym typeface="Roboto"/>
              </a:rPr>
              <a:t>From the bubble chart,</a:t>
            </a:r>
            <a:endParaRPr sz="2000">
              <a:latin typeface="Roboto"/>
              <a:ea typeface="Roboto"/>
              <a:cs typeface="Roboto"/>
              <a:sym typeface="Roboto"/>
            </a:endParaRPr>
          </a:p>
          <a:p>
            <a:pPr indent="0" lvl="0" marL="0" rtl="0" algn="l">
              <a:lnSpc>
                <a:spcPct val="150000"/>
              </a:lnSpc>
              <a:spcBef>
                <a:spcPts val="600"/>
              </a:spcBef>
              <a:spcAft>
                <a:spcPts val="0"/>
              </a:spcAft>
              <a:buNone/>
            </a:pPr>
            <a:r>
              <a:rPr lang="en-US" sz="2000">
                <a:latin typeface="Roboto"/>
                <a:ea typeface="Roboto"/>
                <a:cs typeface="Roboto"/>
                <a:sym typeface="Roboto"/>
              </a:rPr>
              <a:t>we have found which cities </a:t>
            </a:r>
            <a:endParaRPr sz="2000">
              <a:latin typeface="Roboto"/>
              <a:ea typeface="Roboto"/>
              <a:cs typeface="Roboto"/>
              <a:sym typeface="Roboto"/>
            </a:endParaRPr>
          </a:p>
          <a:p>
            <a:pPr indent="0" lvl="0" marL="0" rtl="0" algn="l">
              <a:lnSpc>
                <a:spcPct val="150000"/>
              </a:lnSpc>
              <a:spcBef>
                <a:spcPts val="600"/>
              </a:spcBef>
              <a:spcAft>
                <a:spcPts val="0"/>
              </a:spcAft>
              <a:buNone/>
            </a:pPr>
            <a:r>
              <a:rPr lang="en-US" sz="2000">
                <a:latin typeface="Roboto"/>
                <a:ea typeface="Roboto"/>
                <a:cs typeface="Roboto"/>
                <a:sym typeface="Roboto"/>
              </a:rPr>
              <a:t>have good reviews</a:t>
            </a:r>
            <a:endParaRPr sz="2000">
              <a:latin typeface="Roboto"/>
              <a:ea typeface="Roboto"/>
              <a:cs typeface="Roboto"/>
              <a:sym typeface="Roboto"/>
            </a:endParaRPr>
          </a:p>
          <a:p>
            <a:pPr indent="0" lvl="0" marL="0" rtl="0" algn="l">
              <a:lnSpc>
                <a:spcPct val="150000"/>
              </a:lnSpc>
              <a:spcBef>
                <a:spcPts val="600"/>
              </a:spcBef>
              <a:spcAft>
                <a:spcPts val="0"/>
              </a:spcAft>
              <a:buNone/>
            </a:pPr>
            <a:r>
              <a:t/>
            </a:r>
            <a:endParaRPr sz="2000">
              <a:latin typeface="Roboto"/>
              <a:ea typeface="Roboto"/>
              <a:cs typeface="Roboto"/>
              <a:sym typeface="Roboto"/>
            </a:endParaRPr>
          </a:p>
          <a:p>
            <a:pPr indent="0" lvl="0" marL="457200" rtl="0" algn="l">
              <a:lnSpc>
                <a:spcPct val="150000"/>
              </a:lnSpc>
              <a:spcBef>
                <a:spcPts val="600"/>
              </a:spcBef>
              <a:spcAft>
                <a:spcPts val="600"/>
              </a:spcAft>
              <a:buNone/>
            </a:pPr>
            <a:r>
              <a:t/>
            </a:r>
            <a:endParaRPr sz="2000">
              <a:latin typeface="Roboto"/>
              <a:ea typeface="Roboto"/>
              <a:cs typeface="Roboto"/>
              <a:sym typeface="Roboto"/>
            </a:endParaRPr>
          </a:p>
        </p:txBody>
      </p:sp>
      <p:pic>
        <p:nvPicPr>
          <p:cNvPr id="329" name="Google Shape;329;p33"/>
          <p:cNvPicPr preferRelativeResize="0"/>
          <p:nvPr/>
        </p:nvPicPr>
        <p:blipFill rotWithShape="1">
          <a:blip r:embed="rId3">
            <a:alphaModFix/>
          </a:blip>
          <a:srcRect b="3799" l="0" r="2657" t="0"/>
          <a:stretch/>
        </p:blipFill>
        <p:spPr>
          <a:xfrm>
            <a:off x="5635500" y="2048200"/>
            <a:ext cx="5695100" cy="4695950"/>
          </a:xfrm>
          <a:prstGeom prst="rect">
            <a:avLst/>
          </a:prstGeom>
          <a:noFill/>
          <a:ln cap="flat" cmpd="sng" w="12700">
            <a:solidFill>
              <a:srgbClr val="000000"/>
            </a:solidFill>
            <a:prstDash val="solid"/>
            <a:miter lim="8000"/>
            <a:headEnd len="sm" w="sm" type="none"/>
            <a:tailEnd len="sm" w="sm" type="none"/>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34"/>
          <p:cNvSpPr txBox="1"/>
          <p:nvPr>
            <p:ph type="title"/>
          </p:nvPr>
        </p:nvSpPr>
        <p:spPr>
          <a:xfrm>
            <a:off x="477592" y="702156"/>
            <a:ext cx="11029500" cy="1013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4000"/>
              <a:t>Visualization By Tableau</a:t>
            </a:r>
            <a:endParaRPr sz="4000"/>
          </a:p>
        </p:txBody>
      </p:sp>
      <p:sp>
        <p:nvSpPr>
          <p:cNvPr id="336" name="Google Shape;336;p34"/>
          <p:cNvSpPr txBox="1"/>
          <p:nvPr>
            <p:ph idx="1" type="body"/>
          </p:nvPr>
        </p:nvSpPr>
        <p:spPr>
          <a:xfrm>
            <a:off x="361650" y="1817800"/>
            <a:ext cx="3233100" cy="530700"/>
          </a:xfrm>
          <a:prstGeom prst="rect">
            <a:avLst/>
          </a:prstGeom>
        </p:spPr>
        <p:txBody>
          <a:bodyPr anchorCtr="0" anchor="t" bIns="45700" lIns="91425" spcFirstLastPara="1" rIns="91425" wrap="square" tIns="45700">
            <a:normAutofit/>
          </a:bodyPr>
          <a:lstStyle/>
          <a:p>
            <a:pPr indent="0" lvl="0" marL="0" rtl="0" algn="l">
              <a:lnSpc>
                <a:spcPct val="150000"/>
              </a:lnSpc>
              <a:spcBef>
                <a:spcPts val="360"/>
              </a:spcBef>
              <a:spcAft>
                <a:spcPts val="600"/>
              </a:spcAft>
              <a:buNone/>
            </a:pPr>
            <a:r>
              <a:rPr b="1" lang="en-US" sz="2000">
                <a:latin typeface="Roboto"/>
                <a:ea typeface="Roboto"/>
                <a:cs typeface="Roboto"/>
                <a:sym typeface="Roboto"/>
              </a:rPr>
              <a:t>Data Analysis</a:t>
            </a:r>
            <a:endParaRPr sz="2000">
              <a:latin typeface="Roboto"/>
              <a:ea typeface="Roboto"/>
              <a:cs typeface="Roboto"/>
              <a:sym typeface="Roboto"/>
            </a:endParaRPr>
          </a:p>
        </p:txBody>
      </p:sp>
      <p:pic>
        <p:nvPicPr>
          <p:cNvPr id="337" name="Google Shape;337;p34"/>
          <p:cNvPicPr preferRelativeResize="0"/>
          <p:nvPr/>
        </p:nvPicPr>
        <p:blipFill>
          <a:blip r:embed="rId3">
            <a:alphaModFix/>
          </a:blip>
          <a:stretch>
            <a:fillRect/>
          </a:stretch>
        </p:blipFill>
        <p:spPr>
          <a:xfrm>
            <a:off x="477600" y="2348500"/>
            <a:ext cx="6111595" cy="4297200"/>
          </a:xfrm>
          <a:prstGeom prst="rect">
            <a:avLst/>
          </a:prstGeom>
          <a:noFill/>
          <a:ln cap="flat" cmpd="sng" w="12700">
            <a:solidFill>
              <a:srgbClr val="000000"/>
            </a:solidFill>
            <a:prstDash val="solid"/>
            <a:miter lim="8000"/>
            <a:headEnd len="sm" w="sm" type="none"/>
            <a:tailEnd len="sm" w="sm" type="none"/>
          </a:ln>
        </p:spPr>
      </p:pic>
      <p:pic>
        <p:nvPicPr>
          <p:cNvPr id="338" name="Google Shape;338;p34"/>
          <p:cNvPicPr preferRelativeResize="0"/>
          <p:nvPr/>
        </p:nvPicPr>
        <p:blipFill rotWithShape="1">
          <a:blip r:embed="rId4">
            <a:alphaModFix/>
          </a:blip>
          <a:srcRect b="0" l="0" r="3651" t="1166"/>
          <a:stretch/>
        </p:blipFill>
        <p:spPr>
          <a:xfrm>
            <a:off x="7109825" y="2271969"/>
            <a:ext cx="3955775" cy="4450250"/>
          </a:xfrm>
          <a:prstGeom prst="rect">
            <a:avLst/>
          </a:prstGeom>
          <a:noFill/>
          <a:ln cap="flat" cmpd="sng" w="12700">
            <a:solidFill>
              <a:srgbClr val="000000"/>
            </a:solidFill>
            <a:prstDash val="solid"/>
            <a:miter lim="8000"/>
            <a:headEnd len="sm" w="sm" type="none"/>
            <a:tailEnd len="sm" w="sm" type="none"/>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35"/>
          <p:cNvSpPr txBox="1"/>
          <p:nvPr>
            <p:ph type="title"/>
          </p:nvPr>
        </p:nvSpPr>
        <p:spPr>
          <a:xfrm>
            <a:off x="477592" y="702156"/>
            <a:ext cx="11029500" cy="1013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4000"/>
              <a:t>Visualization By Tableau</a:t>
            </a:r>
            <a:endParaRPr sz="4000"/>
          </a:p>
        </p:txBody>
      </p:sp>
      <p:sp>
        <p:nvSpPr>
          <p:cNvPr id="345" name="Google Shape;345;p35"/>
          <p:cNvSpPr txBox="1"/>
          <p:nvPr>
            <p:ph idx="1" type="body"/>
          </p:nvPr>
        </p:nvSpPr>
        <p:spPr>
          <a:xfrm>
            <a:off x="361650" y="1817800"/>
            <a:ext cx="3233100" cy="530700"/>
          </a:xfrm>
          <a:prstGeom prst="rect">
            <a:avLst/>
          </a:prstGeom>
        </p:spPr>
        <p:txBody>
          <a:bodyPr anchorCtr="0" anchor="t" bIns="45700" lIns="91425" spcFirstLastPara="1" rIns="91425" wrap="square" tIns="45700">
            <a:normAutofit/>
          </a:bodyPr>
          <a:lstStyle/>
          <a:p>
            <a:pPr indent="0" lvl="0" marL="0" rtl="0" algn="l">
              <a:lnSpc>
                <a:spcPct val="150000"/>
              </a:lnSpc>
              <a:spcBef>
                <a:spcPts val="360"/>
              </a:spcBef>
              <a:spcAft>
                <a:spcPts val="600"/>
              </a:spcAft>
              <a:buNone/>
            </a:pPr>
            <a:r>
              <a:rPr b="1" lang="en-US" sz="2000">
                <a:latin typeface="Roboto"/>
                <a:ea typeface="Roboto"/>
                <a:cs typeface="Roboto"/>
                <a:sym typeface="Roboto"/>
              </a:rPr>
              <a:t>Data Analysis</a:t>
            </a:r>
            <a:endParaRPr sz="2000">
              <a:latin typeface="Roboto"/>
              <a:ea typeface="Roboto"/>
              <a:cs typeface="Roboto"/>
              <a:sym typeface="Roboto"/>
            </a:endParaRPr>
          </a:p>
        </p:txBody>
      </p:sp>
      <p:pic>
        <p:nvPicPr>
          <p:cNvPr id="346" name="Google Shape;346;p35"/>
          <p:cNvPicPr preferRelativeResize="0"/>
          <p:nvPr/>
        </p:nvPicPr>
        <p:blipFill rotWithShape="1">
          <a:blip r:embed="rId3">
            <a:alphaModFix/>
          </a:blip>
          <a:srcRect b="2768" l="0" r="1497" t="6766"/>
          <a:stretch/>
        </p:blipFill>
        <p:spPr>
          <a:xfrm>
            <a:off x="477600" y="2215975"/>
            <a:ext cx="8988311" cy="45095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36"/>
          <p:cNvSpPr txBox="1"/>
          <p:nvPr>
            <p:ph type="title"/>
          </p:nvPr>
        </p:nvSpPr>
        <p:spPr>
          <a:xfrm>
            <a:off x="477592" y="702156"/>
            <a:ext cx="11029500" cy="1013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4000"/>
              <a:t>Visualization By Tableau</a:t>
            </a:r>
            <a:endParaRPr sz="4000"/>
          </a:p>
        </p:txBody>
      </p:sp>
      <p:sp>
        <p:nvSpPr>
          <p:cNvPr id="353" name="Google Shape;353;p36"/>
          <p:cNvSpPr txBox="1"/>
          <p:nvPr>
            <p:ph idx="1" type="body"/>
          </p:nvPr>
        </p:nvSpPr>
        <p:spPr>
          <a:xfrm>
            <a:off x="361650" y="1817800"/>
            <a:ext cx="3233100" cy="530700"/>
          </a:xfrm>
          <a:prstGeom prst="rect">
            <a:avLst/>
          </a:prstGeom>
        </p:spPr>
        <p:txBody>
          <a:bodyPr anchorCtr="0" anchor="t" bIns="45700" lIns="91425" spcFirstLastPara="1" rIns="91425" wrap="square" tIns="45700">
            <a:normAutofit/>
          </a:bodyPr>
          <a:lstStyle/>
          <a:p>
            <a:pPr indent="0" lvl="0" marL="0" rtl="0" algn="l">
              <a:lnSpc>
                <a:spcPct val="150000"/>
              </a:lnSpc>
              <a:spcBef>
                <a:spcPts val="360"/>
              </a:spcBef>
              <a:spcAft>
                <a:spcPts val="600"/>
              </a:spcAft>
              <a:buNone/>
            </a:pPr>
            <a:r>
              <a:rPr b="1" lang="en-US" sz="2000">
                <a:latin typeface="Roboto"/>
                <a:ea typeface="Roboto"/>
                <a:cs typeface="Roboto"/>
                <a:sym typeface="Roboto"/>
              </a:rPr>
              <a:t>Data Analysis</a:t>
            </a:r>
            <a:endParaRPr sz="2000">
              <a:latin typeface="Roboto"/>
              <a:ea typeface="Roboto"/>
              <a:cs typeface="Roboto"/>
              <a:sym typeface="Roboto"/>
            </a:endParaRPr>
          </a:p>
        </p:txBody>
      </p:sp>
      <p:pic>
        <p:nvPicPr>
          <p:cNvPr id="354" name="Google Shape;354;p36"/>
          <p:cNvPicPr preferRelativeResize="0"/>
          <p:nvPr/>
        </p:nvPicPr>
        <p:blipFill>
          <a:blip r:embed="rId3">
            <a:alphaModFix/>
          </a:blip>
          <a:stretch>
            <a:fillRect/>
          </a:stretch>
        </p:blipFill>
        <p:spPr>
          <a:xfrm>
            <a:off x="425050" y="2665800"/>
            <a:ext cx="11389751" cy="2866975"/>
          </a:xfrm>
          <a:prstGeom prst="rect">
            <a:avLst/>
          </a:prstGeom>
          <a:noFill/>
          <a:ln cap="flat" cmpd="sng" w="12700">
            <a:solidFill>
              <a:srgbClr val="000000"/>
            </a:solidFill>
            <a:prstDash val="solid"/>
            <a:miter lim="8000"/>
            <a:headEnd len="sm" w="sm" type="none"/>
            <a:tailEnd len="sm" w="sm" type="none"/>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37"/>
          <p:cNvSpPr txBox="1"/>
          <p:nvPr>
            <p:ph type="title"/>
          </p:nvPr>
        </p:nvSpPr>
        <p:spPr>
          <a:xfrm>
            <a:off x="477592" y="702156"/>
            <a:ext cx="11029500" cy="1013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4000"/>
              <a:t>Visualization By Tableau</a:t>
            </a:r>
            <a:endParaRPr sz="4000"/>
          </a:p>
        </p:txBody>
      </p:sp>
      <p:sp>
        <p:nvSpPr>
          <p:cNvPr id="361" name="Google Shape;361;p37"/>
          <p:cNvSpPr txBox="1"/>
          <p:nvPr>
            <p:ph idx="1" type="body"/>
          </p:nvPr>
        </p:nvSpPr>
        <p:spPr>
          <a:xfrm>
            <a:off x="378200" y="2414150"/>
            <a:ext cx="3233100" cy="530700"/>
          </a:xfrm>
          <a:prstGeom prst="rect">
            <a:avLst/>
          </a:prstGeom>
        </p:spPr>
        <p:txBody>
          <a:bodyPr anchorCtr="0" anchor="t" bIns="45700" lIns="91425" spcFirstLastPara="1" rIns="91425" wrap="square" tIns="45700">
            <a:noAutofit/>
          </a:bodyPr>
          <a:lstStyle/>
          <a:p>
            <a:pPr indent="0" lvl="0" marL="0" rtl="0" algn="l">
              <a:lnSpc>
                <a:spcPct val="150000"/>
              </a:lnSpc>
              <a:spcBef>
                <a:spcPts val="360"/>
              </a:spcBef>
              <a:spcAft>
                <a:spcPts val="0"/>
              </a:spcAft>
              <a:buSzPts val="523"/>
              <a:buNone/>
            </a:pPr>
            <a:r>
              <a:rPr b="1" lang="en-US" sz="1450">
                <a:latin typeface="Roboto"/>
                <a:ea typeface="Roboto"/>
                <a:cs typeface="Roboto"/>
                <a:sym typeface="Roboto"/>
              </a:rPr>
              <a:t>Restaurant avg rating </a:t>
            </a:r>
            <a:endParaRPr b="1" sz="1450">
              <a:latin typeface="Roboto"/>
              <a:ea typeface="Roboto"/>
              <a:cs typeface="Roboto"/>
              <a:sym typeface="Roboto"/>
            </a:endParaRPr>
          </a:p>
          <a:p>
            <a:pPr indent="0" lvl="0" marL="0" rtl="0" algn="l">
              <a:lnSpc>
                <a:spcPct val="150000"/>
              </a:lnSpc>
              <a:spcBef>
                <a:spcPts val="600"/>
              </a:spcBef>
              <a:spcAft>
                <a:spcPts val="600"/>
              </a:spcAft>
              <a:buSzPts val="523"/>
              <a:buNone/>
            </a:pPr>
            <a:r>
              <a:rPr b="1" lang="en-US" sz="1450">
                <a:latin typeface="Roboto"/>
                <a:ea typeface="Roboto"/>
                <a:cs typeface="Roboto"/>
                <a:sym typeface="Roboto"/>
              </a:rPr>
              <a:t>with top 10 </a:t>
            </a:r>
            <a:r>
              <a:rPr b="1" lang="en-US" sz="1450">
                <a:latin typeface="Roboto"/>
                <a:ea typeface="Roboto"/>
                <a:cs typeface="Roboto"/>
                <a:sym typeface="Roboto"/>
              </a:rPr>
              <a:t>cities</a:t>
            </a:r>
            <a:endParaRPr sz="1450">
              <a:latin typeface="Roboto"/>
              <a:ea typeface="Roboto"/>
              <a:cs typeface="Roboto"/>
              <a:sym typeface="Roboto"/>
            </a:endParaRPr>
          </a:p>
        </p:txBody>
      </p:sp>
      <p:pic>
        <p:nvPicPr>
          <p:cNvPr id="362" name="Google Shape;362;p37"/>
          <p:cNvPicPr preferRelativeResize="0"/>
          <p:nvPr/>
        </p:nvPicPr>
        <p:blipFill>
          <a:blip r:embed="rId3">
            <a:alphaModFix/>
          </a:blip>
          <a:stretch>
            <a:fillRect/>
          </a:stretch>
        </p:blipFill>
        <p:spPr>
          <a:xfrm>
            <a:off x="2521250" y="1817800"/>
            <a:ext cx="8494625" cy="4966775"/>
          </a:xfrm>
          <a:prstGeom prst="rect">
            <a:avLst/>
          </a:prstGeom>
          <a:noFill/>
          <a:ln cap="flat" cmpd="sng" w="12700">
            <a:solidFill>
              <a:srgbClr val="000000"/>
            </a:solidFill>
            <a:prstDash val="solid"/>
            <a:miter lim="8000"/>
            <a:headEnd len="sm" w="sm" type="none"/>
            <a:tailEnd len="sm" w="sm" type="none"/>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38"/>
          <p:cNvSpPr txBox="1"/>
          <p:nvPr>
            <p:ph type="title"/>
          </p:nvPr>
        </p:nvSpPr>
        <p:spPr>
          <a:xfrm>
            <a:off x="477592" y="702156"/>
            <a:ext cx="11029500" cy="1013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4000"/>
              <a:t>Visualization By Tableau</a:t>
            </a:r>
            <a:endParaRPr sz="4000"/>
          </a:p>
        </p:txBody>
      </p:sp>
      <p:sp>
        <p:nvSpPr>
          <p:cNvPr id="369" name="Google Shape;369;p38"/>
          <p:cNvSpPr txBox="1"/>
          <p:nvPr>
            <p:ph idx="1" type="body"/>
          </p:nvPr>
        </p:nvSpPr>
        <p:spPr>
          <a:xfrm>
            <a:off x="361650" y="1817800"/>
            <a:ext cx="3233100" cy="530700"/>
          </a:xfrm>
          <a:prstGeom prst="rect">
            <a:avLst/>
          </a:prstGeom>
        </p:spPr>
        <p:txBody>
          <a:bodyPr anchorCtr="0" anchor="t" bIns="45700" lIns="91425" spcFirstLastPara="1" rIns="91425" wrap="square" tIns="45700">
            <a:normAutofit/>
          </a:bodyPr>
          <a:lstStyle/>
          <a:p>
            <a:pPr indent="0" lvl="0" marL="0" rtl="0" algn="l">
              <a:lnSpc>
                <a:spcPct val="150000"/>
              </a:lnSpc>
              <a:spcBef>
                <a:spcPts val="360"/>
              </a:spcBef>
              <a:spcAft>
                <a:spcPts val="600"/>
              </a:spcAft>
              <a:buNone/>
            </a:pPr>
            <a:r>
              <a:rPr b="1" lang="en-US" sz="2000">
                <a:latin typeface="Roboto"/>
                <a:ea typeface="Roboto"/>
                <a:cs typeface="Roboto"/>
                <a:sym typeface="Roboto"/>
              </a:rPr>
              <a:t>Top Review Over Time</a:t>
            </a:r>
            <a:endParaRPr sz="2000">
              <a:latin typeface="Roboto"/>
              <a:ea typeface="Roboto"/>
              <a:cs typeface="Roboto"/>
              <a:sym typeface="Roboto"/>
            </a:endParaRPr>
          </a:p>
        </p:txBody>
      </p:sp>
      <p:pic>
        <p:nvPicPr>
          <p:cNvPr id="370" name="Google Shape;370;p38"/>
          <p:cNvPicPr preferRelativeResize="0"/>
          <p:nvPr/>
        </p:nvPicPr>
        <p:blipFill>
          <a:blip r:embed="rId3">
            <a:alphaModFix/>
          </a:blip>
          <a:stretch>
            <a:fillRect/>
          </a:stretch>
        </p:blipFill>
        <p:spPr>
          <a:xfrm>
            <a:off x="477600" y="2450450"/>
            <a:ext cx="4698833" cy="4357100"/>
          </a:xfrm>
          <a:prstGeom prst="rect">
            <a:avLst/>
          </a:prstGeom>
          <a:noFill/>
          <a:ln cap="flat" cmpd="sng" w="12700">
            <a:solidFill>
              <a:srgbClr val="000000"/>
            </a:solidFill>
            <a:prstDash val="solid"/>
            <a:miter lim="8000"/>
            <a:headEnd len="sm" w="sm" type="none"/>
            <a:tailEnd len="sm" w="sm" type="none"/>
          </a:ln>
        </p:spPr>
      </p:pic>
      <p:pic>
        <p:nvPicPr>
          <p:cNvPr id="371" name="Google Shape;371;p38"/>
          <p:cNvPicPr preferRelativeResize="0"/>
          <p:nvPr/>
        </p:nvPicPr>
        <p:blipFill rotWithShape="1">
          <a:blip r:embed="rId4">
            <a:alphaModFix/>
          </a:blip>
          <a:srcRect b="0" l="0" r="-4657" t="0"/>
          <a:stretch/>
        </p:blipFill>
        <p:spPr>
          <a:xfrm>
            <a:off x="5402525" y="2450450"/>
            <a:ext cx="6789469" cy="4357100"/>
          </a:xfrm>
          <a:prstGeom prst="rect">
            <a:avLst/>
          </a:prstGeom>
          <a:noFill/>
          <a:ln cap="flat" cmpd="sng" w="12700">
            <a:solidFill>
              <a:srgbClr val="000000"/>
            </a:solidFill>
            <a:prstDash val="solid"/>
            <a:miter lim="8000"/>
            <a:headEnd len="sm" w="sm" type="none"/>
            <a:tailEnd len="sm" w="sm" type="none"/>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39"/>
          <p:cNvSpPr txBox="1"/>
          <p:nvPr>
            <p:ph type="title"/>
          </p:nvPr>
        </p:nvSpPr>
        <p:spPr>
          <a:xfrm>
            <a:off x="477592" y="702156"/>
            <a:ext cx="11029500" cy="1013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4000"/>
              <a:t>Results and Discussion</a:t>
            </a:r>
            <a:endParaRPr sz="4000"/>
          </a:p>
        </p:txBody>
      </p:sp>
      <p:sp>
        <p:nvSpPr>
          <p:cNvPr id="378" name="Google Shape;378;p39"/>
          <p:cNvSpPr txBox="1"/>
          <p:nvPr>
            <p:ph idx="1" type="body"/>
          </p:nvPr>
        </p:nvSpPr>
        <p:spPr>
          <a:xfrm>
            <a:off x="477600" y="1715850"/>
            <a:ext cx="11366400" cy="4959900"/>
          </a:xfrm>
          <a:prstGeom prst="rect">
            <a:avLst/>
          </a:prstGeom>
        </p:spPr>
        <p:txBody>
          <a:bodyPr anchorCtr="0" anchor="t" bIns="45700" lIns="91425" spcFirstLastPara="1" rIns="91425" wrap="square" tIns="45700">
            <a:normAutofit fontScale="77500"/>
          </a:bodyPr>
          <a:lstStyle/>
          <a:p>
            <a:pPr indent="0" lvl="0" marL="0" rtl="0" algn="l">
              <a:lnSpc>
                <a:spcPct val="150000"/>
              </a:lnSpc>
              <a:spcBef>
                <a:spcPts val="360"/>
              </a:spcBef>
              <a:spcAft>
                <a:spcPts val="0"/>
              </a:spcAft>
              <a:buNone/>
            </a:pPr>
            <a:r>
              <a:t/>
            </a:r>
            <a:endParaRPr sz="2000">
              <a:latin typeface="Roboto"/>
              <a:ea typeface="Roboto"/>
              <a:cs typeface="Roboto"/>
              <a:sym typeface="Roboto"/>
            </a:endParaRPr>
          </a:p>
          <a:p>
            <a:pPr indent="-319938" lvl="0" marL="457200" rtl="0" algn="l">
              <a:lnSpc>
                <a:spcPct val="150000"/>
              </a:lnSpc>
              <a:spcBef>
                <a:spcPts val="600"/>
              </a:spcBef>
              <a:spcAft>
                <a:spcPts val="0"/>
              </a:spcAft>
              <a:buSzPct val="92800"/>
              <a:buFont typeface="Roboto"/>
              <a:buAutoNum type="arabicPeriod"/>
            </a:pPr>
            <a:r>
              <a:rPr lang="en-US" sz="2000">
                <a:latin typeface="Roboto"/>
                <a:ea typeface="Roboto"/>
                <a:cs typeface="Roboto"/>
                <a:sym typeface="Roboto"/>
              </a:rPr>
              <a:t>In the word count task, the top 10 words with the most number of occurrences in yelp review dataset are food, good, place, great, service, time, like, one, get and back,  and food appears more than 549,000 times at most</a:t>
            </a:r>
            <a:endParaRPr sz="2000">
              <a:latin typeface="Roboto"/>
              <a:ea typeface="Roboto"/>
              <a:cs typeface="Roboto"/>
              <a:sym typeface="Roboto"/>
            </a:endParaRPr>
          </a:p>
          <a:p>
            <a:pPr indent="-319938" lvl="0" marL="457200" rtl="0" algn="l">
              <a:lnSpc>
                <a:spcPct val="150000"/>
              </a:lnSpc>
              <a:spcBef>
                <a:spcPts val="0"/>
              </a:spcBef>
              <a:spcAft>
                <a:spcPts val="0"/>
              </a:spcAft>
              <a:buSzPct val="92800"/>
              <a:buFont typeface="Roboto"/>
              <a:buAutoNum type="arabicPeriod"/>
            </a:pPr>
            <a:r>
              <a:rPr lang="en-US" sz="2000">
                <a:latin typeface="Roboto"/>
                <a:ea typeface="Roboto"/>
                <a:cs typeface="Roboto"/>
                <a:sym typeface="Roboto"/>
              </a:rPr>
              <a:t>Next is the data analysis task , the bubble charts were used to represent and highlight correlations between numerical variables. The first graph shows the top restaurants with useful reviews and a business named Luke had the highest value with over 19000 cumulative stars. Next, New Orlean - LA and Philadelphia  - PA are the top 2 cities/states with the highest reviews and ratings</a:t>
            </a:r>
            <a:endParaRPr sz="2000">
              <a:latin typeface="Roboto"/>
              <a:ea typeface="Roboto"/>
              <a:cs typeface="Roboto"/>
              <a:sym typeface="Roboto"/>
            </a:endParaRPr>
          </a:p>
          <a:p>
            <a:pPr indent="-319938" lvl="0" marL="457200" rtl="0" algn="l">
              <a:lnSpc>
                <a:spcPct val="150000"/>
              </a:lnSpc>
              <a:spcBef>
                <a:spcPts val="0"/>
              </a:spcBef>
              <a:spcAft>
                <a:spcPts val="0"/>
              </a:spcAft>
              <a:buSzPct val="92800"/>
              <a:buFont typeface="Roboto"/>
              <a:buAutoNum type="arabicPeriod"/>
            </a:pPr>
            <a:r>
              <a:rPr lang="en-US" sz="2000">
                <a:latin typeface="Roboto"/>
                <a:ea typeface="Roboto"/>
                <a:cs typeface="Roboto"/>
                <a:sym typeface="Roboto"/>
              </a:rPr>
              <a:t>In 2020 sharp drops in rating and reviews due to Covid-19 lockdown in the United States. Restaurants closed and people were not going to shop often. According to (Sedov, 2022) during 2020, the first year of the COVID-19 pandemic, restaurants suffered from reduced consumer traffic due to multiple factors: lockdowns, operations restrictions and social distancing.</a:t>
            </a:r>
            <a:endParaRPr sz="2000">
              <a:latin typeface="Roboto"/>
              <a:ea typeface="Roboto"/>
              <a:cs typeface="Roboto"/>
              <a:sym typeface="Roboto"/>
            </a:endParaRPr>
          </a:p>
          <a:p>
            <a:pPr indent="-327025" lvl="0" marL="457200" rtl="0" algn="l">
              <a:lnSpc>
                <a:spcPct val="150000"/>
              </a:lnSpc>
              <a:spcBef>
                <a:spcPts val="0"/>
              </a:spcBef>
              <a:spcAft>
                <a:spcPts val="0"/>
              </a:spcAft>
              <a:buSzPct val="100000"/>
              <a:buFont typeface="Roboto"/>
              <a:buAutoNum type="arabicPeriod"/>
            </a:pPr>
            <a:r>
              <a:rPr lang="en-US" sz="2000">
                <a:latin typeface="Roboto"/>
                <a:ea typeface="Roboto"/>
                <a:cs typeface="Roboto"/>
                <a:sym typeface="Roboto"/>
              </a:rPr>
              <a:t>New Orlean - LA and Philadelphia  - PA are top 2 city/states with highest reviews</a:t>
            </a:r>
            <a:endParaRPr sz="2000">
              <a:latin typeface="Roboto"/>
              <a:ea typeface="Roboto"/>
              <a:cs typeface="Roboto"/>
              <a:sym typeface="Roboto"/>
            </a:endParaRPr>
          </a:p>
          <a:p>
            <a:pPr indent="-319938" lvl="0" marL="457200" rtl="0" algn="l">
              <a:lnSpc>
                <a:spcPct val="150000"/>
              </a:lnSpc>
              <a:spcBef>
                <a:spcPts val="0"/>
              </a:spcBef>
              <a:spcAft>
                <a:spcPts val="0"/>
              </a:spcAft>
              <a:buSzPct val="92800"/>
              <a:buFont typeface="Roboto"/>
              <a:buAutoNum type="arabicPeriod"/>
            </a:pPr>
            <a:r>
              <a:rPr lang="en-US" sz="2000">
                <a:latin typeface="Roboto"/>
                <a:ea typeface="Roboto"/>
                <a:cs typeface="Roboto"/>
                <a:sym typeface="Roboto"/>
              </a:rPr>
              <a:t>Ocena Grill (Philadelphia-PA) contributes highest spike in customer review</a:t>
            </a:r>
            <a:endParaRPr sz="2000">
              <a:latin typeface="Roboto"/>
              <a:ea typeface="Roboto"/>
              <a:cs typeface="Roboto"/>
              <a:sym typeface="Roboto"/>
            </a:endParaRPr>
          </a:p>
          <a:p>
            <a:pPr indent="-327025" lvl="0" marL="457200" rtl="0" algn="l">
              <a:lnSpc>
                <a:spcPct val="150000"/>
              </a:lnSpc>
              <a:spcBef>
                <a:spcPts val="0"/>
              </a:spcBef>
              <a:spcAft>
                <a:spcPts val="0"/>
              </a:spcAft>
              <a:buSzPct val="100000"/>
              <a:buFont typeface="Roboto"/>
              <a:buAutoNum type="arabicPeriod"/>
            </a:pPr>
            <a:r>
              <a:rPr lang="en-US" sz="2000">
                <a:latin typeface="Roboto"/>
                <a:ea typeface="Roboto"/>
                <a:cs typeface="Roboto"/>
                <a:sym typeface="Roboto"/>
              </a:rPr>
              <a:t>In accumulated customer reviews from 2005-2022 Acme Oyster House (LA) - contain huge reviews among all Restaurants</a:t>
            </a:r>
            <a:endParaRPr sz="2000">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40"/>
          <p:cNvSpPr txBox="1"/>
          <p:nvPr>
            <p:ph type="title"/>
          </p:nvPr>
        </p:nvSpPr>
        <p:spPr>
          <a:xfrm>
            <a:off x="477592" y="702156"/>
            <a:ext cx="11029500" cy="1013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4000"/>
              <a:t>CONCLUSION</a:t>
            </a:r>
            <a:endParaRPr sz="4000"/>
          </a:p>
        </p:txBody>
      </p:sp>
      <p:sp>
        <p:nvSpPr>
          <p:cNvPr id="385" name="Google Shape;385;p40"/>
          <p:cNvSpPr txBox="1"/>
          <p:nvPr>
            <p:ph idx="1" type="body"/>
          </p:nvPr>
        </p:nvSpPr>
        <p:spPr>
          <a:xfrm>
            <a:off x="477600" y="2060351"/>
            <a:ext cx="11029500" cy="4347600"/>
          </a:xfrm>
          <a:prstGeom prst="rect">
            <a:avLst/>
          </a:prstGeom>
        </p:spPr>
        <p:txBody>
          <a:bodyPr anchorCtr="0" anchor="t" bIns="45700" lIns="91425" spcFirstLastPara="1" rIns="91425" wrap="square" tIns="45700">
            <a:normAutofit/>
          </a:bodyPr>
          <a:lstStyle/>
          <a:p>
            <a:pPr indent="0" lvl="0" marL="0" rtl="0" algn="l">
              <a:lnSpc>
                <a:spcPct val="150000"/>
              </a:lnSpc>
              <a:spcBef>
                <a:spcPts val="360"/>
              </a:spcBef>
              <a:spcAft>
                <a:spcPts val="0"/>
              </a:spcAft>
              <a:buNone/>
            </a:pPr>
            <a:r>
              <a:rPr lang="en-US" sz="2000">
                <a:latin typeface="Roboto"/>
                <a:ea typeface="Roboto"/>
                <a:cs typeface="Roboto"/>
                <a:sym typeface="Roboto"/>
              </a:rPr>
              <a:t>Distributed file systems such as Hadoop offer a relatively simple means of taking advantage of the parallel processing required within distributed file systems. </a:t>
            </a:r>
            <a:endParaRPr sz="2000">
              <a:latin typeface="Roboto"/>
              <a:ea typeface="Roboto"/>
              <a:cs typeface="Roboto"/>
              <a:sym typeface="Roboto"/>
            </a:endParaRPr>
          </a:p>
          <a:p>
            <a:pPr indent="0" lvl="0" marL="0" rtl="0" algn="l">
              <a:lnSpc>
                <a:spcPct val="150000"/>
              </a:lnSpc>
              <a:spcBef>
                <a:spcPts val="600"/>
              </a:spcBef>
              <a:spcAft>
                <a:spcPts val="0"/>
              </a:spcAft>
              <a:buNone/>
            </a:pPr>
            <a:r>
              <a:rPr lang="en-US" sz="2000">
                <a:latin typeface="Roboto"/>
                <a:ea typeface="Roboto"/>
                <a:cs typeface="Roboto"/>
                <a:sym typeface="Roboto"/>
              </a:rPr>
              <a:t>The hdfs mapreduce system not only helped us process files exceeding 4GB, but can even do:</a:t>
            </a:r>
            <a:endParaRPr sz="2000">
              <a:latin typeface="Roboto"/>
              <a:ea typeface="Roboto"/>
              <a:cs typeface="Roboto"/>
              <a:sym typeface="Roboto"/>
            </a:endParaRPr>
          </a:p>
          <a:p>
            <a:pPr indent="-346456" lvl="0" marL="457200" rtl="0" algn="l">
              <a:lnSpc>
                <a:spcPct val="150000"/>
              </a:lnSpc>
              <a:spcBef>
                <a:spcPts val="600"/>
              </a:spcBef>
              <a:spcAft>
                <a:spcPts val="0"/>
              </a:spcAft>
              <a:buSzPts val="1856"/>
              <a:buFont typeface="Roboto"/>
              <a:buAutoNum type="arabicPeriod"/>
            </a:pPr>
            <a:r>
              <a:rPr lang="en-US" sz="2000">
                <a:latin typeface="Roboto"/>
                <a:ea typeface="Roboto"/>
                <a:cs typeface="Roboto"/>
                <a:sym typeface="Roboto"/>
              </a:rPr>
              <a:t>Data cleaning</a:t>
            </a:r>
            <a:endParaRPr sz="2000">
              <a:latin typeface="Roboto"/>
              <a:ea typeface="Roboto"/>
              <a:cs typeface="Roboto"/>
              <a:sym typeface="Roboto"/>
            </a:endParaRPr>
          </a:p>
          <a:p>
            <a:pPr indent="-346456" lvl="0" marL="457200" rtl="0" algn="l">
              <a:lnSpc>
                <a:spcPct val="150000"/>
              </a:lnSpc>
              <a:spcBef>
                <a:spcPts val="0"/>
              </a:spcBef>
              <a:spcAft>
                <a:spcPts val="0"/>
              </a:spcAft>
              <a:buSzPts val="1856"/>
              <a:buFont typeface="Roboto"/>
              <a:buAutoNum type="arabicPeriod"/>
            </a:pPr>
            <a:r>
              <a:rPr lang="en-US" sz="2000">
                <a:latin typeface="Roboto"/>
                <a:ea typeface="Roboto"/>
                <a:cs typeface="Roboto"/>
                <a:sym typeface="Roboto"/>
              </a:rPr>
              <a:t>SQL query</a:t>
            </a:r>
            <a:endParaRPr sz="2000">
              <a:latin typeface="Roboto"/>
              <a:ea typeface="Roboto"/>
              <a:cs typeface="Roboto"/>
              <a:sym typeface="Roboto"/>
            </a:endParaRPr>
          </a:p>
          <a:p>
            <a:pPr indent="-346456" lvl="0" marL="457200" rtl="0" algn="l">
              <a:lnSpc>
                <a:spcPct val="150000"/>
              </a:lnSpc>
              <a:spcBef>
                <a:spcPts val="0"/>
              </a:spcBef>
              <a:spcAft>
                <a:spcPts val="0"/>
              </a:spcAft>
              <a:buSzPts val="1856"/>
              <a:buFont typeface="Roboto"/>
              <a:buAutoNum type="arabicPeriod"/>
            </a:pPr>
            <a:r>
              <a:rPr lang="en-US" sz="2000">
                <a:latin typeface="Roboto"/>
                <a:ea typeface="Roboto"/>
                <a:cs typeface="Roboto"/>
                <a:sym typeface="Roboto"/>
              </a:rPr>
              <a:t>Table building</a:t>
            </a:r>
            <a:endParaRPr sz="2000">
              <a:latin typeface="Roboto"/>
              <a:ea typeface="Roboto"/>
              <a:cs typeface="Roboto"/>
              <a:sym typeface="Roboto"/>
            </a:endParaRPr>
          </a:p>
          <a:p>
            <a:pPr indent="-346456" lvl="0" marL="457200" rtl="0" algn="l">
              <a:lnSpc>
                <a:spcPct val="150000"/>
              </a:lnSpc>
              <a:spcBef>
                <a:spcPts val="0"/>
              </a:spcBef>
              <a:spcAft>
                <a:spcPts val="0"/>
              </a:spcAft>
              <a:buSzPts val="1856"/>
              <a:buFont typeface="Roboto"/>
              <a:buAutoNum type="arabicPeriod"/>
            </a:pPr>
            <a:r>
              <a:rPr lang="en-US" sz="2000">
                <a:latin typeface="Roboto"/>
                <a:ea typeface="Roboto"/>
                <a:cs typeface="Roboto"/>
                <a:sym typeface="Roboto"/>
              </a:rPr>
              <a:t>Data analysis</a:t>
            </a:r>
            <a:endParaRPr sz="2000">
              <a:latin typeface="Roboto"/>
              <a:ea typeface="Roboto"/>
              <a:cs typeface="Roboto"/>
              <a:sym typeface="Roboto"/>
            </a:endParaRPr>
          </a:p>
          <a:p>
            <a:pPr indent="0" lvl="0" marL="0" rtl="0" algn="l">
              <a:lnSpc>
                <a:spcPct val="140000"/>
              </a:lnSpc>
              <a:spcBef>
                <a:spcPts val="600"/>
              </a:spcBef>
              <a:spcAft>
                <a:spcPts val="600"/>
              </a:spcAft>
              <a:buNone/>
            </a:pPr>
            <a:r>
              <a:rPr lang="en-US" sz="2000">
                <a:latin typeface="Roboto"/>
                <a:ea typeface="Roboto"/>
                <a:cs typeface="Roboto"/>
                <a:sym typeface="Roboto"/>
              </a:rPr>
              <a:t>With tableau, our data output was visualized in an engaging and intuitive way to show different information for different business views.</a:t>
            </a:r>
            <a:endParaRPr sz="2000">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0" name="Shape 390"/>
        <p:cNvGrpSpPr/>
        <p:nvPr/>
      </p:nvGrpSpPr>
      <p:grpSpPr>
        <a:xfrm>
          <a:off x="0" y="0"/>
          <a:ext cx="0" cy="0"/>
          <a:chOff x="0" y="0"/>
          <a:chExt cx="0" cy="0"/>
        </a:xfrm>
      </p:grpSpPr>
      <p:sp>
        <p:nvSpPr>
          <p:cNvPr id="391" name="Google Shape;391;p41"/>
          <p:cNvSpPr/>
          <p:nvPr/>
        </p:nvSpPr>
        <p:spPr>
          <a:xfrm>
            <a:off x="0" y="1"/>
            <a:ext cx="12191999"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392" name="Google Shape;392;p41"/>
          <p:cNvSpPr/>
          <p:nvPr/>
        </p:nvSpPr>
        <p:spPr>
          <a:xfrm>
            <a:off x="8042147" y="723899"/>
            <a:ext cx="3703320" cy="5666666"/>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3" name="Google Shape;393;p41"/>
          <p:cNvGrpSpPr/>
          <p:nvPr/>
        </p:nvGrpSpPr>
        <p:grpSpPr>
          <a:xfrm>
            <a:off x="446534" y="453643"/>
            <a:ext cx="11298933" cy="98554"/>
            <a:chOff x="446534" y="453643"/>
            <a:chExt cx="11298933" cy="98554"/>
          </a:xfrm>
        </p:grpSpPr>
        <p:sp>
          <p:nvSpPr>
            <p:cNvPr id="394" name="Google Shape;394;p41"/>
            <p:cNvSpPr/>
            <p:nvPr/>
          </p:nvSpPr>
          <p:spPr>
            <a:xfrm>
              <a:off x="446534" y="457200"/>
              <a:ext cx="3703320" cy="9499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41"/>
            <p:cNvSpPr/>
            <p:nvPr/>
          </p:nvSpPr>
          <p:spPr>
            <a:xfrm>
              <a:off x="8042147" y="453643"/>
              <a:ext cx="3703320" cy="98554"/>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41"/>
            <p:cNvSpPr/>
            <p:nvPr/>
          </p:nvSpPr>
          <p:spPr>
            <a:xfrm>
              <a:off x="4241830" y="457200"/>
              <a:ext cx="3703320" cy="9144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7" name="Google Shape;397;p41"/>
          <p:cNvSpPr txBox="1"/>
          <p:nvPr>
            <p:ph type="ctrTitle"/>
          </p:nvPr>
        </p:nvSpPr>
        <p:spPr>
          <a:xfrm>
            <a:off x="8296275" y="1419226"/>
            <a:ext cx="3081576" cy="174676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FFFFFF"/>
              </a:buClr>
              <a:buSzPts val="3600"/>
              <a:buFont typeface="Gill Sans"/>
              <a:buNone/>
            </a:pPr>
            <a:r>
              <a:rPr lang="en-US">
                <a:solidFill>
                  <a:srgbClr val="FFFFFF"/>
                </a:solidFill>
              </a:rPr>
              <a:t>THANK YOU</a:t>
            </a:r>
            <a:endParaRPr/>
          </a:p>
        </p:txBody>
      </p:sp>
      <p:pic>
        <p:nvPicPr>
          <p:cNvPr descr="Digital Numbers" id="398" name="Google Shape;398;p41"/>
          <p:cNvPicPr preferRelativeResize="0"/>
          <p:nvPr/>
        </p:nvPicPr>
        <p:blipFill rotWithShape="1">
          <a:blip r:embed="rId3">
            <a:alphaModFix/>
          </a:blip>
          <a:srcRect b="1" l="2189" r="9641" t="0"/>
          <a:stretch/>
        </p:blipFill>
        <p:spPr>
          <a:xfrm>
            <a:off x="446534" y="723899"/>
            <a:ext cx="7498616" cy="56769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5" name="Shape 125"/>
        <p:cNvGrpSpPr/>
        <p:nvPr/>
      </p:nvGrpSpPr>
      <p:grpSpPr>
        <a:xfrm>
          <a:off x="0" y="0"/>
          <a:ext cx="0" cy="0"/>
          <a:chOff x="0" y="0"/>
          <a:chExt cx="0" cy="0"/>
        </a:xfrm>
      </p:grpSpPr>
      <p:sp>
        <p:nvSpPr>
          <p:cNvPr id="126" name="Google Shape;126;p15"/>
          <p:cNvSpPr/>
          <p:nvPr/>
        </p:nvSpPr>
        <p:spPr>
          <a:xfrm>
            <a:off x="0" y="536712"/>
            <a:ext cx="12192000" cy="632128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27" name="Google Shape;127;p15"/>
          <p:cNvSpPr/>
          <p:nvPr/>
        </p:nvSpPr>
        <p:spPr>
          <a:xfrm>
            <a:off x="447817" y="5141974"/>
            <a:ext cx="11290860"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5"/>
          <p:cNvSpPr txBox="1"/>
          <p:nvPr>
            <p:ph type="title"/>
          </p:nvPr>
        </p:nvSpPr>
        <p:spPr>
          <a:xfrm>
            <a:off x="447817" y="5412000"/>
            <a:ext cx="11029500" cy="718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FFFEFF"/>
              </a:buClr>
              <a:buSzPts val="2800"/>
              <a:buFont typeface="Gill Sans"/>
              <a:buNone/>
            </a:pPr>
            <a:r>
              <a:rPr lang="en-US" sz="4000">
                <a:solidFill>
                  <a:srgbClr val="FFFEFF"/>
                </a:solidFill>
              </a:rPr>
              <a:t>OBJECTIVES</a:t>
            </a:r>
            <a:endParaRPr sz="4000"/>
          </a:p>
        </p:txBody>
      </p:sp>
      <p:grpSp>
        <p:nvGrpSpPr>
          <p:cNvPr id="129" name="Google Shape;129;p15"/>
          <p:cNvGrpSpPr/>
          <p:nvPr/>
        </p:nvGrpSpPr>
        <p:grpSpPr>
          <a:xfrm>
            <a:off x="697750" y="3071314"/>
            <a:ext cx="10796494" cy="1695637"/>
            <a:chOff x="54812" y="2746269"/>
            <a:chExt cx="10796494" cy="1695637"/>
          </a:xfrm>
        </p:grpSpPr>
        <p:sp>
          <p:nvSpPr>
            <p:cNvPr id="130" name="Google Shape;130;p15"/>
            <p:cNvSpPr/>
            <p:nvPr/>
          </p:nvSpPr>
          <p:spPr>
            <a:xfrm>
              <a:off x="54818" y="2746269"/>
              <a:ext cx="3222832"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5"/>
            <p:cNvSpPr txBox="1"/>
            <p:nvPr/>
          </p:nvSpPr>
          <p:spPr>
            <a:xfrm>
              <a:off x="54812" y="2746287"/>
              <a:ext cx="3222900" cy="12588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dk1"/>
                </a:buClr>
                <a:buSzPts val="3600"/>
                <a:buFont typeface="Gill Sans"/>
                <a:buNone/>
              </a:pPr>
              <a:r>
                <a:rPr lang="en-US" sz="2900">
                  <a:solidFill>
                    <a:schemeClr val="dk1"/>
                  </a:solidFill>
                  <a:latin typeface="Gill Sans"/>
                  <a:ea typeface="Gill Sans"/>
                  <a:cs typeface="Gill Sans"/>
                  <a:sym typeface="Gill Sans"/>
                </a:rPr>
                <a:t>Using hadoop hdfs and yarn to perform word count task</a:t>
              </a:r>
              <a:endParaRPr sz="2900">
                <a:solidFill>
                  <a:schemeClr val="dk1"/>
                </a:solidFill>
                <a:latin typeface="Gill Sans"/>
                <a:ea typeface="Gill Sans"/>
                <a:cs typeface="Gill Sans"/>
                <a:sym typeface="Gill Sans"/>
              </a:endParaRPr>
            </a:p>
            <a:p>
              <a:pPr indent="0" lvl="0" marL="0" marR="0" rtl="0" algn="ctr">
                <a:lnSpc>
                  <a:spcPct val="90000"/>
                </a:lnSpc>
                <a:spcBef>
                  <a:spcPts val="0"/>
                </a:spcBef>
                <a:spcAft>
                  <a:spcPts val="0"/>
                </a:spcAft>
                <a:buClr>
                  <a:schemeClr val="dk1"/>
                </a:buClr>
                <a:buSzPts val="3600"/>
                <a:buFont typeface="Gill Sans"/>
                <a:buNone/>
              </a:pPr>
              <a:r>
                <a:t/>
              </a:r>
              <a:endParaRPr sz="2900">
                <a:solidFill>
                  <a:schemeClr val="dk1"/>
                </a:solidFill>
                <a:latin typeface="Gill Sans"/>
                <a:ea typeface="Gill Sans"/>
                <a:cs typeface="Gill Sans"/>
                <a:sym typeface="Gill Sans"/>
              </a:endParaRPr>
            </a:p>
          </p:txBody>
        </p:sp>
        <p:sp>
          <p:nvSpPr>
            <p:cNvPr id="132" name="Google Shape;132;p15"/>
            <p:cNvSpPr/>
            <p:nvPr/>
          </p:nvSpPr>
          <p:spPr>
            <a:xfrm>
              <a:off x="3841646" y="2746269"/>
              <a:ext cx="3222832"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5"/>
            <p:cNvSpPr txBox="1"/>
            <p:nvPr/>
          </p:nvSpPr>
          <p:spPr>
            <a:xfrm>
              <a:off x="3841637" y="2746306"/>
              <a:ext cx="3222900" cy="16956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dk1"/>
                </a:buClr>
                <a:buSzPts val="3600"/>
                <a:buFont typeface="Gill Sans"/>
                <a:buNone/>
              </a:pPr>
              <a:r>
                <a:rPr lang="en-US" sz="2900">
                  <a:solidFill>
                    <a:schemeClr val="dk1"/>
                  </a:solidFill>
                  <a:latin typeface="Gill Sans"/>
                  <a:ea typeface="Gill Sans"/>
                  <a:cs typeface="Gill Sans"/>
                  <a:sym typeface="Gill Sans"/>
                </a:rPr>
                <a:t>Using hadoop hdfs, yarn, Pig, Spark and Hive to conduct data analysis</a:t>
              </a:r>
              <a:endParaRPr sz="2900"/>
            </a:p>
          </p:txBody>
        </p:sp>
        <p:sp>
          <p:nvSpPr>
            <p:cNvPr id="134" name="Google Shape;134;p15"/>
            <p:cNvSpPr/>
            <p:nvPr/>
          </p:nvSpPr>
          <p:spPr>
            <a:xfrm>
              <a:off x="7628474" y="2746269"/>
              <a:ext cx="3222832"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5"/>
            <p:cNvSpPr txBox="1"/>
            <p:nvPr/>
          </p:nvSpPr>
          <p:spPr>
            <a:xfrm>
              <a:off x="7628474" y="2746269"/>
              <a:ext cx="3222832" cy="7200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dk1"/>
                </a:buClr>
                <a:buSzPts val="3600"/>
                <a:buFont typeface="Gill Sans"/>
                <a:buNone/>
              </a:pPr>
              <a:r>
                <a:rPr b="0" i="0" lang="en-US" sz="2900" u="none" cap="none" strike="noStrike">
                  <a:solidFill>
                    <a:schemeClr val="dk1"/>
                  </a:solidFill>
                  <a:latin typeface="Gill Sans"/>
                  <a:ea typeface="Gill Sans"/>
                  <a:cs typeface="Gill Sans"/>
                  <a:sym typeface="Gill Sans"/>
                </a:rPr>
                <a:t>Using Tableau to visualize the output</a:t>
              </a:r>
              <a:endParaRPr sz="2900"/>
            </a:p>
          </p:txBody>
        </p:sp>
      </p:grpSp>
      <p:pic>
        <p:nvPicPr>
          <p:cNvPr id="136" name="Google Shape;136;p15"/>
          <p:cNvPicPr preferRelativeResize="0"/>
          <p:nvPr/>
        </p:nvPicPr>
        <p:blipFill>
          <a:blip r:embed="rId3">
            <a:alphaModFix/>
          </a:blip>
          <a:stretch>
            <a:fillRect/>
          </a:stretch>
        </p:blipFill>
        <p:spPr>
          <a:xfrm>
            <a:off x="1245200" y="1068600"/>
            <a:ext cx="1890850" cy="1890850"/>
          </a:xfrm>
          <a:prstGeom prst="rect">
            <a:avLst/>
          </a:prstGeom>
          <a:noFill/>
          <a:ln>
            <a:noFill/>
          </a:ln>
        </p:spPr>
      </p:pic>
      <p:pic>
        <p:nvPicPr>
          <p:cNvPr id="137" name="Google Shape;137;p15"/>
          <p:cNvPicPr preferRelativeResize="0"/>
          <p:nvPr/>
        </p:nvPicPr>
        <p:blipFill>
          <a:blip r:embed="rId4">
            <a:alphaModFix/>
          </a:blip>
          <a:stretch>
            <a:fillRect/>
          </a:stretch>
        </p:blipFill>
        <p:spPr>
          <a:xfrm>
            <a:off x="5147825" y="1068600"/>
            <a:ext cx="1890850" cy="1890850"/>
          </a:xfrm>
          <a:prstGeom prst="rect">
            <a:avLst/>
          </a:prstGeom>
          <a:noFill/>
          <a:ln>
            <a:noFill/>
          </a:ln>
        </p:spPr>
      </p:pic>
      <p:pic>
        <p:nvPicPr>
          <p:cNvPr id="138" name="Google Shape;138;p15"/>
          <p:cNvPicPr preferRelativeResize="0"/>
          <p:nvPr/>
        </p:nvPicPr>
        <p:blipFill>
          <a:blip r:embed="rId5">
            <a:alphaModFix/>
          </a:blip>
          <a:stretch>
            <a:fillRect/>
          </a:stretch>
        </p:blipFill>
        <p:spPr>
          <a:xfrm>
            <a:off x="8884725" y="1068600"/>
            <a:ext cx="1890850" cy="18908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1000"/>
                                        <p:tgtEl>
                                          <p:spTgt spid="1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6"/>
          <p:cNvSpPr txBox="1"/>
          <p:nvPr>
            <p:ph type="title"/>
          </p:nvPr>
        </p:nvSpPr>
        <p:spPr>
          <a:xfrm>
            <a:off x="581192" y="702156"/>
            <a:ext cx="11029500" cy="1013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Data Collection</a:t>
            </a:r>
            <a:endParaRPr/>
          </a:p>
        </p:txBody>
      </p:sp>
      <p:sp>
        <p:nvSpPr>
          <p:cNvPr id="145" name="Google Shape;145;p16"/>
          <p:cNvSpPr txBox="1"/>
          <p:nvPr>
            <p:ph idx="1" type="body"/>
          </p:nvPr>
        </p:nvSpPr>
        <p:spPr>
          <a:xfrm>
            <a:off x="581196" y="2180500"/>
            <a:ext cx="5757900" cy="3678300"/>
          </a:xfrm>
          <a:prstGeom prst="rect">
            <a:avLst/>
          </a:prstGeom>
        </p:spPr>
        <p:txBody>
          <a:bodyPr anchorCtr="0" anchor="ctr" bIns="45700" lIns="91425" spcFirstLastPara="1" rIns="91425" wrap="square" tIns="45700">
            <a:normAutofit/>
          </a:bodyPr>
          <a:lstStyle/>
          <a:p>
            <a:pPr indent="-333756" lvl="0" marL="457200" marR="0" rtl="0" algn="l">
              <a:lnSpc>
                <a:spcPct val="100000"/>
              </a:lnSpc>
              <a:spcBef>
                <a:spcPts val="360"/>
              </a:spcBef>
              <a:spcAft>
                <a:spcPts val="0"/>
              </a:spcAft>
              <a:buSzPts val="1656"/>
              <a:buChar char="◼"/>
            </a:pPr>
            <a:r>
              <a:rPr lang="en-US"/>
              <a:t>This dataset was obtained from Yelp: </a:t>
            </a:r>
            <a:r>
              <a:rPr lang="en-US" u="sng">
                <a:hlinkClick r:id="rId3"/>
              </a:rPr>
              <a:t>https://www.yelp.com/dataset</a:t>
            </a:r>
            <a:r>
              <a:rPr lang="en-US" u="sng"/>
              <a:t>. </a:t>
            </a:r>
            <a:endParaRPr u="sng"/>
          </a:p>
          <a:p>
            <a:pPr indent="-333756" lvl="0" marL="457200" marR="0" rtl="0" algn="l">
              <a:lnSpc>
                <a:spcPct val="100000"/>
              </a:lnSpc>
              <a:spcBef>
                <a:spcPts val="0"/>
              </a:spcBef>
              <a:spcAft>
                <a:spcPts val="0"/>
              </a:spcAft>
              <a:buSzPts val="1656"/>
              <a:buChar char="◼"/>
            </a:pPr>
            <a:r>
              <a:rPr lang="en-US"/>
              <a:t>Consists of five data feeds, which are business, review, pictures</a:t>
            </a:r>
            <a:endParaRPr/>
          </a:p>
          <a:p>
            <a:pPr indent="-333756" lvl="0" marL="457200" marR="0" rtl="0" algn="l">
              <a:lnSpc>
                <a:spcPct val="100000"/>
              </a:lnSpc>
              <a:spcBef>
                <a:spcPts val="0"/>
              </a:spcBef>
              <a:spcAft>
                <a:spcPts val="0"/>
              </a:spcAft>
              <a:buSzPts val="1656"/>
              <a:buChar char="◼"/>
            </a:pPr>
            <a:r>
              <a:rPr lang="en-US"/>
              <a:t>In this project, we focus on the review dataset which is 5.34Gb in size</a:t>
            </a:r>
            <a:endParaRPr/>
          </a:p>
        </p:txBody>
      </p:sp>
      <p:pic>
        <p:nvPicPr>
          <p:cNvPr id="146" name="Google Shape;146;p16"/>
          <p:cNvPicPr preferRelativeResize="0"/>
          <p:nvPr/>
        </p:nvPicPr>
        <p:blipFill>
          <a:blip r:embed="rId4">
            <a:alphaModFix/>
          </a:blip>
          <a:stretch>
            <a:fillRect/>
          </a:stretch>
        </p:blipFill>
        <p:spPr>
          <a:xfrm>
            <a:off x="6406675" y="1925850"/>
            <a:ext cx="5162550" cy="4324350"/>
          </a:xfrm>
          <a:prstGeom prst="rect">
            <a:avLst/>
          </a:prstGeom>
          <a:noFill/>
          <a:ln cap="flat" cmpd="sng" w="12700">
            <a:solidFill>
              <a:srgbClr val="000000"/>
            </a:solidFill>
            <a:prstDash val="solid"/>
            <a:miter lim="8000"/>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581192" y="702156"/>
            <a:ext cx="11029500" cy="1013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Data Pre-Processing</a:t>
            </a:r>
            <a:endParaRPr/>
          </a:p>
        </p:txBody>
      </p:sp>
      <p:grpSp>
        <p:nvGrpSpPr>
          <p:cNvPr id="153" name="Google Shape;153;p17"/>
          <p:cNvGrpSpPr/>
          <p:nvPr/>
        </p:nvGrpSpPr>
        <p:grpSpPr>
          <a:xfrm>
            <a:off x="744964" y="1594700"/>
            <a:ext cx="3830186" cy="1719557"/>
            <a:chOff x="323513" y="1986800"/>
            <a:chExt cx="2872711" cy="1289700"/>
          </a:xfrm>
        </p:grpSpPr>
        <p:sp>
          <p:nvSpPr>
            <p:cNvPr id="154" name="Google Shape;154;p17"/>
            <p:cNvSpPr txBox="1"/>
            <p:nvPr/>
          </p:nvSpPr>
          <p:spPr>
            <a:xfrm>
              <a:off x="323513" y="1986800"/>
              <a:ext cx="2124000" cy="1289700"/>
            </a:xfrm>
            <a:prstGeom prst="rect">
              <a:avLst/>
            </a:prstGeom>
            <a:noFill/>
            <a:ln>
              <a:noFill/>
            </a:ln>
          </p:spPr>
          <p:txBody>
            <a:bodyPr anchorCtr="0" anchor="ctr" bIns="121900" lIns="121900" spcFirstLastPara="1" rIns="121900" wrap="square" tIns="121900">
              <a:noAutofit/>
            </a:bodyPr>
            <a:lstStyle/>
            <a:p>
              <a:pPr indent="0" lvl="0" marL="0" rtl="0" algn="r">
                <a:spcBef>
                  <a:spcPts val="0"/>
                </a:spcBef>
                <a:spcAft>
                  <a:spcPts val="0"/>
                </a:spcAft>
                <a:buNone/>
              </a:pPr>
              <a:r>
                <a:rPr b="1" lang="en-US" sz="1600">
                  <a:latin typeface="Roboto"/>
                  <a:ea typeface="Roboto"/>
                  <a:cs typeface="Roboto"/>
                  <a:sym typeface="Roboto"/>
                </a:rPr>
                <a:t>Import data</a:t>
              </a:r>
              <a:endParaRPr b="1" sz="1600">
                <a:latin typeface="Roboto"/>
                <a:ea typeface="Roboto"/>
                <a:cs typeface="Roboto"/>
                <a:sym typeface="Roboto"/>
              </a:endParaRPr>
            </a:p>
            <a:p>
              <a:pPr indent="0" lvl="0" marL="0" rtl="0" algn="r">
                <a:spcBef>
                  <a:spcPts val="0"/>
                </a:spcBef>
                <a:spcAft>
                  <a:spcPts val="0"/>
                </a:spcAft>
                <a:buNone/>
              </a:pPr>
              <a:r>
                <a:t/>
              </a:r>
              <a:endParaRPr b="1" sz="1100">
                <a:latin typeface="Roboto"/>
                <a:ea typeface="Roboto"/>
                <a:cs typeface="Roboto"/>
                <a:sym typeface="Roboto"/>
              </a:endParaRPr>
            </a:p>
            <a:p>
              <a:pPr indent="0" lvl="0" marL="0" rtl="0" algn="r">
                <a:spcBef>
                  <a:spcPts val="0"/>
                </a:spcBef>
                <a:spcAft>
                  <a:spcPts val="2100"/>
                </a:spcAft>
                <a:buNone/>
              </a:pPr>
              <a:r>
                <a:rPr lang="en-US" sz="1100">
                  <a:latin typeface="Roboto"/>
                  <a:ea typeface="Roboto"/>
                  <a:cs typeface="Roboto"/>
                  <a:sym typeface="Roboto"/>
                </a:rPr>
                <a:t>Json file is loaded and converted into dataframe</a:t>
              </a:r>
              <a:endParaRPr b="1" sz="1100">
                <a:latin typeface="Roboto"/>
                <a:ea typeface="Roboto"/>
                <a:cs typeface="Roboto"/>
                <a:sym typeface="Roboto"/>
              </a:endParaRPr>
            </a:p>
          </p:txBody>
        </p:sp>
        <p:cxnSp>
          <p:nvCxnSpPr>
            <p:cNvPr id="155" name="Google Shape;155;p17"/>
            <p:cNvCxnSpPr/>
            <p:nvPr/>
          </p:nvCxnSpPr>
          <p:spPr>
            <a:xfrm rot="10800000">
              <a:off x="2544924" y="2340215"/>
              <a:ext cx="651300" cy="254700"/>
            </a:xfrm>
            <a:prstGeom prst="straightConnector1">
              <a:avLst/>
            </a:prstGeom>
            <a:noFill/>
            <a:ln cap="flat" cmpd="sng" w="9525">
              <a:solidFill>
                <a:srgbClr val="249C90"/>
              </a:solidFill>
              <a:prstDash val="solid"/>
              <a:round/>
              <a:headEnd len="sm" w="sm" type="none"/>
              <a:tailEnd len="med" w="med" type="oval"/>
            </a:ln>
          </p:spPr>
        </p:cxnSp>
      </p:grpSp>
      <p:grpSp>
        <p:nvGrpSpPr>
          <p:cNvPr id="156" name="Google Shape;156;p17"/>
          <p:cNvGrpSpPr/>
          <p:nvPr/>
        </p:nvGrpSpPr>
        <p:grpSpPr>
          <a:xfrm>
            <a:off x="7079351" y="1828440"/>
            <a:ext cx="4719755" cy="1719557"/>
            <a:chOff x="5209838" y="1286912"/>
            <a:chExt cx="3539904" cy="1289700"/>
          </a:xfrm>
        </p:grpSpPr>
        <p:sp>
          <p:nvSpPr>
            <p:cNvPr id="157" name="Google Shape;157;p17"/>
            <p:cNvSpPr txBox="1"/>
            <p:nvPr/>
          </p:nvSpPr>
          <p:spPr>
            <a:xfrm>
              <a:off x="6625742" y="1286912"/>
              <a:ext cx="2124000" cy="1289700"/>
            </a:xfrm>
            <a:prstGeom prst="rect">
              <a:avLst/>
            </a:prstGeom>
            <a:noFill/>
            <a:ln>
              <a:noFill/>
            </a:ln>
          </p:spPr>
          <p:txBody>
            <a:bodyPr anchorCtr="0" anchor="ctr" bIns="121900" lIns="121900" spcFirstLastPara="1" rIns="121900" wrap="square" tIns="121900">
              <a:noAutofit/>
            </a:bodyPr>
            <a:lstStyle/>
            <a:p>
              <a:pPr indent="0" lvl="0" marL="0" rtl="0" algn="l">
                <a:spcBef>
                  <a:spcPts val="0"/>
                </a:spcBef>
                <a:spcAft>
                  <a:spcPts val="0"/>
                </a:spcAft>
                <a:buNone/>
              </a:pPr>
              <a:r>
                <a:rPr b="1" lang="en-US" sz="1600">
                  <a:latin typeface="Roboto"/>
                  <a:ea typeface="Roboto"/>
                  <a:cs typeface="Roboto"/>
                  <a:sym typeface="Roboto"/>
                </a:rPr>
                <a:t>Data Export</a:t>
              </a:r>
              <a:endParaRPr b="1" sz="1100">
                <a:latin typeface="Roboto"/>
                <a:ea typeface="Roboto"/>
                <a:cs typeface="Roboto"/>
                <a:sym typeface="Roboto"/>
              </a:endParaRPr>
            </a:p>
            <a:p>
              <a:pPr indent="0" lvl="0" marL="0" rtl="0" algn="l">
                <a:spcBef>
                  <a:spcPts val="0"/>
                </a:spcBef>
                <a:spcAft>
                  <a:spcPts val="2100"/>
                </a:spcAft>
                <a:buNone/>
              </a:pPr>
              <a:r>
                <a:rPr lang="en-US" sz="1100">
                  <a:latin typeface="Roboto"/>
                  <a:ea typeface="Roboto"/>
                  <a:cs typeface="Roboto"/>
                  <a:sym typeface="Roboto"/>
                </a:rPr>
                <a:t>Processed data is then export into csv file and ready for next step analysis</a:t>
              </a:r>
              <a:endParaRPr b="1" sz="1100">
                <a:latin typeface="Roboto"/>
                <a:ea typeface="Roboto"/>
                <a:cs typeface="Roboto"/>
                <a:sym typeface="Roboto"/>
              </a:endParaRPr>
            </a:p>
          </p:txBody>
        </p:sp>
        <p:cxnSp>
          <p:nvCxnSpPr>
            <p:cNvPr id="158" name="Google Shape;158;p17"/>
            <p:cNvCxnSpPr/>
            <p:nvPr/>
          </p:nvCxnSpPr>
          <p:spPr>
            <a:xfrm>
              <a:off x="5209838" y="1705200"/>
              <a:ext cx="1286700" cy="0"/>
            </a:xfrm>
            <a:prstGeom prst="straightConnector1">
              <a:avLst/>
            </a:prstGeom>
            <a:noFill/>
            <a:ln cap="flat" cmpd="sng" w="9525">
              <a:solidFill>
                <a:srgbClr val="155B54"/>
              </a:solidFill>
              <a:prstDash val="solid"/>
              <a:round/>
              <a:headEnd len="sm" w="sm" type="none"/>
              <a:tailEnd len="med" w="med" type="oval"/>
            </a:ln>
          </p:spPr>
        </p:cxnSp>
      </p:grpSp>
      <p:grpSp>
        <p:nvGrpSpPr>
          <p:cNvPr id="159" name="Google Shape;159;p17"/>
          <p:cNvGrpSpPr/>
          <p:nvPr/>
        </p:nvGrpSpPr>
        <p:grpSpPr>
          <a:xfrm>
            <a:off x="7478415" y="3500825"/>
            <a:ext cx="4762501" cy="1719557"/>
            <a:chOff x="5391465" y="2722381"/>
            <a:chExt cx="3571965" cy="1289700"/>
          </a:xfrm>
        </p:grpSpPr>
        <p:sp>
          <p:nvSpPr>
            <p:cNvPr id="160" name="Google Shape;160;p17"/>
            <p:cNvSpPr txBox="1"/>
            <p:nvPr/>
          </p:nvSpPr>
          <p:spPr>
            <a:xfrm>
              <a:off x="6418829" y="2722381"/>
              <a:ext cx="2544600" cy="1289700"/>
            </a:xfrm>
            <a:prstGeom prst="rect">
              <a:avLst/>
            </a:prstGeom>
            <a:noFill/>
            <a:ln>
              <a:noFill/>
            </a:ln>
          </p:spPr>
          <p:txBody>
            <a:bodyPr anchorCtr="0" anchor="ctr" bIns="121900" lIns="121900" spcFirstLastPara="1" rIns="121900" wrap="square" tIns="121900">
              <a:noAutofit/>
            </a:bodyPr>
            <a:lstStyle/>
            <a:p>
              <a:pPr indent="0" lvl="0" marL="0" rtl="0" algn="l">
                <a:spcBef>
                  <a:spcPts val="0"/>
                </a:spcBef>
                <a:spcAft>
                  <a:spcPts val="0"/>
                </a:spcAft>
                <a:buNone/>
              </a:pPr>
              <a:r>
                <a:rPr b="1" lang="en-US" sz="1600">
                  <a:latin typeface="Roboto"/>
                  <a:ea typeface="Roboto"/>
                  <a:cs typeface="Roboto"/>
                  <a:sym typeface="Roboto"/>
                </a:rPr>
                <a:t>Data Cleaning</a:t>
              </a:r>
              <a:endParaRPr b="1" sz="1600">
                <a:latin typeface="Roboto"/>
                <a:ea typeface="Roboto"/>
                <a:cs typeface="Roboto"/>
                <a:sym typeface="Roboto"/>
              </a:endParaRPr>
            </a:p>
            <a:p>
              <a:pPr indent="0" lvl="0" marL="0" rtl="0" algn="l">
                <a:spcBef>
                  <a:spcPts val="0"/>
                </a:spcBef>
                <a:spcAft>
                  <a:spcPts val="0"/>
                </a:spcAft>
                <a:buNone/>
              </a:pPr>
              <a:r>
                <a:t/>
              </a:r>
              <a:endParaRPr b="1" sz="1100">
                <a:latin typeface="Roboto"/>
                <a:ea typeface="Roboto"/>
                <a:cs typeface="Roboto"/>
                <a:sym typeface="Roboto"/>
              </a:endParaRPr>
            </a:p>
            <a:p>
              <a:pPr indent="0" lvl="0" marL="0" rtl="0" algn="l">
                <a:spcBef>
                  <a:spcPts val="0"/>
                </a:spcBef>
                <a:spcAft>
                  <a:spcPts val="2100"/>
                </a:spcAft>
                <a:buNone/>
              </a:pPr>
              <a:r>
                <a:rPr lang="en-US" sz="1100">
                  <a:latin typeface="Roboto"/>
                  <a:ea typeface="Roboto"/>
                  <a:cs typeface="Roboto"/>
                  <a:sym typeface="Roboto"/>
                </a:rPr>
                <a:t>Tokenizing the dataset and remove null values, punctuations, duplicate rows and non-english word</a:t>
              </a:r>
              <a:endParaRPr b="1" sz="1100">
                <a:latin typeface="Roboto"/>
                <a:ea typeface="Roboto"/>
                <a:cs typeface="Roboto"/>
                <a:sym typeface="Roboto"/>
              </a:endParaRPr>
            </a:p>
          </p:txBody>
        </p:sp>
        <p:cxnSp>
          <p:nvCxnSpPr>
            <p:cNvPr id="161" name="Google Shape;161;p17"/>
            <p:cNvCxnSpPr>
              <a:stCxn id="162" idx="1"/>
            </p:cNvCxnSpPr>
            <p:nvPr/>
          </p:nvCxnSpPr>
          <p:spPr>
            <a:xfrm flipH="1" rot="10800000">
              <a:off x="5391465" y="3117823"/>
              <a:ext cx="957000" cy="399000"/>
            </a:xfrm>
            <a:prstGeom prst="straightConnector1">
              <a:avLst/>
            </a:prstGeom>
            <a:noFill/>
            <a:ln cap="flat" cmpd="sng" w="9525">
              <a:solidFill>
                <a:srgbClr val="1D7E74"/>
              </a:solidFill>
              <a:prstDash val="solid"/>
              <a:round/>
              <a:headEnd len="sm" w="sm" type="none"/>
              <a:tailEnd len="med" w="med" type="oval"/>
            </a:ln>
          </p:spPr>
        </p:cxnSp>
      </p:grpSp>
      <p:grpSp>
        <p:nvGrpSpPr>
          <p:cNvPr id="163" name="Google Shape;163;p17"/>
          <p:cNvGrpSpPr/>
          <p:nvPr/>
        </p:nvGrpSpPr>
        <p:grpSpPr>
          <a:xfrm>
            <a:off x="3330603" y="1139037"/>
            <a:ext cx="5086319" cy="5054003"/>
            <a:chOff x="2662213" y="676344"/>
            <a:chExt cx="3814835" cy="3790597"/>
          </a:xfrm>
        </p:grpSpPr>
        <p:sp>
          <p:nvSpPr>
            <p:cNvPr id="164" name="Google Shape;164;p17"/>
            <p:cNvSpPr/>
            <p:nvPr/>
          </p:nvSpPr>
          <p:spPr>
            <a:xfrm rot="3600185">
              <a:off x="3169983" y="1184511"/>
              <a:ext cx="2774659" cy="2774659"/>
            </a:xfrm>
            <a:prstGeom prst="blockArc">
              <a:avLst>
                <a:gd fmla="val 12622480" name="adj1"/>
                <a:gd fmla="val 19781569" name="adj2"/>
                <a:gd fmla="val 20773" name="adj3"/>
              </a:avLst>
            </a:prstGeom>
            <a:solidFill>
              <a:srgbClr val="155B54"/>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5" name="Google Shape;165;p17"/>
            <p:cNvSpPr/>
            <p:nvPr/>
          </p:nvSpPr>
          <p:spPr>
            <a:xfrm rot="10800000">
              <a:off x="3183490" y="1163229"/>
              <a:ext cx="2774700" cy="2774700"/>
            </a:xfrm>
            <a:prstGeom prst="blockArc">
              <a:avLst>
                <a:gd fmla="val 12622480" name="adj1"/>
                <a:gd fmla="val 19662822" name="adj2"/>
                <a:gd fmla="val 20729" name="adj3"/>
              </a:avLst>
            </a:prstGeom>
            <a:solidFill>
              <a:srgbClr val="1D7E74"/>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6" name="Google Shape;166;p17"/>
            <p:cNvSpPr/>
            <p:nvPr/>
          </p:nvSpPr>
          <p:spPr>
            <a:xfrm rot="-3600185">
              <a:off x="3194618" y="1184114"/>
              <a:ext cx="2774659" cy="2774659"/>
            </a:xfrm>
            <a:prstGeom prst="blockArc">
              <a:avLst>
                <a:gd fmla="val 12622480" name="adj1"/>
                <a:gd fmla="val 19703271" name="adj2"/>
                <a:gd fmla="val 20851" name="adj3"/>
              </a:avLst>
            </a:prstGeom>
            <a:solidFill>
              <a:srgbClr val="249C9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67" name="Google Shape;167;p17"/>
            <p:cNvGrpSpPr/>
            <p:nvPr/>
          </p:nvGrpSpPr>
          <p:grpSpPr>
            <a:xfrm rot="-7200165">
              <a:off x="3337679" y="2826785"/>
              <a:ext cx="585011" cy="585536"/>
              <a:chOff x="1967628" y="812211"/>
              <a:chExt cx="588000" cy="588000"/>
            </a:xfrm>
          </p:grpSpPr>
          <p:sp>
            <p:nvSpPr>
              <p:cNvPr id="168" name="Google Shape;168;p17"/>
              <p:cNvSpPr/>
              <p:nvPr/>
            </p:nvSpPr>
            <p:spPr>
              <a:xfrm rot="39023">
                <a:off x="1970909" y="815492"/>
                <a:ext cx="581437" cy="581437"/>
              </a:xfrm>
              <a:prstGeom prst="pie">
                <a:avLst>
                  <a:gd fmla="val 6190354" name="adj1"/>
                  <a:gd fmla="val 14996165" name="adj2"/>
                </a:avLst>
              </a:prstGeom>
              <a:solidFill>
                <a:srgbClr val="249C90"/>
              </a:solidFill>
              <a:ln>
                <a:noFill/>
              </a:ln>
              <a:effectLst>
                <a:outerShdw blurRad="142875" rotWithShape="0" algn="bl">
                  <a:srgbClr val="000000">
                    <a:alpha val="43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9" name="Google Shape;169;p17"/>
              <p:cNvSpPr/>
              <p:nvPr/>
            </p:nvSpPr>
            <p:spPr>
              <a:xfrm rot="10800000">
                <a:off x="1970875" y="815525"/>
                <a:ext cx="581400" cy="581400"/>
              </a:xfrm>
              <a:prstGeom prst="pie">
                <a:avLst>
                  <a:gd fmla="val 4028252" name="adj1"/>
                  <a:gd fmla="val 17183677" name="adj2"/>
                </a:avLst>
              </a:prstGeom>
              <a:solidFill>
                <a:srgbClr val="249C9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70" name="Google Shape;170;p17"/>
            <p:cNvGrpSpPr/>
            <p:nvPr/>
          </p:nvGrpSpPr>
          <p:grpSpPr>
            <a:xfrm>
              <a:off x="4264097" y="1180331"/>
              <a:ext cx="585001" cy="585530"/>
              <a:chOff x="1970048" y="811613"/>
              <a:chExt cx="588000" cy="588000"/>
            </a:xfrm>
          </p:grpSpPr>
          <p:sp>
            <p:nvSpPr>
              <p:cNvPr id="171" name="Google Shape;171;p17"/>
              <p:cNvSpPr/>
              <p:nvPr/>
            </p:nvSpPr>
            <p:spPr>
              <a:xfrm rot="39023">
                <a:off x="1973329" y="814894"/>
                <a:ext cx="581437" cy="581437"/>
              </a:xfrm>
              <a:prstGeom prst="pie">
                <a:avLst>
                  <a:gd fmla="val 6190354" name="adj1"/>
                  <a:gd fmla="val 14996165" name="adj2"/>
                </a:avLst>
              </a:prstGeom>
              <a:solidFill>
                <a:srgbClr val="155B54"/>
              </a:solidFill>
              <a:ln>
                <a:noFill/>
              </a:ln>
              <a:effectLst>
                <a:outerShdw blurRad="142875" rotWithShape="0" algn="bl">
                  <a:srgbClr val="000000">
                    <a:alpha val="43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2" name="Google Shape;172;p17"/>
              <p:cNvSpPr/>
              <p:nvPr/>
            </p:nvSpPr>
            <p:spPr>
              <a:xfrm rot="10800000">
                <a:off x="1973295" y="814927"/>
                <a:ext cx="581400" cy="581400"/>
              </a:xfrm>
              <a:prstGeom prst="pie">
                <a:avLst>
                  <a:gd fmla="val 4028252" name="adj1"/>
                  <a:gd fmla="val 17183677" name="adj2"/>
                </a:avLst>
              </a:prstGeom>
              <a:solidFill>
                <a:srgbClr val="155B54"/>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73" name="Google Shape;173;p17"/>
            <p:cNvGrpSpPr/>
            <p:nvPr/>
          </p:nvGrpSpPr>
          <p:grpSpPr>
            <a:xfrm rot="7200165">
              <a:off x="5229930" y="2804716"/>
              <a:ext cx="585011" cy="585536"/>
              <a:chOff x="1977085" y="811649"/>
              <a:chExt cx="588000" cy="588000"/>
            </a:xfrm>
          </p:grpSpPr>
          <p:sp>
            <p:nvSpPr>
              <p:cNvPr id="174" name="Google Shape;174;p17"/>
              <p:cNvSpPr/>
              <p:nvPr/>
            </p:nvSpPr>
            <p:spPr>
              <a:xfrm rot="39023">
                <a:off x="1980366" y="814930"/>
                <a:ext cx="581437" cy="581437"/>
              </a:xfrm>
              <a:prstGeom prst="pie">
                <a:avLst>
                  <a:gd fmla="val 6190354" name="adj1"/>
                  <a:gd fmla="val 14996165" name="adj2"/>
                </a:avLst>
              </a:prstGeom>
              <a:solidFill>
                <a:srgbClr val="1D7E74"/>
              </a:solidFill>
              <a:ln>
                <a:noFill/>
              </a:ln>
              <a:effectLst>
                <a:outerShdw blurRad="142875" rotWithShape="0" algn="bl">
                  <a:srgbClr val="000000">
                    <a:alpha val="43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2" name="Google Shape;162;p17"/>
              <p:cNvSpPr/>
              <p:nvPr/>
            </p:nvSpPr>
            <p:spPr>
              <a:xfrm rot="10800000">
                <a:off x="1980332" y="814963"/>
                <a:ext cx="581400" cy="581400"/>
              </a:xfrm>
              <a:prstGeom prst="pie">
                <a:avLst>
                  <a:gd fmla="val 4028252" name="adj1"/>
                  <a:gd fmla="val 17183677" name="adj2"/>
                </a:avLst>
              </a:prstGeom>
              <a:solidFill>
                <a:srgbClr val="1D7E74"/>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75" name="Google Shape;175;p17"/>
            <p:cNvSpPr txBox="1"/>
            <p:nvPr/>
          </p:nvSpPr>
          <p:spPr>
            <a:xfrm>
              <a:off x="4334550" y="1255312"/>
              <a:ext cx="509100" cy="267000"/>
            </a:xfrm>
            <a:prstGeom prst="rect">
              <a:avLst/>
            </a:prstGeom>
            <a:noFill/>
            <a:ln>
              <a:noFill/>
            </a:ln>
          </p:spPr>
          <p:txBody>
            <a:bodyPr anchorCtr="0" anchor="t" bIns="121900" lIns="121900" spcFirstLastPara="1" rIns="121900" wrap="square" tIns="121900">
              <a:noAutofit/>
            </a:bodyPr>
            <a:lstStyle/>
            <a:p>
              <a:pPr indent="0" lvl="0" marL="0" rtl="0" algn="ctr">
                <a:spcBef>
                  <a:spcPts val="0"/>
                </a:spcBef>
                <a:spcAft>
                  <a:spcPts val="0"/>
                </a:spcAft>
                <a:buNone/>
              </a:pPr>
              <a:r>
                <a:rPr b="1" lang="en-US" sz="2100">
                  <a:solidFill>
                    <a:srgbClr val="FFFFFF"/>
                  </a:solidFill>
                  <a:latin typeface="Roboto"/>
                  <a:ea typeface="Roboto"/>
                  <a:cs typeface="Roboto"/>
                  <a:sym typeface="Roboto"/>
                </a:rPr>
                <a:t>03 </a:t>
              </a:r>
              <a:endParaRPr b="1" sz="2100">
                <a:solidFill>
                  <a:srgbClr val="FFFFFF"/>
                </a:solidFill>
                <a:latin typeface="Roboto"/>
                <a:ea typeface="Roboto"/>
                <a:cs typeface="Roboto"/>
                <a:sym typeface="Roboto"/>
              </a:endParaRPr>
            </a:p>
          </p:txBody>
        </p:sp>
        <p:sp>
          <p:nvSpPr>
            <p:cNvPr id="176" name="Google Shape;176;p17"/>
            <p:cNvSpPr txBox="1"/>
            <p:nvPr/>
          </p:nvSpPr>
          <p:spPr>
            <a:xfrm>
              <a:off x="3375648" y="2887440"/>
              <a:ext cx="509100" cy="267000"/>
            </a:xfrm>
            <a:prstGeom prst="rect">
              <a:avLst/>
            </a:prstGeom>
            <a:noFill/>
            <a:ln>
              <a:noFill/>
            </a:ln>
          </p:spPr>
          <p:txBody>
            <a:bodyPr anchorCtr="0" anchor="t" bIns="121900" lIns="121900" spcFirstLastPara="1" rIns="121900" wrap="square" tIns="121900">
              <a:noAutofit/>
            </a:bodyPr>
            <a:lstStyle/>
            <a:p>
              <a:pPr indent="0" lvl="0" marL="0" rtl="0" algn="ctr">
                <a:spcBef>
                  <a:spcPts val="0"/>
                </a:spcBef>
                <a:spcAft>
                  <a:spcPts val="0"/>
                </a:spcAft>
                <a:buNone/>
              </a:pPr>
              <a:r>
                <a:rPr b="1" lang="en-US" sz="2100">
                  <a:solidFill>
                    <a:srgbClr val="FFFFFF"/>
                  </a:solidFill>
                  <a:latin typeface="Roboto"/>
                  <a:ea typeface="Roboto"/>
                  <a:cs typeface="Roboto"/>
                  <a:sym typeface="Roboto"/>
                </a:rPr>
                <a:t>01 </a:t>
              </a:r>
              <a:endParaRPr b="1" sz="2100">
                <a:solidFill>
                  <a:srgbClr val="FFFFFF"/>
                </a:solidFill>
                <a:latin typeface="Roboto"/>
                <a:ea typeface="Roboto"/>
                <a:cs typeface="Roboto"/>
                <a:sym typeface="Roboto"/>
              </a:endParaRPr>
            </a:p>
          </p:txBody>
        </p:sp>
        <p:sp>
          <p:nvSpPr>
            <p:cNvPr id="177" name="Google Shape;177;p17"/>
            <p:cNvSpPr txBox="1"/>
            <p:nvPr/>
          </p:nvSpPr>
          <p:spPr>
            <a:xfrm>
              <a:off x="5281877" y="2857865"/>
              <a:ext cx="509100" cy="267000"/>
            </a:xfrm>
            <a:prstGeom prst="rect">
              <a:avLst/>
            </a:prstGeom>
            <a:noFill/>
            <a:ln>
              <a:noFill/>
            </a:ln>
          </p:spPr>
          <p:txBody>
            <a:bodyPr anchorCtr="0" anchor="t" bIns="121900" lIns="121900" spcFirstLastPara="1" rIns="121900" wrap="square" tIns="121900">
              <a:noAutofit/>
            </a:bodyPr>
            <a:lstStyle/>
            <a:p>
              <a:pPr indent="0" lvl="0" marL="0" rtl="0" algn="ctr">
                <a:spcBef>
                  <a:spcPts val="0"/>
                </a:spcBef>
                <a:spcAft>
                  <a:spcPts val="0"/>
                </a:spcAft>
                <a:buNone/>
              </a:pPr>
              <a:r>
                <a:rPr b="1" lang="en-US" sz="2100">
                  <a:solidFill>
                    <a:srgbClr val="FFFFFF"/>
                  </a:solidFill>
                  <a:latin typeface="Roboto"/>
                  <a:ea typeface="Roboto"/>
                  <a:cs typeface="Roboto"/>
                  <a:sym typeface="Roboto"/>
                </a:rPr>
                <a:t>02 </a:t>
              </a:r>
              <a:endParaRPr b="1" sz="2100">
                <a:solidFill>
                  <a:srgbClr val="FFFFFF"/>
                </a:solidFill>
                <a:latin typeface="Roboto"/>
                <a:ea typeface="Roboto"/>
                <a:cs typeface="Roboto"/>
                <a:sym typeface="Roboto"/>
              </a:endParaRPr>
            </a:p>
          </p:txBody>
        </p:sp>
      </p:grpSp>
      <p:pic>
        <p:nvPicPr>
          <p:cNvPr id="178" name="Google Shape;178;p17"/>
          <p:cNvPicPr preferRelativeResize="0"/>
          <p:nvPr/>
        </p:nvPicPr>
        <p:blipFill>
          <a:blip r:embed="rId3">
            <a:alphaModFix/>
          </a:blip>
          <a:stretch>
            <a:fillRect/>
          </a:stretch>
        </p:blipFill>
        <p:spPr>
          <a:xfrm>
            <a:off x="0" y="4538725"/>
            <a:ext cx="3936049" cy="1428750"/>
          </a:xfrm>
          <a:prstGeom prst="rect">
            <a:avLst/>
          </a:prstGeom>
          <a:noFill/>
          <a:ln cap="flat" cmpd="sng" w="12700">
            <a:solidFill>
              <a:srgbClr val="000000"/>
            </a:solidFill>
            <a:prstDash val="solid"/>
            <a:miter lim="8000"/>
            <a:headEnd len="sm" w="sm" type="none"/>
            <a:tailEnd len="sm" w="sm" type="none"/>
          </a:ln>
        </p:spPr>
      </p:pic>
      <p:pic>
        <p:nvPicPr>
          <p:cNvPr id="179" name="Google Shape;179;p17"/>
          <p:cNvPicPr preferRelativeResize="0"/>
          <p:nvPr/>
        </p:nvPicPr>
        <p:blipFill>
          <a:blip r:embed="rId4">
            <a:alphaModFix/>
          </a:blip>
          <a:stretch>
            <a:fillRect/>
          </a:stretch>
        </p:blipFill>
        <p:spPr>
          <a:xfrm>
            <a:off x="0" y="2892625"/>
            <a:ext cx="3936049" cy="1646105"/>
          </a:xfrm>
          <a:prstGeom prst="rect">
            <a:avLst/>
          </a:prstGeom>
          <a:noFill/>
          <a:ln cap="flat" cmpd="sng" w="12700">
            <a:solidFill>
              <a:srgbClr val="000000"/>
            </a:solidFill>
            <a:prstDash val="solid"/>
            <a:miter lim="8000"/>
            <a:headEnd len="sm" w="sm" type="none"/>
            <a:tailEnd len="sm" w="sm" type="none"/>
          </a:ln>
        </p:spPr>
      </p:pic>
      <p:pic>
        <p:nvPicPr>
          <p:cNvPr id="180" name="Google Shape;180;p17"/>
          <p:cNvPicPr preferRelativeResize="0"/>
          <p:nvPr/>
        </p:nvPicPr>
        <p:blipFill>
          <a:blip r:embed="rId5">
            <a:alphaModFix/>
          </a:blip>
          <a:stretch>
            <a:fillRect/>
          </a:stretch>
        </p:blipFill>
        <p:spPr>
          <a:xfrm>
            <a:off x="7871350" y="4667525"/>
            <a:ext cx="4320651" cy="21904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5" name="Shape 185"/>
        <p:cNvGrpSpPr/>
        <p:nvPr/>
      </p:nvGrpSpPr>
      <p:grpSpPr>
        <a:xfrm>
          <a:off x="0" y="0"/>
          <a:ext cx="0" cy="0"/>
          <a:chOff x="0" y="0"/>
          <a:chExt cx="0" cy="0"/>
        </a:xfrm>
      </p:grpSpPr>
      <p:sp>
        <p:nvSpPr>
          <p:cNvPr id="186" name="Google Shape;186;p1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pic>
        <p:nvPicPr>
          <p:cNvPr descr="Digital Numbers" id="187" name="Google Shape;187;p18"/>
          <p:cNvPicPr preferRelativeResize="0"/>
          <p:nvPr/>
        </p:nvPicPr>
        <p:blipFill rotWithShape="1">
          <a:blip r:embed="rId3">
            <a:alphaModFix/>
          </a:blip>
          <a:srcRect b="12710" l="0" r="9091" t="10681"/>
          <a:stretch/>
        </p:blipFill>
        <p:spPr>
          <a:xfrm>
            <a:off x="20" y="10"/>
            <a:ext cx="12191980" cy="6857990"/>
          </a:xfrm>
          <a:prstGeom prst="rect">
            <a:avLst/>
          </a:prstGeom>
          <a:noFill/>
          <a:ln>
            <a:noFill/>
          </a:ln>
        </p:spPr>
      </p:pic>
      <p:grpSp>
        <p:nvGrpSpPr>
          <p:cNvPr id="188" name="Google Shape;188;p18"/>
          <p:cNvGrpSpPr/>
          <p:nvPr/>
        </p:nvGrpSpPr>
        <p:grpSpPr>
          <a:xfrm>
            <a:off x="438067" y="457200"/>
            <a:ext cx="7507083" cy="5935132"/>
            <a:chOff x="438067" y="457200"/>
            <a:chExt cx="7507083" cy="5935132"/>
          </a:xfrm>
        </p:grpSpPr>
        <p:sp>
          <p:nvSpPr>
            <p:cNvPr id="189" name="Google Shape;189;p18"/>
            <p:cNvSpPr/>
            <p:nvPr/>
          </p:nvSpPr>
          <p:spPr>
            <a:xfrm>
              <a:off x="438067" y="618067"/>
              <a:ext cx="7503665" cy="5774265"/>
            </a:xfrm>
            <a:prstGeom prst="rect">
              <a:avLst/>
            </a:prstGeom>
            <a:solidFill>
              <a:schemeClr val="accent1">
                <a:alpha val="96862"/>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8"/>
            <p:cNvSpPr/>
            <p:nvPr/>
          </p:nvSpPr>
          <p:spPr>
            <a:xfrm>
              <a:off x="438068" y="457200"/>
              <a:ext cx="3703320" cy="9499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8"/>
            <p:cNvSpPr/>
            <p:nvPr/>
          </p:nvSpPr>
          <p:spPr>
            <a:xfrm>
              <a:off x="4241830" y="457200"/>
              <a:ext cx="3703320" cy="9144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2" name="Google Shape;192;p18"/>
          <p:cNvSpPr txBox="1"/>
          <p:nvPr>
            <p:ph type="title"/>
          </p:nvPr>
        </p:nvSpPr>
        <p:spPr>
          <a:xfrm>
            <a:off x="584200" y="629475"/>
            <a:ext cx="7213500" cy="10602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2800"/>
              <a:buFont typeface="Gill Sans"/>
              <a:buNone/>
            </a:pPr>
            <a:r>
              <a:rPr lang="en-US" sz="5000"/>
              <a:t>Methodology</a:t>
            </a:r>
            <a:endParaRPr sz="5000"/>
          </a:p>
        </p:txBody>
      </p:sp>
      <p:grpSp>
        <p:nvGrpSpPr>
          <p:cNvPr id="193" name="Google Shape;193;p18"/>
          <p:cNvGrpSpPr/>
          <p:nvPr/>
        </p:nvGrpSpPr>
        <p:grpSpPr>
          <a:xfrm>
            <a:off x="-3528585" y="457226"/>
            <a:ext cx="11326497" cy="6400816"/>
            <a:chOff x="-4028574" y="-618397"/>
            <a:chExt cx="10835642" cy="4800732"/>
          </a:xfrm>
        </p:grpSpPr>
        <p:sp>
          <p:nvSpPr>
            <p:cNvPr id="194" name="Google Shape;194;p18"/>
            <p:cNvSpPr/>
            <p:nvPr/>
          </p:nvSpPr>
          <p:spPr>
            <a:xfrm>
              <a:off x="-4028574" y="-618397"/>
              <a:ext cx="4800732" cy="4800732"/>
            </a:xfrm>
            <a:prstGeom prst="blockArc">
              <a:avLst>
                <a:gd fmla="val 18900000" name="adj1"/>
                <a:gd fmla="val 2700000" name="adj2"/>
                <a:gd fmla="val 450" name="adj3"/>
              </a:avLst>
            </a:prstGeom>
            <a:noFill/>
            <a:ln cap="rnd" cmpd="sng" w="12700">
              <a:solidFill>
                <a:srgbClr val="33729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8"/>
            <p:cNvSpPr/>
            <p:nvPr/>
          </p:nvSpPr>
          <p:spPr>
            <a:xfrm>
              <a:off x="496568" y="356393"/>
              <a:ext cx="6310391" cy="712787"/>
            </a:xfrm>
            <a:prstGeom prst="rect">
              <a:avLst/>
            </a:prstGeom>
            <a:gradFill>
              <a:gsLst>
                <a:gs pos="0">
                  <a:srgbClr val="609EC1"/>
                </a:gs>
                <a:gs pos="84000">
                  <a:srgbClr val="38789A"/>
                </a:gs>
                <a:gs pos="100000">
                  <a:srgbClr val="38789A"/>
                </a:gs>
              </a:gsLst>
              <a:lin ang="5400000" scaled="0"/>
            </a:gradFill>
            <a:ln>
              <a:noFill/>
            </a:ln>
            <a:effectLst>
              <a:outerShdw blurRad="38100" rotWithShape="0" dir="5400000" dist="25400">
                <a:srgbClr val="000000">
                  <a:alpha val="5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8"/>
            <p:cNvSpPr txBox="1"/>
            <p:nvPr/>
          </p:nvSpPr>
          <p:spPr>
            <a:xfrm>
              <a:off x="496568" y="356393"/>
              <a:ext cx="6310500" cy="712800"/>
            </a:xfrm>
            <a:prstGeom prst="rect">
              <a:avLst/>
            </a:prstGeom>
            <a:noFill/>
            <a:ln>
              <a:noFill/>
            </a:ln>
          </p:spPr>
          <p:txBody>
            <a:bodyPr anchorCtr="0" anchor="ctr" bIns="88900" lIns="565775" spcFirstLastPara="1" rIns="88900" wrap="square" tIns="88900">
              <a:noAutofit/>
            </a:bodyPr>
            <a:lstStyle/>
            <a:p>
              <a:pPr indent="0" lvl="0" marL="0" marR="0" rtl="0" algn="l">
                <a:lnSpc>
                  <a:spcPct val="100000"/>
                </a:lnSpc>
                <a:spcBef>
                  <a:spcPts val="0"/>
                </a:spcBef>
                <a:spcAft>
                  <a:spcPts val="0"/>
                </a:spcAft>
                <a:buClr>
                  <a:schemeClr val="lt1"/>
                </a:buClr>
                <a:buSzPts val="3500"/>
                <a:buFont typeface="Gill Sans"/>
                <a:buNone/>
              </a:pPr>
              <a:r>
                <a:rPr b="0" i="0" lang="en-US" sz="3500" u="none" cap="none" strike="noStrike">
                  <a:solidFill>
                    <a:schemeClr val="lt1"/>
                  </a:solidFill>
                  <a:latin typeface="Gill Sans"/>
                  <a:ea typeface="Gill Sans"/>
                  <a:cs typeface="Gill Sans"/>
                  <a:sym typeface="Gill Sans"/>
                </a:rPr>
                <a:t>System Design</a:t>
              </a:r>
              <a:endParaRPr/>
            </a:p>
          </p:txBody>
        </p:sp>
        <p:sp>
          <p:nvSpPr>
            <p:cNvPr id="197" name="Google Shape;197;p18"/>
            <p:cNvSpPr/>
            <p:nvPr/>
          </p:nvSpPr>
          <p:spPr>
            <a:xfrm>
              <a:off x="51076" y="267295"/>
              <a:ext cx="891000" cy="891000"/>
            </a:xfrm>
            <a:prstGeom prst="ellipse">
              <a:avLst/>
            </a:prstGeom>
            <a:solidFill>
              <a:schemeClr val="lt1"/>
            </a:solidFill>
            <a:ln cap="rnd" cmpd="sng" w="12700">
              <a:solidFill>
                <a:srgbClr val="4490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8"/>
            <p:cNvSpPr/>
            <p:nvPr/>
          </p:nvSpPr>
          <p:spPr>
            <a:xfrm>
              <a:off x="755666" y="1425575"/>
              <a:ext cx="6051292" cy="712787"/>
            </a:xfrm>
            <a:prstGeom prst="rect">
              <a:avLst/>
            </a:prstGeom>
            <a:gradFill>
              <a:gsLst>
                <a:gs pos="0">
                  <a:srgbClr val="609EC1"/>
                </a:gs>
                <a:gs pos="84000">
                  <a:srgbClr val="38789A"/>
                </a:gs>
                <a:gs pos="100000">
                  <a:srgbClr val="38789A"/>
                </a:gs>
              </a:gsLst>
              <a:lin ang="5400000" scaled="0"/>
            </a:gradFill>
            <a:ln>
              <a:noFill/>
            </a:ln>
            <a:effectLst>
              <a:outerShdw blurRad="38100" rotWithShape="0" dir="5400000" dist="25400">
                <a:srgbClr val="000000">
                  <a:alpha val="5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8"/>
            <p:cNvSpPr txBox="1"/>
            <p:nvPr/>
          </p:nvSpPr>
          <p:spPr>
            <a:xfrm>
              <a:off x="755666" y="1425575"/>
              <a:ext cx="6051292" cy="712787"/>
            </a:xfrm>
            <a:prstGeom prst="rect">
              <a:avLst/>
            </a:prstGeom>
            <a:noFill/>
            <a:ln>
              <a:noFill/>
            </a:ln>
          </p:spPr>
          <p:txBody>
            <a:bodyPr anchorCtr="0" anchor="ctr" bIns="88900" lIns="565775" spcFirstLastPara="1" rIns="88900" wrap="square" tIns="88900">
              <a:noAutofit/>
            </a:bodyPr>
            <a:lstStyle/>
            <a:p>
              <a:pPr indent="0" lvl="0" marL="0" marR="0" rtl="0" algn="l">
                <a:lnSpc>
                  <a:spcPct val="100000"/>
                </a:lnSpc>
                <a:spcBef>
                  <a:spcPts val="0"/>
                </a:spcBef>
                <a:spcAft>
                  <a:spcPts val="0"/>
                </a:spcAft>
                <a:buClr>
                  <a:schemeClr val="lt1"/>
                </a:buClr>
                <a:buSzPts val="3500"/>
                <a:buFont typeface="Gill Sans"/>
                <a:buNone/>
              </a:pPr>
              <a:r>
                <a:rPr lang="en-US" sz="3500">
                  <a:solidFill>
                    <a:schemeClr val="lt1"/>
                  </a:solidFill>
                  <a:latin typeface="Gill Sans"/>
                  <a:ea typeface="Gill Sans"/>
                  <a:cs typeface="Gill Sans"/>
                  <a:sym typeface="Gill Sans"/>
                </a:rPr>
                <a:t>Word count task</a:t>
              </a:r>
              <a:endParaRPr/>
            </a:p>
          </p:txBody>
        </p:sp>
        <p:sp>
          <p:nvSpPr>
            <p:cNvPr id="200" name="Google Shape;200;p18"/>
            <p:cNvSpPr/>
            <p:nvPr/>
          </p:nvSpPr>
          <p:spPr>
            <a:xfrm>
              <a:off x="310174" y="1336476"/>
              <a:ext cx="890984" cy="890984"/>
            </a:xfrm>
            <a:prstGeom prst="ellipse">
              <a:avLst/>
            </a:prstGeom>
            <a:solidFill>
              <a:schemeClr val="lt1"/>
            </a:solidFill>
            <a:ln cap="rnd" cmpd="sng" w="12700">
              <a:solidFill>
                <a:srgbClr val="4490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8"/>
            <p:cNvSpPr/>
            <p:nvPr/>
          </p:nvSpPr>
          <p:spPr>
            <a:xfrm>
              <a:off x="496568" y="2494756"/>
              <a:ext cx="6310391" cy="712787"/>
            </a:xfrm>
            <a:prstGeom prst="rect">
              <a:avLst/>
            </a:prstGeom>
            <a:gradFill>
              <a:gsLst>
                <a:gs pos="0">
                  <a:srgbClr val="609EC1"/>
                </a:gs>
                <a:gs pos="84000">
                  <a:srgbClr val="38789A"/>
                </a:gs>
                <a:gs pos="100000">
                  <a:srgbClr val="38789A"/>
                </a:gs>
              </a:gsLst>
              <a:lin ang="5400000" scaled="0"/>
            </a:gradFill>
            <a:ln>
              <a:noFill/>
            </a:ln>
            <a:effectLst>
              <a:outerShdw blurRad="38100" rotWithShape="0" dir="5400000" dist="25400">
                <a:srgbClr val="000000">
                  <a:alpha val="5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8"/>
            <p:cNvSpPr txBox="1"/>
            <p:nvPr/>
          </p:nvSpPr>
          <p:spPr>
            <a:xfrm>
              <a:off x="496568" y="2494756"/>
              <a:ext cx="6310500" cy="712800"/>
            </a:xfrm>
            <a:prstGeom prst="rect">
              <a:avLst/>
            </a:prstGeom>
            <a:noFill/>
            <a:ln>
              <a:noFill/>
            </a:ln>
          </p:spPr>
          <p:txBody>
            <a:bodyPr anchorCtr="0" anchor="ctr" bIns="88900" lIns="565775" spcFirstLastPara="1" rIns="88900" wrap="square" tIns="88900">
              <a:noAutofit/>
            </a:bodyPr>
            <a:lstStyle/>
            <a:p>
              <a:pPr indent="0" lvl="0" marL="0" marR="0" rtl="0" algn="l">
                <a:lnSpc>
                  <a:spcPct val="100000"/>
                </a:lnSpc>
                <a:spcBef>
                  <a:spcPts val="0"/>
                </a:spcBef>
                <a:spcAft>
                  <a:spcPts val="0"/>
                </a:spcAft>
                <a:buClr>
                  <a:schemeClr val="lt1"/>
                </a:buClr>
                <a:buSzPts val="3500"/>
                <a:buFont typeface="Gill Sans"/>
                <a:buNone/>
              </a:pPr>
              <a:r>
                <a:rPr lang="en-US" sz="3000">
                  <a:solidFill>
                    <a:schemeClr val="lt1"/>
                  </a:solidFill>
                  <a:latin typeface="Gill Sans"/>
                  <a:ea typeface="Gill Sans"/>
                  <a:cs typeface="Gill Sans"/>
                  <a:sym typeface="Gill Sans"/>
                </a:rPr>
                <a:t>Data Analysis By Hadoop, Pig , Spark and Hive</a:t>
              </a:r>
              <a:endParaRPr sz="900"/>
            </a:p>
          </p:txBody>
        </p:sp>
        <p:sp>
          <p:nvSpPr>
            <p:cNvPr id="203" name="Google Shape;203;p18"/>
            <p:cNvSpPr/>
            <p:nvPr/>
          </p:nvSpPr>
          <p:spPr>
            <a:xfrm>
              <a:off x="51076" y="2405658"/>
              <a:ext cx="890984" cy="890984"/>
            </a:xfrm>
            <a:prstGeom prst="ellipse">
              <a:avLst/>
            </a:prstGeom>
            <a:solidFill>
              <a:schemeClr val="lt1"/>
            </a:solidFill>
            <a:ln cap="rnd" cmpd="sng" w="12700">
              <a:solidFill>
                <a:srgbClr val="4490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9"/>
          <p:cNvSpPr txBox="1"/>
          <p:nvPr>
            <p:ph type="title"/>
          </p:nvPr>
        </p:nvSpPr>
        <p:spPr>
          <a:xfrm>
            <a:off x="483993" y="729808"/>
            <a:ext cx="11029500" cy="9882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sz="4000"/>
              <a:t>System Design</a:t>
            </a:r>
            <a:endParaRPr sz="4000"/>
          </a:p>
        </p:txBody>
      </p:sp>
      <p:sp>
        <p:nvSpPr>
          <p:cNvPr id="209" name="Google Shape;209;p19"/>
          <p:cNvSpPr txBox="1"/>
          <p:nvPr/>
        </p:nvSpPr>
        <p:spPr>
          <a:xfrm>
            <a:off x="484000" y="1958725"/>
            <a:ext cx="4435800" cy="46509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US" sz="1900">
                <a:solidFill>
                  <a:schemeClr val="dk1"/>
                </a:solidFill>
                <a:latin typeface="Roboto"/>
                <a:ea typeface="Roboto"/>
                <a:cs typeface="Roboto"/>
                <a:sym typeface="Roboto"/>
              </a:rPr>
              <a:t>Overview</a:t>
            </a:r>
            <a:endParaRPr sz="1900">
              <a:solidFill>
                <a:schemeClr val="dk1"/>
              </a:solidFill>
              <a:latin typeface="Roboto"/>
              <a:ea typeface="Roboto"/>
              <a:cs typeface="Roboto"/>
              <a:sym typeface="Roboto"/>
            </a:endParaRPr>
          </a:p>
          <a:p>
            <a:pPr indent="-336550" lvl="0" marL="457200" rtl="0" algn="l">
              <a:lnSpc>
                <a:spcPct val="200000"/>
              </a:lnSpc>
              <a:spcBef>
                <a:spcPts val="800"/>
              </a:spcBef>
              <a:spcAft>
                <a:spcPts val="0"/>
              </a:spcAft>
              <a:buClr>
                <a:schemeClr val="dk1"/>
              </a:buClr>
              <a:buSzPts val="1700"/>
              <a:buFont typeface="Roboto"/>
              <a:buChar char="❏"/>
            </a:pPr>
            <a:r>
              <a:rPr lang="en-US" sz="1700">
                <a:solidFill>
                  <a:schemeClr val="dk1"/>
                </a:solidFill>
                <a:latin typeface="Roboto"/>
                <a:ea typeface="Roboto"/>
                <a:cs typeface="Roboto"/>
                <a:sym typeface="Roboto"/>
              </a:rPr>
              <a:t>Two AWS EC2 instances</a:t>
            </a:r>
            <a:endParaRPr sz="1700">
              <a:solidFill>
                <a:schemeClr val="dk1"/>
              </a:solidFill>
              <a:latin typeface="Roboto"/>
              <a:ea typeface="Roboto"/>
              <a:cs typeface="Roboto"/>
              <a:sym typeface="Roboto"/>
            </a:endParaRPr>
          </a:p>
          <a:p>
            <a:pPr indent="0" lvl="0" marL="457200" rtl="0" algn="l">
              <a:lnSpc>
                <a:spcPct val="200000"/>
              </a:lnSpc>
              <a:spcBef>
                <a:spcPts val="0"/>
              </a:spcBef>
              <a:spcAft>
                <a:spcPts val="0"/>
              </a:spcAft>
              <a:buNone/>
            </a:pPr>
            <a:r>
              <a:t/>
            </a:r>
            <a:endParaRPr sz="1700">
              <a:solidFill>
                <a:schemeClr val="dk1"/>
              </a:solidFill>
              <a:latin typeface="Roboto"/>
              <a:ea typeface="Roboto"/>
              <a:cs typeface="Roboto"/>
              <a:sym typeface="Roboto"/>
            </a:endParaRPr>
          </a:p>
          <a:p>
            <a:pPr indent="-336550" lvl="0" marL="457200" rtl="0" algn="l">
              <a:lnSpc>
                <a:spcPct val="200000"/>
              </a:lnSpc>
              <a:spcBef>
                <a:spcPts val="0"/>
              </a:spcBef>
              <a:spcAft>
                <a:spcPts val="0"/>
              </a:spcAft>
              <a:buClr>
                <a:schemeClr val="dk1"/>
              </a:buClr>
              <a:buSzPts val="1700"/>
              <a:buFont typeface="Roboto"/>
              <a:buChar char="❏"/>
            </a:pPr>
            <a:r>
              <a:rPr lang="en-US" sz="1700">
                <a:solidFill>
                  <a:schemeClr val="dk1"/>
                </a:solidFill>
                <a:latin typeface="Roboto"/>
                <a:ea typeface="Roboto"/>
                <a:cs typeface="Roboto"/>
                <a:sym typeface="Roboto"/>
              </a:rPr>
              <a:t> data storage is done by uploading data from a local host into a Hadoop HDFS cluster</a:t>
            </a:r>
            <a:endParaRPr sz="1700">
              <a:solidFill>
                <a:schemeClr val="dk1"/>
              </a:solidFill>
              <a:latin typeface="Roboto"/>
              <a:ea typeface="Roboto"/>
              <a:cs typeface="Roboto"/>
              <a:sym typeface="Roboto"/>
            </a:endParaRPr>
          </a:p>
          <a:p>
            <a:pPr indent="0" lvl="0" marL="457200" rtl="0" algn="l">
              <a:lnSpc>
                <a:spcPct val="200000"/>
              </a:lnSpc>
              <a:spcBef>
                <a:spcPts val="0"/>
              </a:spcBef>
              <a:spcAft>
                <a:spcPts val="0"/>
              </a:spcAft>
              <a:buNone/>
            </a:pPr>
            <a:r>
              <a:t/>
            </a:r>
            <a:endParaRPr sz="1700">
              <a:solidFill>
                <a:schemeClr val="dk1"/>
              </a:solidFill>
              <a:latin typeface="Roboto"/>
              <a:ea typeface="Roboto"/>
              <a:cs typeface="Roboto"/>
              <a:sym typeface="Roboto"/>
            </a:endParaRPr>
          </a:p>
          <a:p>
            <a:pPr indent="-336550" lvl="0" marL="457200" rtl="0" algn="l">
              <a:lnSpc>
                <a:spcPct val="200000"/>
              </a:lnSpc>
              <a:spcBef>
                <a:spcPts val="0"/>
              </a:spcBef>
              <a:spcAft>
                <a:spcPts val="0"/>
              </a:spcAft>
              <a:buClr>
                <a:schemeClr val="dk1"/>
              </a:buClr>
              <a:buSzPts val="1700"/>
              <a:buFont typeface="Roboto"/>
              <a:buChar char="❏"/>
            </a:pPr>
            <a:r>
              <a:rPr lang="en-US" sz="1700">
                <a:solidFill>
                  <a:schemeClr val="dk1"/>
                </a:solidFill>
                <a:latin typeface="Roboto"/>
                <a:ea typeface="Roboto"/>
                <a:cs typeface="Roboto"/>
                <a:sym typeface="Roboto"/>
              </a:rPr>
              <a:t>Output is rendered and shown in a graphical manner using Tableau</a:t>
            </a:r>
            <a:endParaRPr sz="1700">
              <a:solidFill>
                <a:schemeClr val="dk1"/>
              </a:solidFill>
              <a:latin typeface="Roboto"/>
              <a:ea typeface="Roboto"/>
              <a:cs typeface="Roboto"/>
              <a:sym typeface="Roboto"/>
            </a:endParaRPr>
          </a:p>
        </p:txBody>
      </p:sp>
      <p:pic>
        <p:nvPicPr>
          <p:cNvPr id="210" name="Google Shape;210;p19"/>
          <p:cNvPicPr preferRelativeResize="0"/>
          <p:nvPr/>
        </p:nvPicPr>
        <p:blipFill>
          <a:blip r:embed="rId3">
            <a:alphaModFix/>
          </a:blip>
          <a:stretch>
            <a:fillRect/>
          </a:stretch>
        </p:blipFill>
        <p:spPr>
          <a:xfrm>
            <a:off x="5038750" y="2458650"/>
            <a:ext cx="7153250" cy="3759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0"/>
          <p:cNvSpPr txBox="1"/>
          <p:nvPr>
            <p:ph type="title"/>
          </p:nvPr>
        </p:nvSpPr>
        <p:spPr>
          <a:xfrm>
            <a:off x="483993" y="729808"/>
            <a:ext cx="11029500" cy="9882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sz="4000"/>
              <a:t>System Design</a:t>
            </a:r>
            <a:endParaRPr sz="4000"/>
          </a:p>
        </p:txBody>
      </p:sp>
      <p:sp>
        <p:nvSpPr>
          <p:cNvPr id="216" name="Google Shape;216;p20"/>
          <p:cNvSpPr txBox="1"/>
          <p:nvPr/>
        </p:nvSpPr>
        <p:spPr>
          <a:xfrm>
            <a:off x="484000" y="1958725"/>
            <a:ext cx="4717500" cy="45279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US" sz="1900">
                <a:solidFill>
                  <a:schemeClr val="dk1"/>
                </a:solidFill>
                <a:latin typeface="Roboto"/>
                <a:ea typeface="Roboto"/>
                <a:cs typeface="Roboto"/>
                <a:sym typeface="Roboto"/>
              </a:rPr>
              <a:t>Hadoop Components</a:t>
            </a:r>
            <a:endParaRPr sz="1900">
              <a:solidFill>
                <a:schemeClr val="dk1"/>
              </a:solidFill>
              <a:latin typeface="Roboto"/>
              <a:ea typeface="Roboto"/>
              <a:cs typeface="Roboto"/>
              <a:sym typeface="Roboto"/>
            </a:endParaRPr>
          </a:p>
          <a:p>
            <a:pPr indent="-349250" lvl="0" marL="457200" rtl="0" algn="l">
              <a:lnSpc>
                <a:spcPct val="200000"/>
              </a:lnSpc>
              <a:spcBef>
                <a:spcPts val="800"/>
              </a:spcBef>
              <a:spcAft>
                <a:spcPts val="0"/>
              </a:spcAft>
              <a:buClr>
                <a:schemeClr val="dk1"/>
              </a:buClr>
              <a:buSzPts val="1900"/>
              <a:buFont typeface="Roboto"/>
              <a:buChar char="❏"/>
            </a:pPr>
            <a:r>
              <a:rPr lang="en-US" sz="1900">
                <a:solidFill>
                  <a:schemeClr val="dk1"/>
                </a:solidFill>
                <a:latin typeface="Roboto"/>
                <a:ea typeface="Roboto"/>
                <a:cs typeface="Roboto"/>
                <a:sym typeface="Roboto"/>
              </a:rPr>
              <a:t>NameNode</a:t>
            </a:r>
            <a:endParaRPr sz="1900">
              <a:solidFill>
                <a:schemeClr val="dk1"/>
              </a:solidFill>
              <a:latin typeface="Roboto"/>
              <a:ea typeface="Roboto"/>
              <a:cs typeface="Roboto"/>
              <a:sym typeface="Roboto"/>
            </a:endParaRPr>
          </a:p>
          <a:p>
            <a:pPr indent="-349250" lvl="0" marL="457200" rtl="0" algn="l">
              <a:lnSpc>
                <a:spcPct val="200000"/>
              </a:lnSpc>
              <a:spcBef>
                <a:spcPts val="0"/>
              </a:spcBef>
              <a:spcAft>
                <a:spcPts val="0"/>
              </a:spcAft>
              <a:buClr>
                <a:schemeClr val="dk1"/>
              </a:buClr>
              <a:buSzPts val="1900"/>
              <a:buFont typeface="Roboto"/>
              <a:buChar char="❏"/>
            </a:pPr>
            <a:r>
              <a:rPr lang="en-US" sz="1900">
                <a:solidFill>
                  <a:schemeClr val="dk1"/>
                </a:solidFill>
                <a:latin typeface="Roboto"/>
                <a:ea typeface="Roboto"/>
                <a:cs typeface="Roboto"/>
                <a:sym typeface="Roboto"/>
              </a:rPr>
              <a:t>Secondary NameNode</a:t>
            </a:r>
            <a:endParaRPr sz="1900">
              <a:solidFill>
                <a:schemeClr val="dk1"/>
              </a:solidFill>
              <a:latin typeface="Roboto"/>
              <a:ea typeface="Roboto"/>
              <a:cs typeface="Roboto"/>
              <a:sym typeface="Roboto"/>
            </a:endParaRPr>
          </a:p>
          <a:p>
            <a:pPr indent="-349250" lvl="0" marL="457200" rtl="0" algn="l">
              <a:lnSpc>
                <a:spcPct val="200000"/>
              </a:lnSpc>
              <a:spcBef>
                <a:spcPts val="0"/>
              </a:spcBef>
              <a:spcAft>
                <a:spcPts val="0"/>
              </a:spcAft>
              <a:buClr>
                <a:schemeClr val="dk1"/>
              </a:buClr>
              <a:buSzPts val="1900"/>
              <a:buFont typeface="Roboto"/>
              <a:buChar char="❏"/>
            </a:pPr>
            <a:r>
              <a:rPr lang="en-US" sz="1900">
                <a:solidFill>
                  <a:schemeClr val="dk1"/>
                </a:solidFill>
                <a:latin typeface="Roboto"/>
                <a:ea typeface="Roboto"/>
                <a:cs typeface="Roboto"/>
                <a:sym typeface="Roboto"/>
              </a:rPr>
              <a:t>Secondary NameNode</a:t>
            </a:r>
            <a:endParaRPr sz="1900">
              <a:solidFill>
                <a:schemeClr val="dk1"/>
              </a:solidFill>
              <a:latin typeface="Roboto"/>
              <a:ea typeface="Roboto"/>
              <a:cs typeface="Roboto"/>
              <a:sym typeface="Roboto"/>
            </a:endParaRPr>
          </a:p>
          <a:p>
            <a:pPr indent="-349250" lvl="0" marL="457200" rtl="0" algn="l">
              <a:lnSpc>
                <a:spcPct val="200000"/>
              </a:lnSpc>
              <a:spcBef>
                <a:spcPts val="0"/>
              </a:spcBef>
              <a:spcAft>
                <a:spcPts val="0"/>
              </a:spcAft>
              <a:buClr>
                <a:schemeClr val="dk1"/>
              </a:buClr>
              <a:buSzPts val="1900"/>
              <a:buFont typeface="Roboto"/>
              <a:buChar char="❏"/>
            </a:pPr>
            <a:r>
              <a:rPr lang="en-US" sz="1900">
                <a:solidFill>
                  <a:schemeClr val="dk1"/>
                </a:solidFill>
                <a:latin typeface="Roboto"/>
                <a:ea typeface="Roboto"/>
                <a:cs typeface="Roboto"/>
                <a:sym typeface="Roboto"/>
              </a:rPr>
              <a:t>DataNode</a:t>
            </a:r>
            <a:endParaRPr sz="1900">
              <a:solidFill>
                <a:schemeClr val="dk1"/>
              </a:solidFill>
              <a:latin typeface="Roboto"/>
              <a:ea typeface="Roboto"/>
              <a:cs typeface="Roboto"/>
              <a:sym typeface="Roboto"/>
            </a:endParaRPr>
          </a:p>
          <a:p>
            <a:pPr indent="-349250" lvl="0" marL="457200" rtl="0" algn="l">
              <a:lnSpc>
                <a:spcPct val="200000"/>
              </a:lnSpc>
              <a:spcBef>
                <a:spcPts val="0"/>
              </a:spcBef>
              <a:spcAft>
                <a:spcPts val="0"/>
              </a:spcAft>
              <a:buClr>
                <a:schemeClr val="dk1"/>
              </a:buClr>
              <a:buSzPts val="1900"/>
              <a:buFont typeface="Roboto"/>
              <a:buChar char="❏"/>
            </a:pPr>
            <a:r>
              <a:rPr lang="en-US" sz="1900">
                <a:solidFill>
                  <a:schemeClr val="dk1"/>
                </a:solidFill>
                <a:latin typeface="Roboto"/>
                <a:ea typeface="Roboto"/>
                <a:cs typeface="Roboto"/>
                <a:sym typeface="Roboto"/>
              </a:rPr>
              <a:t>MapReduce</a:t>
            </a:r>
            <a:endParaRPr sz="1900">
              <a:solidFill>
                <a:schemeClr val="dk1"/>
              </a:solidFill>
              <a:latin typeface="Roboto"/>
              <a:ea typeface="Roboto"/>
              <a:cs typeface="Roboto"/>
              <a:sym typeface="Roboto"/>
            </a:endParaRPr>
          </a:p>
          <a:p>
            <a:pPr indent="-349250" lvl="0" marL="457200" rtl="0" algn="l">
              <a:lnSpc>
                <a:spcPct val="200000"/>
              </a:lnSpc>
              <a:spcBef>
                <a:spcPts val="0"/>
              </a:spcBef>
              <a:spcAft>
                <a:spcPts val="0"/>
              </a:spcAft>
              <a:buClr>
                <a:schemeClr val="dk1"/>
              </a:buClr>
              <a:buSzPts val="1900"/>
              <a:buFont typeface="Roboto"/>
              <a:buChar char="❏"/>
            </a:pPr>
            <a:r>
              <a:rPr lang="en-US" sz="1900">
                <a:solidFill>
                  <a:schemeClr val="dk1"/>
                </a:solidFill>
                <a:latin typeface="Roboto"/>
                <a:ea typeface="Roboto"/>
                <a:cs typeface="Roboto"/>
                <a:sym typeface="Roboto"/>
              </a:rPr>
              <a:t>YARN</a:t>
            </a:r>
            <a:endParaRPr sz="1900">
              <a:solidFill>
                <a:schemeClr val="dk1"/>
              </a:solidFill>
              <a:latin typeface="Roboto"/>
              <a:ea typeface="Roboto"/>
              <a:cs typeface="Roboto"/>
              <a:sym typeface="Roboto"/>
            </a:endParaRPr>
          </a:p>
          <a:p>
            <a:pPr indent="-349250" lvl="0" marL="457200" rtl="0" algn="l">
              <a:lnSpc>
                <a:spcPct val="200000"/>
              </a:lnSpc>
              <a:spcBef>
                <a:spcPts val="0"/>
              </a:spcBef>
              <a:spcAft>
                <a:spcPts val="0"/>
              </a:spcAft>
              <a:buClr>
                <a:schemeClr val="dk1"/>
              </a:buClr>
              <a:buSzPts val="1900"/>
              <a:buFont typeface="Roboto"/>
              <a:buChar char="❏"/>
            </a:pPr>
            <a:r>
              <a:rPr lang="en-US" sz="1900">
                <a:solidFill>
                  <a:schemeClr val="dk1"/>
                </a:solidFill>
                <a:latin typeface="Roboto"/>
                <a:ea typeface="Roboto"/>
                <a:cs typeface="Roboto"/>
                <a:sym typeface="Roboto"/>
              </a:rPr>
              <a:t>HDFS</a:t>
            </a:r>
            <a:endParaRPr sz="1900">
              <a:solidFill>
                <a:schemeClr val="dk1"/>
              </a:solidFill>
              <a:latin typeface="Roboto"/>
              <a:ea typeface="Roboto"/>
              <a:cs typeface="Roboto"/>
              <a:sym typeface="Roboto"/>
            </a:endParaRPr>
          </a:p>
        </p:txBody>
      </p:sp>
      <p:pic>
        <p:nvPicPr>
          <p:cNvPr id="217" name="Google Shape;217;p20"/>
          <p:cNvPicPr preferRelativeResize="0"/>
          <p:nvPr/>
        </p:nvPicPr>
        <p:blipFill>
          <a:blip r:embed="rId3">
            <a:alphaModFix/>
          </a:blip>
          <a:stretch>
            <a:fillRect/>
          </a:stretch>
        </p:blipFill>
        <p:spPr>
          <a:xfrm>
            <a:off x="4178325" y="1958725"/>
            <a:ext cx="7686119" cy="4899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1"/>
          <p:cNvSpPr txBox="1"/>
          <p:nvPr>
            <p:ph type="title"/>
          </p:nvPr>
        </p:nvSpPr>
        <p:spPr>
          <a:xfrm>
            <a:off x="483993" y="729808"/>
            <a:ext cx="11029500" cy="9882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sz="4000"/>
              <a:t>System Design</a:t>
            </a:r>
            <a:endParaRPr sz="4000"/>
          </a:p>
        </p:txBody>
      </p:sp>
      <p:sp>
        <p:nvSpPr>
          <p:cNvPr id="223" name="Google Shape;223;p21"/>
          <p:cNvSpPr txBox="1"/>
          <p:nvPr/>
        </p:nvSpPr>
        <p:spPr>
          <a:xfrm>
            <a:off x="484000" y="1958725"/>
            <a:ext cx="4717500" cy="45279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US" sz="1900">
                <a:solidFill>
                  <a:schemeClr val="dk1"/>
                </a:solidFill>
                <a:latin typeface="Roboto"/>
                <a:ea typeface="Roboto"/>
                <a:cs typeface="Roboto"/>
                <a:sym typeface="Roboto"/>
              </a:rPr>
              <a:t>Project Components</a:t>
            </a:r>
            <a:endParaRPr sz="1900">
              <a:solidFill>
                <a:schemeClr val="dk1"/>
              </a:solidFill>
              <a:latin typeface="Roboto"/>
              <a:ea typeface="Roboto"/>
              <a:cs typeface="Roboto"/>
              <a:sym typeface="Roboto"/>
            </a:endParaRPr>
          </a:p>
          <a:p>
            <a:pPr indent="-349250" lvl="0" marL="457200" rtl="0" algn="l">
              <a:lnSpc>
                <a:spcPct val="200000"/>
              </a:lnSpc>
              <a:spcBef>
                <a:spcPts val="800"/>
              </a:spcBef>
              <a:spcAft>
                <a:spcPts val="0"/>
              </a:spcAft>
              <a:buClr>
                <a:schemeClr val="dk1"/>
              </a:buClr>
              <a:buSzPts val="1900"/>
              <a:buFont typeface="Roboto"/>
              <a:buChar char="❏"/>
            </a:pPr>
            <a:r>
              <a:rPr lang="en-US" sz="1900">
                <a:solidFill>
                  <a:schemeClr val="dk1"/>
                </a:solidFill>
                <a:latin typeface="Roboto"/>
                <a:ea typeface="Roboto"/>
                <a:cs typeface="Roboto"/>
                <a:sym typeface="Roboto"/>
              </a:rPr>
              <a:t>AWS cloud service</a:t>
            </a:r>
            <a:endParaRPr sz="1900">
              <a:solidFill>
                <a:schemeClr val="dk1"/>
              </a:solidFill>
              <a:latin typeface="Roboto"/>
              <a:ea typeface="Roboto"/>
              <a:cs typeface="Roboto"/>
              <a:sym typeface="Roboto"/>
            </a:endParaRPr>
          </a:p>
          <a:p>
            <a:pPr indent="-349250" lvl="0" marL="457200" rtl="0" algn="l">
              <a:lnSpc>
                <a:spcPct val="200000"/>
              </a:lnSpc>
              <a:spcBef>
                <a:spcPts val="0"/>
              </a:spcBef>
              <a:spcAft>
                <a:spcPts val="0"/>
              </a:spcAft>
              <a:buClr>
                <a:schemeClr val="dk1"/>
              </a:buClr>
              <a:buSzPts val="1900"/>
              <a:buFont typeface="Roboto"/>
              <a:buChar char="❏"/>
            </a:pPr>
            <a:r>
              <a:rPr lang="en-US" sz="1900">
                <a:solidFill>
                  <a:schemeClr val="dk1"/>
                </a:solidFill>
                <a:latin typeface="Roboto"/>
                <a:ea typeface="Roboto"/>
                <a:cs typeface="Roboto"/>
                <a:sym typeface="Roboto"/>
              </a:rPr>
              <a:t>VMware</a:t>
            </a:r>
            <a:endParaRPr sz="1900">
              <a:solidFill>
                <a:schemeClr val="dk1"/>
              </a:solidFill>
              <a:latin typeface="Roboto"/>
              <a:ea typeface="Roboto"/>
              <a:cs typeface="Roboto"/>
              <a:sym typeface="Roboto"/>
            </a:endParaRPr>
          </a:p>
          <a:p>
            <a:pPr indent="-349250" lvl="0" marL="457200" rtl="0" algn="l">
              <a:lnSpc>
                <a:spcPct val="200000"/>
              </a:lnSpc>
              <a:spcBef>
                <a:spcPts val="0"/>
              </a:spcBef>
              <a:spcAft>
                <a:spcPts val="0"/>
              </a:spcAft>
              <a:buClr>
                <a:schemeClr val="dk1"/>
              </a:buClr>
              <a:buSzPts val="1900"/>
              <a:buFont typeface="Roboto"/>
              <a:buChar char="❏"/>
            </a:pPr>
            <a:r>
              <a:rPr lang="en-US" sz="1900">
                <a:solidFill>
                  <a:schemeClr val="dk1"/>
                </a:solidFill>
                <a:latin typeface="Roboto"/>
                <a:ea typeface="Roboto"/>
                <a:cs typeface="Roboto"/>
                <a:sym typeface="Roboto"/>
              </a:rPr>
              <a:t>Jupyter Notebook</a:t>
            </a:r>
            <a:endParaRPr sz="1900">
              <a:solidFill>
                <a:schemeClr val="dk1"/>
              </a:solidFill>
              <a:latin typeface="Roboto"/>
              <a:ea typeface="Roboto"/>
              <a:cs typeface="Roboto"/>
              <a:sym typeface="Roboto"/>
            </a:endParaRPr>
          </a:p>
          <a:p>
            <a:pPr indent="-349250" lvl="0" marL="457200" rtl="0" algn="l">
              <a:lnSpc>
                <a:spcPct val="200000"/>
              </a:lnSpc>
              <a:spcBef>
                <a:spcPts val="0"/>
              </a:spcBef>
              <a:spcAft>
                <a:spcPts val="0"/>
              </a:spcAft>
              <a:buClr>
                <a:schemeClr val="dk1"/>
              </a:buClr>
              <a:buSzPts val="1900"/>
              <a:buFont typeface="Roboto"/>
              <a:buChar char="❏"/>
            </a:pPr>
            <a:r>
              <a:rPr lang="en-US" sz="1900">
                <a:solidFill>
                  <a:schemeClr val="dk1"/>
                </a:solidFill>
                <a:latin typeface="Roboto"/>
                <a:ea typeface="Roboto"/>
                <a:cs typeface="Roboto"/>
                <a:sym typeface="Roboto"/>
              </a:rPr>
              <a:t>HDFS</a:t>
            </a:r>
            <a:endParaRPr sz="1900">
              <a:solidFill>
                <a:schemeClr val="dk1"/>
              </a:solidFill>
              <a:latin typeface="Roboto"/>
              <a:ea typeface="Roboto"/>
              <a:cs typeface="Roboto"/>
              <a:sym typeface="Roboto"/>
            </a:endParaRPr>
          </a:p>
          <a:p>
            <a:pPr indent="-349250" lvl="0" marL="457200" rtl="0" algn="l">
              <a:lnSpc>
                <a:spcPct val="200000"/>
              </a:lnSpc>
              <a:spcBef>
                <a:spcPts val="0"/>
              </a:spcBef>
              <a:spcAft>
                <a:spcPts val="0"/>
              </a:spcAft>
              <a:buClr>
                <a:schemeClr val="dk1"/>
              </a:buClr>
              <a:buSzPts val="1900"/>
              <a:buFont typeface="Roboto"/>
              <a:buChar char="❏"/>
            </a:pPr>
            <a:r>
              <a:rPr lang="en-US" sz="1900">
                <a:solidFill>
                  <a:schemeClr val="dk1"/>
                </a:solidFill>
                <a:latin typeface="Roboto"/>
                <a:ea typeface="Roboto"/>
                <a:cs typeface="Roboto"/>
                <a:sym typeface="Roboto"/>
              </a:rPr>
              <a:t>YARN</a:t>
            </a:r>
            <a:endParaRPr sz="1900">
              <a:solidFill>
                <a:schemeClr val="dk1"/>
              </a:solidFill>
              <a:latin typeface="Roboto"/>
              <a:ea typeface="Roboto"/>
              <a:cs typeface="Roboto"/>
              <a:sym typeface="Roboto"/>
            </a:endParaRPr>
          </a:p>
          <a:p>
            <a:pPr indent="-349250" lvl="0" marL="457200" rtl="0" algn="l">
              <a:lnSpc>
                <a:spcPct val="200000"/>
              </a:lnSpc>
              <a:spcBef>
                <a:spcPts val="0"/>
              </a:spcBef>
              <a:spcAft>
                <a:spcPts val="0"/>
              </a:spcAft>
              <a:buClr>
                <a:schemeClr val="dk1"/>
              </a:buClr>
              <a:buSzPts val="1900"/>
              <a:buFont typeface="Roboto"/>
              <a:buChar char="❏"/>
            </a:pPr>
            <a:r>
              <a:rPr lang="en-US" sz="1900">
                <a:solidFill>
                  <a:schemeClr val="dk1"/>
                </a:solidFill>
                <a:latin typeface="Roboto"/>
                <a:ea typeface="Roboto"/>
                <a:cs typeface="Roboto"/>
                <a:sym typeface="Roboto"/>
              </a:rPr>
              <a:t>Pig , Spark ,Spark</a:t>
            </a:r>
            <a:endParaRPr sz="1900">
              <a:solidFill>
                <a:schemeClr val="dk1"/>
              </a:solidFill>
              <a:latin typeface="Roboto"/>
              <a:ea typeface="Roboto"/>
              <a:cs typeface="Roboto"/>
              <a:sym typeface="Roboto"/>
            </a:endParaRPr>
          </a:p>
          <a:p>
            <a:pPr indent="-349250" lvl="0" marL="457200" rtl="0" algn="l">
              <a:lnSpc>
                <a:spcPct val="200000"/>
              </a:lnSpc>
              <a:spcBef>
                <a:spcPts val="0"/>
              </a:spcBef>
              <a:spcAft>
                <a:spcPts val="0"/>
              </a:spcAft>
              <a:buClr>
                <a:schemeClr val="dk1"/>
              </a:buClr>
              <a:buSzPts val="1900"/>
              <a:buFont typeface="Roboto"/>
              <a:buChar char="❏"/>
            </a:pPr>
            <a:r>
              <a:rPr lang="en-US" sz="1900">
                <a:solidFill>
                  <a:schemeClr val="dk1"/>
                </a:solidFill>
                <a:latin typeface="Roboto"/>
                <a:ea typeface="Roboto"/>
                <a:cs typeface="Roboto"/>
                <a:sym typeface="Roboto"/>
              </a:rPr>
              <a:t>Tableau</a:t>
            </a:r>
            <a:endParaRPr sz="1900">
              <a:solidFill>
                <a:schemeClr val="dk1"/>
              </a:solidFill>
              <a:latin typeface="Roboto"/>
              <a:ea typeface="Roboto"/>
              <a:cs typeface="Roboto"/>
              <a:sym typeface="Roboto"/>
            </a:endParaRPr>
          </a:p>
        </p:txBody>
      </p:sp>
      <p:pic>
        <p:nvPicPr>
          <p:cNvPr id="224" name="Google Shape;224;p21"/>
          <p:cNvPicPr preferRelativeResize="0"/>
          <p:nvPr/>
        </p:nvPicPr>
        <p:blipFill rotWithShape="1">
          <a:blip r:embed="rId3">
            <a:alphaModFix/>
          </a:blip>
          <a:srcRect b="0" l="0" r="0" t="8908"/>
          <a:stretch/>
        </p:blipFill>
        <p:spPr>
          <a:xfrm>
            <a:off x="3159925" y="2153475"/>
            <a:ext cx="8628575" cy="4415975"/>
          </a:xfrm>
          <a:prstGeom prst="rect">
            <a:avLst/>
          </a:prstGeom>
          <a:noFill/>
          <a:ln cap="flat" cmpd="sng" w="12700">
            <a:solidFill>
              <a:srgbClr val="000000"/>
            </a:solidFill>
            <a:prstDash val="solid"/>
            <a:miter lim="8000"/>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
  <a:themeElements>
    <a:clrScheme name="Dividend">
      <a:dk1>
        <a:srgbClr val="000000"/>
      </a:dk1>
      <a:lt1>
        <a:srgbClr val="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