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6421" y="4400238"/>
            <a:ext cx="54852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701963" y="1143000"/>
            <a:ext cx="5454000" cy="30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 flipH="1" rot="10800000">
            <a:off x="0" y="5143528"/>
            <a:ext cx="9144000" cy="345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25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513825"/>
            <a:ext cx="5403000" cy="27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000">
                <a:latin typeface="Avenir"/>
                <a:ea typeface="Avenir"/>
                <a:cs typeface="Avenir"/>
                <a:sym typeface="Avenir"/>
              </a:rPr>
              <a:t>α</a:t>
            </a:r>
            <a:r>
              <a:rPr lang="en" sz="2400">
                <a:latin typeface="Avenir"/>
                <a:ea typeface="Avenir"/>
                <a:cs typeface="Avenir"/>
                <a:sym typeface="Avenir"/>
              </a:rPr>
              <a:t> Team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Ethan O’Brien (Product Owner)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Ruben Ayestas (Scrum Master)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Roman Sul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Yang Zheng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Emmett Greenberg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Donovan Buccat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152400" y="111919"/>
            <a:ext cx="6686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</a:t>
            </a:r>
            <a:endParaRPr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76931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714500"/>
            <a:ext cx="82296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2905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•"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website that will allow for a more dynamic quiz dialog between teachers and their students.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-2905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•"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High level goals: Quiz creation, class management by teacher-users, quiz grading and feedback.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152400" y="111919"/>
            <a:ext cx="6686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</a:t>
            </a:r>
            <a:endParaRPr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76931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2400" y="111919"/>
            <a:ext cx="6686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 – User Stories</a:t>
            </a:r>
            <a:endParaRPr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56098"/>
            <a:ext cx="82296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Sprint 1 user stories: </a:t>
            </a:r>
            <a:b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As a student I want to be able to see questions to be      </a:t>
            </a:r>
            <a:r>
              <a:rPr lang="en" sz="2400">
                <a:latin typeface="Avenir"/>
                <a:ea typeface="Avenir"/>
                <a:cs typeface="Avenir"/>
                <a:sym typeface="Avenir"/>
              </a:rPr>
              <a:t>  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taken.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 a student I want to be able to take quizzes in order to gain practice and knowledge.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 a student I want to see my results to know what to improve.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 a teacher I want to be able to grade quizzes.</a:t>
            </a:r>
            <a:endParaRPr i="0" sz="24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76931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152400" y="111919"/>
            <a:ext cx="6686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 – User Stories</a:t>
            </a:r>
            <a:endParaRPr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151300"/>
            <a:ext cx="82296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Sprint 2 user stories: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 a teacher I want to be able to create</a:t>
            </a:r>
            <a:r>
              <a:rPr lang="en" sz="24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quizzes for my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students.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As a teacher I want to be able to view the students in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my class and their quiz results.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As a teacher I want to be able to determine the number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of questions in a quiz.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76931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52400" y="111919"/>
            <a:ext cx="6686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 – User Stories</a:t>
            </a:r>
            <a:endParaRPr b="1"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29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Sprint 2 (cont.)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As a student I want to be able to see my past quizzes so that I can see what areas I need to improve upon.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76931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52400" y="111919"/>
            <a:ext cx="6686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 – User Stories</a:t>
            </a:r>
            <a:endParaRPr b="1"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0200"/>
            <a:ext cx="8229600" cy="29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Sprint 3 user stories: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As a teacher I want to be able to view class statistics in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order to improve my teaching methodology/strategy.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24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As a teacher I want to be able to create a timed quiz.</a:t>
            </a:r>
            <a:endParaRPr i="0" sz="24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400">
                <a:latin typeface="Avenir"/>
                <a:ea typeface="Avenir"/>
                <a:cs typeface="Avenir"/>
                <a:sym typeface="Avenir"/>
              </a:rPr>
              <a:t>	As a student I want to my multiple classes easily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400">
                <a:latin typeface="Avenir"/>
                <a:ea typeface="Avenir"/>
                <a:cs typeface="Avenir"/>
                <a:sym typeface="Avenir"/>
              </a:rPr>
              <a:t>available in order to receive as much practice as I need.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6931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152400" y="111919"/>
            <a:ext cx="6686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 – Architecture</a:t>
            </a:r>
            <a:endParaRPr b="1" sz="3200"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600" y="1445006"/>
            <a:ext cx="4754206" cy="3698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76931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19875" y="120050"/>
            <a:ext cx="83901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 – Challenges/Risks </a:t>
            </a:r>
            <a:endParaRPr b="1" sz="3200"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8229600" cy="29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32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Challenge 1: Creating users with different privileges (teacher vs. student).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32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Challenge 2: Creating a database with questions, correct and incorrect answers, and tagging which is which.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38112" lvl="0" marL="34131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76169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152400" y="111919"/>
            <a:ext cx="67629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54D7FF"/>
                </a:solidFill>
                <a:latin typeface="Avenir"/>
                <a:ea typeface="Avenir"/>
                <a:cs typeface="Avenir"/>
                <a:sym typeface="Avenir"/>
              </a:rPr>
              <a:t>Project Release Plan – Technologies </a:t>
            </a:r>
            <a:endParaRPr b="1" sz="3200">
              <a:solidFill>
                <a:srgbClr val="54D7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00200"/>
            <a:ext cx="8229600" cy="29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32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Technology 1: Django/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SQLite3</a:t>
            </a:r>
            <a:r>
              <a:rPr i="0" lang="en" sz="32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for database management, and overall framework.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32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Technology 2: HTML and CSS for displaying pages and their styles.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225" y="120048"/>
            <a:ext cx="1346700" cy="5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463550" y="508397"/>
            <a:ext cx="8229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Better Quiz App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7693175" y="626125"/>
            <a:ext cx="1354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January 23 2018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