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 flipH="1" rot="10800000">
            <a:off x="0" y="5143528"/>
            <a:ext cx="9144000" cy="345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25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13825"/>
            <a:ext cx="54030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Team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Ethan O’Brien (Product Owner)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Ruben Ayestas (Scrum Master)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Roman Sul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Yang Zheng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Emmett Greenberg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Donovan Buccat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905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website that will allow for a more dynamic quiz dialog between teachers and their students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-2905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 level goals: Quiz creation, class management by teacher-users, quiz grading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, question database pool with dynamic feedback based on results.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56098"/>
            <a:ext cx="82296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1 user stories: </a:t>
            </a:r>
            <a:b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student I want to be able to see questions to be      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 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taken.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student I want to be able to take quizzes in order to gain practice and knowledge.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student I want to see my results to know what to improve.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teacher I want to be able to grade quizzes.</a:t>
            </a:r>
            <a:endParaRPr i="0" sz="24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151300"/>
            <a:ext cx="82296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2 user stories: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teacher I want to be able to create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quizzes for my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students.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view the students in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my class and their quiz results.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determine the number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questions in a quiz.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 b="1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2 (cont.)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student I want to be able to see my past quizzes so that I can see what areas I need to improve upon.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 b="1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3 user stories: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view class statistics in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to improve my teaching methodology/strategy.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create a timed quiz.</a:t>
            </a:r>
            <a:endParaRPr i="0" sz="24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400">
                <a:latin typeface="Avenir"/>
                <a:ea typeface="Avenir"/>
                <a:cs typeface="Avenir"/>
                <a:sym typeface="Avenir"/>
              </a:rPr>
              <a:t>	As a student I want to my multiple classes easily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400">
                <a:latin typeface="Avenir"/>
                <a:ea typeface="Avenir"/>
                <a:cs typeface="Avenir"/>
                <a:sym typeface="Avenir"/>
              </a:rPr>
              <a:t>available in order to receive as much practice as I need.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Architecture</a:t>
            </a:r>
            <a:endParaRPr b="1" sz="3200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600" y="1445006"/>
            <a:ext cx="4754206" cy="369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19875" y="120050"/>
            <a:ext cx="8390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Challenges/Risks </a:t>
            </a:r>
            <a:endParaRPr b="1" sz="3200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 1: Creating users with different privileges (teacher vs. student).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 2: Creating a database with questions, correct and incorrect answers, and tagging which is which.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8112" lvl="0" marL="34131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6169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111919"/>
            <a:ext cx="6762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Technologies </a:t>
            </a:r>
            <a:endParaRPr b="1" sz="3200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Technology 1: Django/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SQLite3</a:t>
            </a: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for database management, and overall framework.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Technology 2: HTML and CSS for displaying pages and their styles.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