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64" d="100"/>
          <a:sy n="64" d="100"/>
        </p:scale>
        <p:origin x="88" y="-4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705653"/>
              </p:ext>
            </p:extLst>
          </p:nvPr>
        </p:nvGraphicFramePr>
        <p:xfrm>
          <a:off x="536575" y="5108575"/>
          <a:ext cx="5318125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97885" imgH="2628073" progId="Word.Document.8">
                  <p:embed/>
                </p:oleObj>
              </mc:Choice>
              <mc:Fallback>
                <p:oleObj name="Document" r:id="rId2" imgW="5497885" imgH="26280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108575"/>
                        <a:ext cx="5318125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DE80E7-B31A-F4AA-4EA5-7FC8C04E4561}"/>
              </a:ext>
            </a:extLst>
          </p:cNvPr>
          <p:cNvSpPr/>
          <p:nvPr/>
        </p:nvSpPr>
        <p:spPr bwMode="auto">
          <a:xfrm>
            <a:off x="318261" y="2598737"/>
            <a:ext cx="443740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6F9937-3037-D58A-4F08-D24905205A78}"/>
              </a:ext>
            </a:extLst>
          </p:cNvPr>
          <p:cNvSpPr/>
          <p:nvPr/>
        </p:nvSpPr>
        <p:spPr bwMode="auto">
          <a:xfrm>
            <a:off x="1143000" y="4483894"/>
            <a:ext cx="443740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006AD1-08CF-4F12-14F0-74CED9234954}"/>
              </a:ext>
            </a:extLst>
          </p:cNvPr>
          <p:cNvSpPr/>
          <p:nvPr/>
        </p:nvSpPr>
        <p:spPr bwMode="auto">
          <a:xfrm>
            <a:off x="3403256" y="2697163"/>
            <a:ext cx="443740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4DF34-5651-ED4C-1375-F340CEEBA8BF}"/>
              </a:ext>
            </a:extLst>
          </p:cNvPr>
          <p:cNvSpPr/>
          <p:nvPr/>
        </p:nvSpPr>
        <p:spPr bwMode="auto">
          <a:xfrm>
            <a:off x="2656096" y="4302125"/>
            <a:ext cx="443740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70B839-CD5F-73D4-C276-2672E947C9C9}"/>
              </a:ext>
            </a:extLst>
          </p:cNvPr>
          <p:cNvSpPr/>
          <p:nvPr/>
        </p:nvSpPr>
        <p:spPr bwMode="auto">
          <a:xfrm>
            <a:off x="1860758" y="2687638"/>
            <a:ext cx="443740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84F5B-C682-F899-936A-FAA66DD0DFAE}"/>
              </a:ext>
            </a:extLst>
          </p:cNvPr>
          <p:cNvSpPr/>
          <p:nvPr/>
        </p:nvSpPr>
        <p:spPr bwMode="auto">
          <a:xfrm>
            <a:off x="4953000" y="3607217"/>
            <a:ext cx="443740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FA4C7C-FF8B-053D-039A-3949339B7AF6}"/>
              </a:ext>
            </a:extLst>
          </p:cNvPr>
          <p:cNvSpPr/>
          <p:nvPr/>
        </p:nvSpPr>
        <p:spPr bwMode="auto">
          <a:xfrm>
            <a:off x="1788666" y="3617913"/>
            <a:ext cx="443740" cy="444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73705F-4F70-2E4A-4583-6263F4D60804}"/>
              </a:ext>
            </a:extLst>
          </p:cNvPr>
          <p:cNvCxnSpPr/>
          <p:nvPr/>
        </p:nvCxnSpPr>
        <p:spPr bwMode="auto">
          <a:xfrm flipH="1" flipV="1">
            <a:off x="685800" y="3141663"/>
            <a:ext cx="457200" cy="1342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F20750-5E33-16CC-B265-DB7A1324EB14}"/>
              </a:ext>
            </a:extLst>
          </p:cNvPr>
          <p:cNvCxnSpPr/>
          <p:nvPr/>
        </p:nvCxnSpPr>
        <p:spPr bwMode="auto">
          <a:xfrm flipH="1">
            <a:off x="1676400" y="4572000"/>
            <a:ext cx="762000" cy="134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AE28F2-E77B-AF9F-9754-1DFD999EB173}"/>
              </a:ext>
            </a:extLst>
          </p:cNvPr>
          <p:cNvCxnSpPr/>
          <p:nvPr/>
        </p:nvCxnSpPr>
        <p:spPr bwMode="auto">
          <a:xfrm flipV="1">
            <a:off x="3048000" y="3276600"/>
            <a:ext cx="381000" cy="985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CE6DCD-E191-5AFF-1DEE-E5482F4DE68D}"/>
              </a:ext>
            </a:extLst>
          </p:cNvPr>
          <p:cNvCxnSpPr/>
          <p:nvPr/>
        </p:nvCxnSpPr>
        <p:spPr bwMode="auto">
          <a:xfrm flipH="1">
            <a:off x="2895600" y="3141663"/>
            <a:ext cx="457200" cy="1049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D6C6F0-71B0-CA71-C830-42F45AEFABB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04498" y="4078289"/>
            <a:ext cx="327646" cy="282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931181-602F-B558-ACB2-81CA3BDDBACB}"/>
              </a:ext>
            </a:extLst>
          </p:cNvPr>
          <p:cNvCxnSpPr/>
          <p:nvPr/>
        </p:nvCxnSpPr>
        <p:spPr bwMode="auto">
          <a:xfrm flipV="1">
            <a:off x="3200400" y="3886200"/>
            <a:ext cx="1600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6F5AFA-D74F-6212-12D7-ED448887DF55}"/>
              </a:ext>
            </a:extLst>
          </p:cNvPr>
          <p:cNvCxnSpPr/>
          <p:nvPr/>
        </p:nvCxnSpPr>
        <p:spPr bwMode="auto">
          <a:xfrm flipH="1">
            <a:off x="2438400" y="289560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F45253-B9F1-1593-98BE-A26D8B56294D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2068" y="3172614"/>
            <a:ext cx="52957" cy="428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8EECD3-A3EB-D086-D357-78156F0223E0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1524000" y="2909888"/>
            <a:ext cx="336758" cy="1433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pic>
        <p:nvPicPr>
          <p:cNvPr id="4" name="Picture 3" descr="A paper with writing on it&#10;&#10;Description automatically generated">
            <a:extLst>
              <a:ext uri="{FF2B5EF4-FFF2-40B4-BE49-F238E27FC236}">
                <a16:creationId xmlns:a16="http://schemas.microsoft.com/office/drawing/2014/main" id="{2AB15F16-989C-5508-7B1C-673E54B1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2280330"/>
            <a:ext cx="6858000" cy="4583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48202"/>
            <a:ext cx="57042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C is correct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A is correct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pic>
        <p:nvPicPr>
          <p:cNvPr id="3" name="Picture 2" descr="A close up of a paper&#10;&#10;Description automatically generated">
            <a:extLst>
              <a:ext uri="{FF2B5EF4-FFF2-40B4-BE49-F238E27FC236}">
                <a16:creationId xmlns:a16="http://schemas.microsoft.com/office/drawing/2014/main" id="{2A214B43-0877-953C-A930-7DBB807F4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3" y="4572000"/>
            <a:ext cx="6858000" cy="20339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A close up of a paper&#10;&#10;Description automatically generated">
            <a:extLst>
              <a:ext uri="{FF2B5EF4-FFF2-40B4-BE49-F238E27FC236}">
                <a16:creationId xmlns:a16="http://schemas.microsoft.com/office/drawing/2014/main" id="{BE27FEC0-AD1F-62DE-6B43-07374ECBB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0330"/>
            <a:ext cx="6858000" cy="1543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A close up of a paper&#10;&#10;Description automatically generated">
            <a:extLst>
              <a:ext uri="{FF2B5EF4-FFF2-40B4-BE49-F238E27FC236}">
                <a16:creationId xmlns:a16="http://schemas.microsoft.com/office/drawing/2014/main" id="{0AFD37F2-AB27-24A9-AD6F-2B0B519A9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524"/>
            <a:ext cx="6858000" cy="1286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0B18A30-D172-B474-11A1-F3E1B7AE8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" y="5715000"/>
            <a:ext cx="6858000" cy="11861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22C48102-D3F6-C092-3BAE-05AA1C3C0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4724400"/>
            <a:ext cx="6858000" cy="11853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pic>
        <p:nvPicPr>
          <p:cNvPr id="3" name="Picture 2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E980BD07-C197-8C87-5DD8-35393C521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" y="4495800"/>
            <a:ext cx="6858000" cy="1324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424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Price, Ethan J</cp:lastModifiedBy>
  <cp:revision>19</cp:revision>
  <cp:lastPrinted>2018-11-12T14:09:18Z</cp:lastPrinted>
  <dcterms:created xsi:type="dcterms:W3CDTF">2003-11-20T06:12:01Z</dcterms:created>
  <dcterms:modified xsi:type="dcterms:W3CDTF">2023-11-12T23:45:07Z</dcterms:modified>
</cp:coreProperties>
</file>