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59" d="100"/>
          <a:sy n="59" d="100"/>
        </p:scale>
        <p:origin x="14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7631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tree has height 4. The nodes on level 2 are 34, 41, 63, 72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(48 – (7%2) / 24) * (18 – (5*2))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FontTx/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 </a:t>
              </a:r>
            </a:p>
            <a:p>
              <a:endParaRPr lang="en-US" dirty="0"/>
            </a:p>
            <a:p>
              <a:r>
                <a:rPr lang="en-US" dirty="0"/>
                <a:t>   </a:t>
              </a:r>
            </a:p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4D583-DBAD-D07B-D385-8CECAA122729}"/>
              </a:ext>
            </a:extLst>
          </p:cNvPr>
          <p:cNvSpPr txBox="1"/>
          <p:nvPr/>
        </p:nvSpPr>
        <p:spPr>
          <a:xfrm>
            <a:off x="2144826" y="1816026"/>
            <a:ext cx="1360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14</a:t>
            </a:r>
          </a:p>
          <a:p>
            <a:r>
              <a:rPr lang="en-US" dirty="0"/>
              <a:t>1: 73</a:t>
            </a:r>
          </a:p>
          <a:p>
            <a:r>
              <a:rPr lang="en-US" dirty="0"/>
              <a:t>2: 21</a:t>
            </a:r>
          </a:p>
          <a:p>
            <a:r>
              <a:rPr lang="en-US" dirty="0"/>
              <a:t>3: 7</a:t>
            </a:r>
          </a:p>
          <a:p>
            <a:r>
              <a:rPr lang="en-US" dirty="0"/>
              <a:t>4: null</a:t>
            </a:r>
          </a:p>
          <a:p>
            <a:r>
              <a:rPr lang="en-US" dirty="0"/>
              <a:t>5: 19</a:t>
            </a:r>
          </a:p>
          <a:p>
            <a:r>
              <a:rPr lang="en-US" dirty="0"/>
              <a:t>6: 6</a:t>
            </a:r>
          </a:p>
          <a:p>
            <a:r>
              <a:rPr lang="en-US" dirty="0"/>
              <a:t>7: null</a:t>
            </a:r>
          </a:p>
          <a:p>
            <a:r>
              <a:rPr lang="en-US" dirty="0"/>
              <a:t>8: 51</a:t>
            </a:r>
          </a:p>
          <a:p>
            <a:r>
              <a:rPr lang="en-US" dirty="0"/>
              <a:t>9: null</a:t>
            </a:r>
          </a:p>
          <a:p>
            <a:r>
              <a:rPr lang="en-US" dirty="0"/>
              <a:t>10: null</a:t>
            </a:r>
          </a:p>
          <a:p>
            <a:r>
              <a:rPr lang="en-US" dirty="0"/>
              <a:t>11: null</a:t>
            </a:r>
          </a:p>
          <a:p>
            <a:r>
              <a:rPr lang="en-US" dirty="0"/>
              <a:t>12: null</a:t>
            </a:r>
          </a:p>
          <a:p>
            <a:r>
              <a:rPr lang="en-US" dirty="0"/>
              <a:t>13: null</a:t>
            </a:r>
          </a:p>
          <a:p>
            <a:r>
              <a:rPr lang="en-US" dirty="0"/>
              <a:t>14: 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9A92E8-543D-B6FD-9270-B2FC9B89FFAC}"/>
              </a:ext>
            </a:extLst>
          </p:cNvPr>
          <p:cNvSpPr/>
          <p:nvPr/>
        </p:nvSpPr>
        <p:spPr>
          <a:xfrm>
            <a:off x="5318840" y="1447800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24A76F-A843-8DEF-86C4-856CBB493032}"/>
              </a:ext>
            </a:extLst>
          </p:cNvPr>
          <p:cNvSpPr/>
          <p:nvPr/>
        </p:nvSpPr>
        <p:spPr>
          <a:xfrm>
            <a:off x="3579000" y="2030010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38C9D8-A906-AC2F-1120-4561A7AD1BCB}"/>
              </a:ext>
            </a:extLst>
          </p:cNvPr>
          <p:cNvSpPr/>
          <p:nvPr/>
        </p:nvSpPr>
        <p:spPr>
          <a:xfrm>
            <a:off x="7225305" y="2030011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78EFDF-649F-96BC-E5CC-BA421E3DC7F0}"/>
              </a:ext>
            </a:extLst>
          </p:cNvPr>
          <p:cNvSpPr/>
          <p:nvPr/>
        </p:nvSpPr>
        <p:spPr>
          <a:xfrm>
            <a:off x="2971800" y="2757351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C3D694-96F1-8E8A-3618-6B8B40FD4956}"/>
              </a:ext>
            </a:extLst>
          </p:cNvPr>
          <p:cNvSpPr/>
          <p:nvPr/>
        </p:nvSpPr>
        <p:spPr>
          <a:xfrm>
            <a:off x="4254970" y="2735580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DB484-060E-9D40-81B1-71098B0F3EF4}"/>
              </a:ext>
            </a:extLst>
          </p:cNvPr>
          <p:cNvSpPr/>
          <p:nvPr/>
        </p:nvSpPr>
        <p:spPr>
          <a:xfrm>
            <a:off x="2437203" y="3408491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E84698-1780-A715-2578-53E9082E2B0A}"/>
              </a:ext>
            </a:extLst>
          </p:cNvPr>
          <p:cNvSpPr/>
          <p:nvPr/>
        </p:nvSpPr>
        <p:spPr>
          <a:xfrm>
            <a:off x="6392843" y="2720611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33752C-A400-9B09-E8C4-928B1C7178DC}"/>
              </a:ext>
            </a:extLst>
          </p:cNvPr>
          <p:cNvSpPr/>
          <p:nvPr/>
        </p:nvSpPr>
        <p:spPr>
          <a:xfrm>
            <a:off x="3376210" y="3429000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03075-1F34-83F3-3DF9-A9393D2B7FC9}"/>
              </a:ext>
            </a:extLst>
          </p:cNvPr>
          <p:cNvSpPr/>
          <p:nvPr/>
        </p:nvSpPr>
        <p:spPr>
          <a:xfrm>
            <a:off x="4793926" y="3391258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933E5-35D3-63A6-3DE7-848AA4B93EF7}"/>
              </a:ext>
            </a:extLst>
          </p:cNvPr>
          <p:cNvSpPr/>
          <p:nvPr/>
        </p:nvSpPr>
        <p:spPr>
          <a:xfrm>
            <a:off x="6859543" y="3281051"/>
            <a:ext cx="582211" cy="58221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EA6627-766A-77DA-EE2E-85B9993599F6}"/>
              </a:ext>
            </a:extLst>
          </p:cNvPr>
          <p:cNvCxnSpPr/>
          <p:nvPr/>
        </p:nvCxnSpPr>
        <p:spPr>
          <a:xfrm flipH="1">
            <a:off x="4161211" y="1828800"/>
            <a:ext cx="923820" cy="2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F8311-BF06-48E1-520E-4E49F4A6F1EE}"/>
              </a:ext>
            </a:extLst>
          </p:cNvPr>
          <p:cNvCxnSpPr>
            <a:cxnSpLocks/>
          </p:cNvCxnSpPr>
          <p:nvPr/>
        </p:nvCxnSpPr>
        <p:spPr>
          <a:xfrm>
            <a:off x="4082701" y="2565504"/>
            <a:ext cx="327568" cy="1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5EDC05-A672-9849-0AE3-E6B3A5B67347}"/>
              </a:ext>
            </a:extLst>
          </p:cNvPr>
          <p:cNvCxnSpPr>
            <a:cxnSpLocks/>
          </p:cNvCxnSpPr>
          <p:nvPr/>
        </p:nvCxnSpPr>
        <p:spPr>
          <a:xfrm>
            <a:off x="4648472" y="3251659"/>
            <a:ext cx="327568" cy="1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200DE2-9741-CBE5-C175-7953C3DF4B00}"/>
              </a:ext>
            </a:extLst>
          </p:cNvPr>
          <p:cNvCxnSpPr>
            <a:cxnSpLocks/>
          </p:cNvCxnSpPr>
          <p:nvPr/>
        </p:nvCxnSpPr>
        <p:spPr>
          <a:xfrm>
            <a:off x="6720684" y="3188618"/>
            <a:ext cx="327568" cy="1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03567F-AD16-2EFA-C50B-F61F80D4473C}"/>
              </a:ext>
            </a:extLst>
          </p:cNvPr>
          <p:cNvCxnSpPr>
            <a:cxnSpLocks/>
          </p:cNvCxnSpPr>
          <p:nvPr/>
        </p:nvCxnSpPr>
        <p:spPr>
          <a:xfrm>
            <a:off x="3309610" y="3283870"/>
            <a:ext cx="327568" cy="1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E54772-045B-6A6C-5A1C-472BACD7706F}"/>
              </a:ext>
            </a:extLst>
          </p:cNvPr>
          <p:cNvCxnSpPr>
            <a:cxnSpLocks/>
          </p:cNvCxnSpPr>
          <p:nvPr/>
        </p:nvCxnSpPr>
        <p:spPr>
          <a:xfrm flipH="1">
            <a:off x="3367226" y="2460183"/>
            <a:ext cx="364996" cy="30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E759F3-31FD-327B-A9A0-91D93C48BD0D}"/>
              </a:ext>
            </a:extLst>
          </p:cNvPr>
          <p:cNvCxnSpPr>
            <a:cxnSpLocks/>
          </p:cNvCxnSpPr>
          <p:nvPr/>
        </p:nvCxnSpPr>
        <p:spPr>
          <a:xfrm flipH="1">
            <a:off x="2715653" y="3256453"/>
            <a:ext cx="364996" cy="30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0BD14-8DFA-5E3B-BCEA-C1B51AD0F44F}"/>
              </a:ext>
            </a:extLst>
          </p:cNvPr>
          <p:cNvCxnSpPr>
            <a:cxnSpLocks/>
          </p:cNvCxnSpPr>
          <p:nvPr/>
        </p:nvCxnSpPr>
        <p:spPr>
          <a:xfrm flipH="1">
            <a:off x="6890235" y="2490524"/>
            <a:ext cx="364996" cy="30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80A0C7-066A-0E3F-0A45-67DB513E0DA2}"/>
              </a:ext>
            </a:extLst>
          </p:cNvPr>
          <p:cNvCxnSpPr>
            <a:stCxn id="3" idx="6"/>
          </p:cNvCxnSpPr>
          <p:nvPr/>
        </p:nvCxnSpPr>
        <p:spPr>
          <a:xfrm>
            <a:off x="5901051" y="1738906"/>
            <a:ext cx="1171682" cy="40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512</Words>
  <Application>Microsoft Office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Price, Ethan J</cp:lastModifiedBy>
  <cp:revision>25</cp:revision>
  <cp:lastPrinted>2016-04-12T17:35:20Z</cp:lastPrinted>
  <dcterms:created xsi:type="dcterms:W3CDTF">2006-11-01T05:42:40Z</dcterms:created>
  <dcterms:modified xsi:type="dcterms:W3CDTF">2023-10-26T15:50:52Z</dcterms:modified>
</cp:coreProperties>
</file>