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-56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21079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This is the uml diagram for our early warning fire system.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1"/>
            <a:ext cx="7543800" cy="1945481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D4DD-13D3-4850-91D6-F916AA0A6B52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CC2E-E4B0-4521-9D83-81D0EDFCAC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D4DD-13D3-4850-91D6-F916AA0A6B52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CC2E-E4B0-4521-9D83-81D0EDFCAC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752600" cy="438864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D4DD-13D3-4850-91D6-F916AA0A6B52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CC2E-E4B0-4521-9D83-81D0EDFCAC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 indent="457200">
              <a:spcBef>
                <a:spcPts val="0"/>
              </a:spcBef>
              <a:defRPr/>
            </a:lvl2pPr>
            <a:lvl3pPr indent="914400">
              <a:spcBef>
                <a:spcPts val="0"/>
              </a:spcBef>
              <a:defRPr/>
            </a:lvl3pPr>
            <a:lvl4pPr indent="1371600"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D4DD-13D3-4850-91D6-F916AA0A6B52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CC2E-E4B0-4521-9D83-81D0EDFCAC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114800"/>
            <a:ext cx="7659687" cy="8763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889647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D4DD-13D3-4850-91D6-F916AA0A6B52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CC2E-E4B0-4521-9D83-81D0EDFCAC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D4DD-13D3-4850-91D6-F916AA0A6B52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CC2E-E4B0-4521-9D83-81D0EDFCAC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D4DD-13D3-4850-91D6-F916AA0A6B52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CC2E-E4B0-4521-9D83-81D0EDFCAC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D4DD-13D3-4850-91D6-F916AA0A6B52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CC2E-E4B0-4521-9D83-81D0EDFCAC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D4DD-13D3-4850-91D6-F916AA0A6B52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CC2E-E4B0-4521-9D83-81D0EDFCAC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D4DD-13D3-4850-91D6-F916AA0A6B52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CC2E-E4B0-4521-9D83-81D0EDFCAC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D4DD-13D3-4850-91D6-F916AA0A6B52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05CC2E-E4B0-4521-9D83-81D0EDFCAC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A05CC2E-E4B0-4521-9D83-81D0EDFCACC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1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2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76FD4DD-13D3-4850-91D6-F916AA0A6B52}" type="datetimeFigureOut">
              <a:rPr lang="en-US" smtClean="0"/>
              <a:t>5/7/2014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Early Fire Warning System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 to Software Engineering Final Project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05974"/>
            <a:ext cx="8229600" cy="267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200"/>
              <a:t>Create the GUI - View.form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82392" y="361950"/>
            <a:ext cx="6689050" cy="470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Start Simulated Stream of Data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 dirty="0"/>
              <a:t>Update_Sensors_TimerTask.java</a:t>
            </a:r>
          </a:p>
          <a:p>
            <a:r>
              <a:rPr lang="en" sz="2400" dirty="0"/>
              <a:t>extends “java.util.TimerTask”</a:t>
            </a:r>
          </a:p>
          <a:p>
            <a:r>
              <a:rPr lang="en" sz="2400" dirty="0"/>
              <a:t>Uses scheduling at set intervals with “java.util.Timer” and our TimerTask, “Update_Sensors_TimerTask.java”</a:t>
            </a:r>
          </a:p>
          <a:p>
            <a:r>
              <a:rPr lang="en" sz="2400" dirty="0"/>
              <a:t>The tasks runs as long as the program is on.</a:t>
            </a:r>
          </a:p>
          <a:p>
            <a:r>
              <a:rPr lang="en" sz="2400" dirty="0"/>
              <a:t>Reads sensor data from a text file and imports them into the database; using SCRUM Anthony method.</a:t>
            </a:r>
          </a:p>
          <a:p>
            <a:r>
              <a:rPr lang="en" sz="2400" dirty="0"/>
              <a:t>Each time interval, reads a different file with 1024 lines</a:t>
            </a:r>
          </a:p>
          <a:p>
            <a:pPr>
              <a:spcBef>
                <a:spcPts val="0"/>
              </a:spcBef>
              <a:buNone/>
            </a:pPr>
            <a:endParaRPr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976"/>
            <a:ext cx="8229600" cy="543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Start Simulated Stream of Data - TimerTask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749875"/>
            <a:ext cx="5486400" cy="4175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u="sng" dirty="0"/>
              <a:t>Update_Sensors_TimerTask.java</a:t>
            </a:r>
          </a:p>
          <a:p>
            <a:r>
              <a:rPr lang="en" sz="1800" dirty="0"/>
              <a:t>sensor_filenames : String[]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	</a:t>
            </a:r>
            <a:r>
              <a:rPr lang="en" sz="1800" dirty="0" smtClean="0"/>
              <a:t>- array </a:t>
            </a:r>
            <a:r>
              <a:rPr lang="en" sz="1800" dirty="0"/>
              <a:t>of filenames containing sensor data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800" dirty="0"/>
              <a:t>ex. “time0.0_Sensors.txt”, “time0.5_Sensors.txt”</a:t>
            </a:r>
            <a:r>
              <a:rPr lang="en" sz="1800" u="sng" dirty="0"/>
              <a:t> </a:t>
            </a:r>
          </a:p>
          <a:p>
            <a:r>
              <a:rPr lang="en" sz="1800" dirty="0"/>
              <a:t>current_file_index : int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	</a:t>
            </a:r>
            <a:r>
              <a:rPr lang="en" sz="1800" dirty="0" smtClean="0"/>
              <a:t>- keeps </a:t>
            </a:r>
            <a:r>
              <a:rPr lang="en" sz="1800" dirty="0"/>
              <a:t>track of which index in sensors_filenames</a:t>
            </a:r>
          </a:p>
          <a:p>
            <a:r>
              <a:rPr lang="en" sz="1800" dirty="0" smtClean="0"/>
              <a:t>table_name </a:t>
            </a:r>
            <a:r>
              <a:rPr lang="en" sz="1800" dirty="0"/>
              <a:t>: String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 dirty="0" smtClean="0"/>
              <a:t>- the </a:t>
            </a:r>
            <a:r>
              <a:rPr lang="en" sz="1800" dirty="0"/>
              <a:t>name of the database table to call: updateDB(String table_name, String file_name)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" sz="1800" dirty="0"/>
              <a:t>from DataBase_Connector.java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019800" y="895350"/>
            <a:ext cx="2263024" cy="14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Read New Data at Set Interval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001000" cy="37256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 dirty="0"/>
              <a:t>DataBase_Controller.java</a:t>
            </a:r>
          </a:p>
          <a:p>
            <a:r>
              <a:rPr lang="en" sz="2400" dirty="0"/>
              <a:t>After “updateDB()” is done the database has been changed.</a:t>
            </a:r>
          </a:p>
          <a:p>
            <a:r>
              <a:rPr lang="en" sz="2400" dirty="0"/>
              <a:t>The “updateDB()” calls “updateGridCellColors()” and “table_model.fireTableDataChanged()” which changes the grid colors to the appropriate colors and lets our view refresh its contents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Read New Data at Set Interval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68300" y="1063375"/>
            <a:ext cx="55184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u="sng" dirty="0"/>
              <a:t>DataBase_Controller.java</a:t>
            </a:r>
          </a:p>
          <a:p>
            <a:r>
              <a:rPr lang="en" sz="1800" dirty="0"/>
              <a:t>updateDB(String tble_name,String </a:t>
            </a:r>
            <a:r>
              <a:rPr lang="en" sz="1800" dirty="0" smtClean="0"/>
              <a:t>file_name)</a:t>
            </a:r>
          </a:p>
          <a:p>
            <a:pPr marL="114300" indent="0">
              <a:buNone/>
            </a:pPr>
            <a:r>
              <a:rPr lang="en" sz="1800" dirty="0"/>
              <a:t>	</a:t>
            </a:r>
            <a:r>
              <a:rPr lang="en" sz="1800" dirty="0" smtClean="0"/>
              <a:t>- </a:t>
            </a:r>
            <a:r>
              <a:rPr lang="en" sz="1800" dirty="0" smtClean="0"/>
              <a:t>loads </a:t>
            </a:r>
            <a:r>
              <a:rPr lang="en" sz="1800" dirty="0"/>
              <a:t>new sensor data from file</a:t>
            </a:r>
          </a:p>
          <a:p>
            <a:r>
              <a:rPr lang="en" sz="1800" dirty="0"/>
              <a:t>getSensorsFromDB</a:t>
            </a:r>
            <a:r>
              <a:rPr lang="en" sz="1800" dirty="0" smtClean="0"/>
              <a:t>()</a:t>
            </a:r>
          </a:p>
          <a:p>
            <a:pPr marL="114300" indent="0">
              <a:buNone/>
            </a:pPr>
            <a:r>
              <a:rPr lang="en" sz="1800" dirty="0" smtClean="0"/>
              <a:t>	- </a:t>
            </a:r>
            <a:r>
              <a:rPr lang="en" sz="1800" dirty="0" smtClean="0"/>
              <a:t>creates </a:t>
            </a:r>
            <a:r>
              <a:rPr lang="en" sz="1800" dirty="0"/>
              <a:t>a new Vector of sensor data to be </a:t>
            </a:r>
            <a:r>
              <a:rPr lang="en" sz="1800" dirty="0" smtClean="0"/>
              <a:t>	used </a:t>
            </a:r>
            <a:r>
              <a:rPr lang="en" sz="1800" dirty="0"/>
              <a:t>with our Table_Model</a:t>
            </a:r>
          </a:p>
          <a:p>
            <a:pPr marL="285750" indent="-285750"/>
            <a:r>
              <a:rPr lang="en" sz="1800" dirty="0"/>
              <a:t>Calls TimerTask.updateGridCellColors()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 dirty="0"/>
              <a:t>	</a:t>
            </a:r>
            <a:r>
              <a:rPr lang="en" sz="1800" dirty="0" smtClean="0"/>
              <a:t>- sets </a:t>
            </a:r>
            <a:r>
              <a:rPr lang="en" sz="1800" dirty="0"/>
              <a:t>each Grid_Cells new warning color</a:t>
            </a:r>
          </a:p>
          <a:p>
            <a:r>
              <a:rPr lang="en" sz="1800" dirty="0"/>
              <a:t>Calls table_model.fireTableDataChanged</a:t>
            </a:r>
            <a:r>
              <a:rPr lang="en" sz="1800" dirty="0" smtClean="0"/>
              <a:t>()</a:t>
            </a:r>
          </a:p>
          <a:p>
            <a:pPr marL="114300" indent="0">
              <a:buNone/>
            </a:pPr>
            <a:r>
              <a:rPr lang="en" sz="1800" dirty="0" smtClean="0"/>
              <a:t>	- </a:t>
            </a:r>
            <a:r>
              <a:rPr lang="en" sz="1800" dirty="0" smtClean="0"/>
              <a:t>refreshes </a:t>
            </a:r>
            <a:r>
              <a:rPr lang="en" sz="1800" dirty="0"/>
              <a:t>our table of sensors view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13" name="Shape 1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43450" y="1312354"/>
            <a:ext cx="2401125" cy="27928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Shape 114"/>
          <p:cNvCxnSpPr/>
          <p:nvPr/>
        </p:nvCxnSpPr>
        <p:spPr>
          <a:xfrm flipH="1">
            <a:off x="2610576" y="2266950"/>
            <a:ext cx="666024" cy="1324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5" name="Shape 115"/>
          <p:cNvCxnSpPr/>
          <p:nvPr/>
        </p:nvCxnSpPr>
        <p:spPr>
          <a:xfrm flipH="1">
            <a:off x="2319226" y="1657350"/>
            <a:ext cx="957374" cy="178812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Respond to user actions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 dirty="0" smtClean="0"/>
              <a:t>Controller.java</a:t>
            </a:r>
          </a:p>
          <a:p>
            <a:r>
              <a:rPr lang="en" sz="1800" dirty="0" smtClean="0"/>
              <a:t>Implements</a:t>
            </a:r>
            <a:endParaRPr lang="en" sz="1800" dirty="0"/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	- ActionListener </a:t>
            </a:r>
            <a:r>
              <a:rPr lang="en" sz="1800" dirty="0"/>
              <a:t>for buttons and menu </a:t>
            </a:r>
            <a:r>
              <a:rPr lang="en" sz="1800" dirty="0" smtClean="0"/>
              <a:t>items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	- MouseListener </a:t>
            </a:r>
            <a:r>
              <a:rPr lang="en" sz="1800" dirty="0"/>
              <a:t>for grid box </a:t>
            </a:r>
            <a:r>
              <a:rPr lang="en" sz="1800" dirty="0" smtClean="0"/>
              <a:t>selection</a:t>
            </a:r>
          </a:p>
          <a:p>
            <a:r>
              <a:rPr lang="en" sz="1800" dirty="0" smtClean="0"/>
              <a:t>Features</a:t>
            </a:r>
            <a:endParaRPr lang="en" sz="1800" dirty="0"/>
          </a:p>
          <a:p>
            <a:pPr marL="114300" indent="0">
              <a:buNone/>
            </a:pPr>
            <a:r>
              <a:rPr lang="en" sz="1800" dirty="0" smtClean="0"/>
              <a:t>    - Export </a:t>
            </a:r>
            <a:r>
              <a:rPr lang="en" sz="1800" dirty="0"/>
              <a:t>current table to excel </a:t>
            </a:r>
            <a:r>
              <a:rPr lang="en" sz="1800" dirty="0" smtClean="0"/>
              <a:t>spreadsheet</a:t>
            </a:r>
          </a:p>
          <a:p>
            <a:pPr marL="114300" indent="0">
              <a:buNone/>
            </a:pPr>
            <a:r>
              <a:rPr lang="en" sz="1800" dirty="0"/>
              <a:t> </a:t>
            </a:r>
            <a:r>
              <a:rPr lang="en" sz="1800" dirty="0" smtClean="0"/>
              <a:t>   - </a:t>
            </a:r>
            <a:r>
              <a:rPr lang="en" sz="1800" dirty="0" smtClean="0"/>
              <a:t>Query </a:t>
            </a:r>
            <a:r>
              <a:rPr lang="en" sz="1800" dirty="0"/>
              <a:t>individual cells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 dirty="0" smtClean="0"/>
              <a:t>      - Sort </a:t>
            </a:r>
            <a:r>
              <a:rPr lang="en" sz="1800" dirty="0"/>
              <a:t>table of sensor data by any value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 dirty="0" smtClean="0"/>
              <a:t>      - Refresh </a:t>
            </a:r>
            <a:r>
              <a:rPr lang="en" sz="1800" dirty="0"/>
              <a:t>View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Respond to user actions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6962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 dirty="0"/>
              <a:t>Controller.java</a:t>
            </a:r>
          </a:p>
          <a:p>
            <a:pPr marL="285750" indent="-285750"/>
            <a:r>
              <a:rPr lang="en" sz="1800" dirty="0"/>
              <a:t>actionPerformed( ActionEvent </a:t>
            </a:r>
            <a:r>
              <a:rPr lang="en" sz="1800" dirty="0" smtClean="0"/>
              <a:t>)</a:t>
            </a:r>
          </a:p>
          <a:p>
            <a:pPr marL="0" indent="0">
              <a:buNone/>
            </a:pPr>
            <a:r>
              <a:rPr lang="en" sz="1800" dirty="0" smtClean="0"/>
              <a:t>	- listens </a:t>
            </a:r>
            <a:r>
              <a:rPr lang="en" sz="1800" dirty="0"/>
              <a:t>for any button pressed</a:t>
            </a:r>
          </a:p>
          <a:p>
            <a:pPr marL="285750" indent="-285750"/>
            <a:r>
              <a:rPr lang="en" sz="1800" dirty="0"/>
              <a:t>mousePressed( MouseEvent )</a:t>
            </a:r>
          </a:p>
          <a:p>
            <a:pPr marL="285750" indent="-285750"/>
            <a:r>
              <a:rPr lang="en" sz="1800" dirty="0"/>
              <a:t>mouseReleased( MouseEvent </a:t>
            </a:r>
            <a:r>
              <a:rPr lang="en" sz="1800" dirty="0" smtClean="0"/>
              <a:t>)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" sz="1800" dirty="0"/>
          </a:p>
          <a:p>
            <a:pPr marL="0" lvl="0" indent="0" rtl="0">
              <a:spcBef>
                <a:spcPts val="0"/>
              </a:spcBef>
              <a:buNone/>
            </a:pPr>
            <a:endParaRPr lang="en" sz="1800" dirty="0" smtClean="0"/>
          </a:p>
          <a:p>
            <a:pPr marL="0" lvl="0" indent="0" rtl="0">
              <a:spcBef>
                <a:spcPts val="0"/>
              </a:spcBef>
              <a:buNone/>
            </a:pPr>
            <a:endParaRPr lang="en" sz="1800" dirty="0" smtClean="0"/>
          </a:p>
          <a:p>
            <a:pPr marL="0" lvl="0" indent="0" rtl="0">
              <a:spcBef>
                <a:spcPts val="0"/>
              </a:spcBef>
              <a:buNone/>
            </a:pPr>
            <a:endParaRPr lang="en" sz="1800" dirty="0"/>
          </a:p>
          <a:p>
            <a:pPr marL="0" lvl="0" indent="0" rtl="0">
              <a:spcBef>
                <a:spcPts val="0"/>
              </a:spcBef>
              <a:buNone/>
            </a:pPr>
            <a:endParaRPr lang="en" sz="1800" dirty="0"/>
          </a:p>
          <a:p>
            <a:pPr marL="0" indent="0">
              <a:buNone/>
            </a:pPr>
            <a:r>
              <a:rPr lang="en" sz="1800" dirty="0" smtClean="0"/>
              <a:t>- Uses </a:t>
            </a:r>
            <a:r>
              <a:rPr lang="en" sz="1800" u="sng" dirty="0"/>
              <a:t>clicked_point : Point</a:t>
            </a:r>
            <a:r>
              <a:rPr lang="en" sz="1800" dirty="0"/>
              <a:t> and </a:t>
            </a:r>
            <a:r>
              <a:rPr lang="en" sz="1800" u="sng" dirty="0"/>
              <a:t>released_point : Point</a:t>
            </a:r>
            <a:r>
              <a:rPr lang="en" sz="1800" dirty="0"/>
              <a:t> to add the </a:t>
            </a:r>
            <a:r>
              <a:rPr lang="en" sz="1800" dirty="0" smtClean="0"/>
              <a:t>click-n-drag selected </a:t>
            </a:r>
            <a:r>
              <a:rPr lang="en" sz="1800" dirty="0"/>
              <a:t>cells to </a:t>
            </a:r>
            <a:r>
              <a:rPr lang="en" sz="1800" u="sng" dirty="0"/>
              <a:t>selected_cells : Queue&lt;Grid_Cell&gt;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410200" y="1047750"/>
            <a:ext cx="2913539" cy="29020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Shape 129"/>
          <p:cNvCxnSpPr>
            <a:endCxn id="128" idx="1"/>
          </p:cNvCxnSpPr>
          <p:nvPr/>
        </p:nvCxnSpPr>
        <p:spPr>
          <a:xfrm>
            <a:off x="4114800" y="1809750"/>
            <a:ext cx="1295400" cy="689006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0" name="Shape 130"/>
          <p:cNvCxnSpPr/>
          <p:nvPr/>
        </p:nvCxnSpPr>
        <p:spPr>
          <a:xfrm>
            <a:off x="3429000" y="2406450"/>
            <a:ext cx="2071196" cy="26655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1" name="Shape 131"/>
          <p:cNvCxnSpPr/>
          <p:nvPr/>
        </p:nvCxnSpPr>
        <p:spPr>
          <a:xfrm>
            <a:off x="3505200" y="2648999"/>
            <a:ext cx="1905000" cy="178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Requirements and Constraints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1. Visualization of data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2. Query/display application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3. Sensors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4. Fault tolerance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5. Adding/replacing sensors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Visualization of Data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208270"/>
            <a:ext cx="7848600" cy="37256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dirty="0">
                <a:solidFill>
                  <a:srgbClr val="000000"/>
                </a:solidFill>
              </a:rPr>
              <a:t>JTable to display sensor data</a:t>
            </a:r>
          </a:p>
          <a:p>
            <a:r>
              <a:rPr lang="en" sz="2400" dirty="0">
                <a:solidFill>
                  <a:srgbClr val="000000"/>
                </a:solidFill>
              </a:rPr>
              <a:t>JPanel:GridLayout filled will Colored Grid_Cells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</a:rPr>
              <a:t>	</a:t>
            </a:r>
            <a:r>
              <a:rPr lang="en" sz="2400" dirty="0" smtClean="0">
                <a:solidFill>
                  <a:srgbClr val="000000"/>
                </a:solidFill>
              </a:rPr>
              <a:t>- Green </a:t>
            </a:r>
            <a:r>
              <a:rPr lang="en" sz="2400" dirty="0">
                <a:solidFill>
                  <a:srgbClr val="000000"/>
                </a:solidFill>
              </a:rPr>
              <a:t>= Normal Conditions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</a:rPr>
              <a:t>	</a:t>
            </a:r>
            <a:r>
              <a:rPr lang="en" sz="2400" dirty="0" smtClean="0">
                <a:solidFill>
                  <a:srgbClr val="000000"/>
                </a:solidFill>
              </a:rPr>
              <a:t>- Yellow </a:t>
            </a:r>
            <a:r>
              <a:rPr lang="en" sz="2400" dirty="0">
                <a:solidFill>
                  <a:srgbClr val="000000"/>
                </a:solidFill>
              </a:rPr>
              <a:t>= Warning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</a:rPr>
              <a:t>	</a:t>
            </a:r>
            <a:r>
              <a:rPr lang="en" sz="2400" dirty="0" smtClean="0">
                <a:solidFill>
                  <a:srgbClr val="000000"/>
                </a:solidFill>
              </a:rPr>
              <a:t>- Orange </a:t>
            </a:r>
            <a:r>
              <a:rPr lang="en" sz="2400" dirty="0">
                <a:solidFill>
                  <a:srgbClr val="000000"/>
                </a:solidFill>
              </a:rPr>
              <a:t>= Warning, ex. Sensor Voltage 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</a:rPr>
              <a:t>	</a:t>
            </a:r>
            <a:r>
              <a:rPr lang="en" sz="2400" dirty="0" smtClean="0">
                <a:solidFill>
                  <a:srgbClr val="000000"/>
                </a:solidFill>
              </a:rPr>
              <a:t>- Red </a:t>
            </a:r>
            <a:r>
              <a:rPr lang="en" sz="2400" dirty="0">
                <a:solidFill>
                  <a:srgbClr val="000000"/>
                </a:solidFill>
              </a:rPr>
              <a:t>= Fire</a:t>
            </a:r>
          </a:p>
          <a:p>
            <a:r>
              <a:rPr lang="en" sz="2400" dirty="0">
                <a:solidFill>
                  <a:srgbClr val="000000"/>
                </a:solidFill>
              </a:rPr>
              <a:t>Two JLabels displaying Average Temp and Overall awareness color</a:t>
            </a:r>
          </a:p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	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Query/Display Application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772400" cy="37256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dirty="0">
                <a:solidFill>
                  <a:srgbClr val="000000"/>
                </a:solidFill>
              </a:rPr>
              <a:t>Each Grid_Cell in the GridLayout is selectable: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</a:rPr>
              <a:t>	</a:t>
            </a:r>
            <a:r>
              <a:rPr lang="en" sz="2400" dirty="0" smtClean="0">
                <a:solidFill>
                  <a:srgbClr val="000000"/>
                </a:solidFill>
              </a:rPr>
              <a:t>- individually </a:t>
            </a:r>
            <a:r>
              <a:rPr lang="en" sz="2400" dirty="0">
                <a:solidFill>
                  <a:srgbClr val="000000"/>
                </a:solidFill>
              </a:rPr>
              <a:t>by mouse close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</a:rPr>
              <a:t>	</a:t>
            </a:r>
            <a:r>
              <a:rPr lang="en" sz="2400" dirty="0" smtClean="0">
                <a:solidFill>
                  <a:srgbClr val="000000"/>
                </a:solidFill>
              </a:rPr>
              <a:t>- range </a:t>
            </a:r>
            <a:r>
              <a:rPr lang="en" sz="2400" dirty="0">
                <a:solidFill>
                  <a:srgbClr val="000000"/>
                </a:solidFill>
              </a:rPr>
              <a:t>by mouse click-n-drag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</a:rPr>
              <a:t>	</a:t>
            </a:r>
            <a:r>
              <a:rPr lang="en" sz="2400" dirty="0" smtClean="0">
                <a:solidFill>
                  <a:srgbClr val="000000"/>
                </a:solidFill>
              </a:rPr>
              <a:t>- individually </a:t>
            </a:r>
            <a:r>
              <a:rPr lang="en" sz="2400" dirty="0">
                <a:solidFill>
                  <a:srgbClr val="000000"/>
                </a:solidFill>
              </a:rPr>
              <a:t>selected from JTable by </a:t>
            </a:r>
            <a:r>
              <a:rPr lang="en" sz="2400" dirty="0" smtClean="0">
                <a:solidFill>
                  <a:srgbClr val="000000"/>
                </a:solidFill>
              </a:rPr>
              <a:t>button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</a:rPr>
              <a:t>	</a:t>
            </a:r>
            <a:r>
              <a:rPr lang="en" sz="2400" dirty="0" smtClean="0">
                <a:solidFill>
                  <a:srgbClr val="000000"/>
                </a:solidFill>
              </a:rPr>
              <a:t>- </a:t>
            </a:r>
            <a:r>
              <a:rPr lang="en" sz="2400" dirty="0" smtClean="0">
                <a:solidFill>
                  <a:srgbClr val="000000"/>
                </a:solidFill>
              </a:rPr>
              <a:t>range </a:t>
            </a:r>
            <a:r>
              <a:rPr lang="en" sz="2400" dirty="0">
                <a:solidFill>
                  <a:srgbClr val="000000"/>
                </a:solidFill>
              </a:rPr>
              <a:t>by selected from JTable by button</a:t>
            </a:r>
          </a:p>
          <a:p>
            <a:pPr indent="-342900"/>
            <a:r>
              <a:rPr lang="en" sz="2400" dirty="0">
                <a:solidFill>
                  <a:srgbClr val="000000"/>
                </a:solidFill>
              </a:rPr>
              <a:t>Also, at any time you can export the current JTable data to an excel spreadsheet.</a:t>
            </a:r>
          </a:p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	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282194"/>
            <a:ext cx="9144000" cy="457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Sensors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473037" y="685375"/>
            <a:ext cx="2263425" cy="188264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587250" y="1107000"/>
            <a:ext cx="3603750" cy="2672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itchFamily="34" charset="0"/>
              <a:buChar char="•"/>
            </a:pPr>
            <a:r>
              <a:rPr lang="en" dirty="0"/>
              <a:t>Each sensor is stored in the database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285750" lvl="0" indent="-285750" rtl="0">
              <a:spcBef>
                <a:spcPts val="0"/>
              </a:spcBef>
              <a:buFont typeface="Arial" pitchFamily="34" charset="0"/>
              <a:buChar char="•"/>
            </a:pPr>
            <a:r>
              <a:rPr lang="en" dirty="0"/>
              <a:t>Sensor Data View’s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	</a:t>
            </a:r>
            <a:r>
              <a:rPr lang="en" dirty="0" smtClean="0"/>
              <a:t>- Sensor </a:t>
            </a:r>
            <a:r>
              <a:rPr lang="en" dirty="0"/>
              <a:t>Object in the JTable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	</a:t>
            </a:r>
            <a:r>
              <a:rPr lang="en" dirty="0" smtClean="0"/>
              <a:t>- Grid_Cell </a:t>
            </a:r>
            <a:r>
              <a:rPr lang="en" dirty="0"/>
              <a:t>in the GridLayout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637962" y="2626200"/>
            <a:ext cx="193357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Sensors - Setting Grid Colors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/>
              <a:t>if (voltage &lt; 1.5)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	</a:t>
            </a:r>
            <a:r>
              <a:rPr lang="en" sz="1400" dirty="0" smtClean="0"/>
              <a:t>	Orange </a:t>
            </a:r>
            <a:r>
              <a:rPr lang="en" sz="1400" dirty="0"/>
              <a:t>- </a:t>
            </a:r>
            <a:r>
              <a:rPr lang="en" sz="1400" dirty="0" smtClean="0"/>
              <a:t>Warning/Error</a:t>
            </a:r>
          </a:p>
          <a:p>
            <a:pPr lvl="0" rtl="0">
              <a:spcBef>
                <a:spcPts val="0"/>
              </a:spcBef>
              <a:buNone/>
            </a:pPr>
            <a:endParaRPr lang="en"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else if (temp &lt;= avg_temp &amp;&amp; lum &lt;= avg_lum + 10% &amp;&amp; hum &lt;= avg_hum + 10%)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	</a:t>
            </a:r>
            <a:r>
              <a:rPr lang="en" sz="1400" dirty="0" smtClean="0"/>
              <a:t>	Green – Normal</a:t>
            </a:r>
          </a:p>
          <a:p>
            <a:pPr lvl="0" rtl="0">
              <a:spcBef>
                <a:spcPts val="0"/>
              </a:spcBef>
              <a:buNone/>
            </a:pPr>
            <a:endParaRPr lang="en"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else if (temp &lt;= 40 degrees C &amp;&amp; lum &lt;= avg_lum + 10% &amp;&amp; hum &lt;= avg_hum + 10</a:t>
            </a:r>
            <a:r>
              <a:rPr lang="en" sz="1400" dirty="0" smtClean="0"/>
              <a:t>%)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	</a:t>
            </a:r>
            <a:r>
              <a:rPr lang="en" sz="1400" dirty="0" smtClean="0"/>
              <a:t>	</a:t>
            </a:r>
            <a:r>
              <a:rPr lang="en" sz="1400" dirty="0" smtClean="0"/>
              <a:t>Yellow – Alert</a:t>
            </a:r>
          </a:p>
          <a:p>
            <a:pPr lvl="0" rtl="0">
              <a:spcBef>
                <a:spcPts val="0"/>
              </a:spcBef>
              <a:buNone/>
            </a:pPr>
            <a:endParaRPr lang="en" sz="1400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" sz="1400" dirty="0" smtClean="0"/>
              <a:t>   else</a:t>
            </a:r>
            <a:endParaRPr lang="en" sz="1400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" sz="1400" dirty="0"/>
              <a:t>	</a:t>
            </a:r>
            <a:r>
              <a:rPr lang="en" sz="1400" dirty="0" smtClean="0"/>
              <a:t>Red </a:t>
            </a:r>
            <a:r>
              <a:rPr lang="en" sz="1400" dirty="0"/>
              <a:t>- Fire/Notify</a:t>
            </a:r>
          </a:p>
          <a:p>
            <a:pPr>
              <a:spcBef>
                <a:spcPts val="0"/>
              </a:spcBef>
              <a:buNone/>
            </a:pPr>
            <a:r>
              <a:rPr lang="en" sz="1400" dirty="0"/>
              <a:t>	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Fault Tolerance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543800" cy="37256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rgbClr val="000000"/>
                </a:solidFill>
              </a:rPr>
              <a:t>If a sensors voltage drops below a predefined value, (1.5 v) the Grid_Cell color is set to orange and is not included in the average temperature</a:t>
            </a:r>
          </a:p>
          <a:p>
            <a:pPr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Adding/Replacing Sensors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086600" cy="37256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rgbClr val="000000"/>
                </a:solidFill>
              </a:rPr>
              <a:t>Edit Sensor Button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	</a:t>
            </a:r>
            <a:r>
              <a:rPr lang="en" dirty="0" smtClean="0">
                <a:solidFill>
                  <a:srgbClr val="000000"/>
                </a:solidFill>
              </a:rPr>
              <a:t>- Add </a:t>
            </a:r>
            <a:r>
              <a:rPr lang="en" dirty="0">
                <a:solidFill>
                  <a:srgbClr val="000000"/>
                </a:solidFill>
              </a:rPr>
              <a:t>new id’s not in the database 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	</a:t>
            </a:r>
            <a:r>
              <a:rPr lang="en" dirty="0" smtClean="0">
                <a:solidFill>
                  <a:srgbClr val="000000"/>
                </a:solidFill>
              </a:rPr>
              <a:t>- Edits </a:t>
            </a:r>
            <a:r>
              <a:rPr lang="en" dirty="0">
                <a:solidFill>
                  <a:srgbClr val="000000"/>
                </a:solidFill>
              </a:rPr>
              <a:t>there values in the database</a:t>
            </a:r>
          </a:p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	</a:t>
            </a:r>
            <a:r>
              <a:rPr lang="en" dirty="0" smtClean="0">
                <a:solidFill>
                  <a:srgbClr val="000000"/>
                </a:solidFill>
              </a:rPr>
              <a:t>- Then </a:t>
            </a:r>
            <a:r>
              <a:rPr lang="en" dirty="0">
                <a:solidFill>
                  <a:srgbClr val="000000"/>
                </a:solidFill>
              </a:rPr>
              <a:t>displays the changes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Netbeans GUI builder vs Hard Coded GUI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620000" cy="37256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r>
              <a:rPr lang="en" sz="1800" dirty="0"/>
              <a:t>Better overall response times when using Netbeans GUI builder, but can be a pain to design with.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r>
              <a:rPr lang="en" sz="1800" dirty="0"/>
              <a:t>Hard Coded GUI, placement of swing components feels more absolute.</a:t>
            </a:r>
          </a:p>
          <a:p>
            <a:pPr lvl="0" algn="ctr" rtl="0">
              <a:spcBef>
                <a:spcPts val="0"/>
              </a:spcBef>
              <a:buNone/>
            </a:pPr>
            <a:endParaRPr sz="1800" dirty="0"/>
          </a:p>
          <a:p>
            <a:pPr lvl="0" algn="ctr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hape 18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282194"/>
            <a:ext cx="9144000" cy="457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Basic Program Lifecycle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 Start database server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2. Create a new database connection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3. Create the GUI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4. Start simulated stream of data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5. Read new data at set interval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6. Respond to user actions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Starting the Database Server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 dirty="0"/>
              <a:t>DataBase_Connector.java</a:t>
            </a:r>
          </a:p>
          <a:p>
            <a:r>
              <a:rPr lang="en" sz="2400" dirty="0"/>
              <a:t>Uses derby.jar, derbyclient.jar, and derbynet.jar to start a server on “localhost” programmatically.</a:t>
            </a:r>
          </a:p>
          <a:p>
            <a:r>
              <a:rPr lang="en" sz="2400" dirty="0"/>
              <a:t>Creates a new database called, “SensorDB” if it doesn’t already exist.</a:t>
            </a:r>
          </a:p>
          <a:p>
            <a:r>
              <a:rPr lang="en" sz="2400" dirty="0"/>
              <a:t>Program waits until server has been started.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>
              <a:spcBef>
                <a:spcPts val="0"/>
              </a:spcBef>
              <a:buNone/>
            </a:pPr>
            <a:endParaRPr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Starting the Database Server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671399" y="1642049"/>
            <a:ext cx="4869300" cy="18441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/>
          </a:p>
          <a:p>
            <a:pPr lvl="0" rtl="0">
              <a:spcBef>
                <a:spcPts val="0"/>
              </a:spcBef>
              <a:buNone/>
            </a:pPr>
            <a:endParaRPr lang="en" dirty="0" smtClean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shutdownDBServer()</a:t>
            </a:r>
            <a:endParaRPr lang="en" dirty="0"/>
          </a:p>
        </p:txBody>
      </p:sp>
      <p:pic>
        <p:nvPicPr>
          <p:cNvPr id="48" name="Shape 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200" y="1200149"/>
            <a:ext cx="2413550" cy="2807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" name="Shape 49"/>
          <p:cNvCxnSpPr/>
          <p:nvPr/>
        </p:nvCxnSpPr>
        <p:spPr>
          <a:xfrm flipH="1">
            <a:off x="1783950" y="2068400"/>
            <a:ext cx="1870199" cy="249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0" name="Shape 50"/>
          <p:cNvCxnSpPr>
            <a:stCxn id="47" idx="1"/>
          </p:cNvCxnSpPr>
          <p:nvPr/>
        </p:nvCxnSpPr>
        <p:spPr>
          <a:xfrm flipH="1" flipV="1">
            <a:off x="2128801" y="2499150"/>
            <a:ext cx="1542598" cy="6495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" name="Shape 51"/>
          <p:cNvCxnSpPr/>
          <p:nvPr/>
        </p:nvCxnSpPr>
        <p:spPr>
          <a:xfrm rot="10800000">
            <a:off x="2576999" y="2671825"/>
            <a:ext cx="1094400" cy="456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" name="TextBox 2"/>
          <p:cNvSpPr txBox="1"/>
          <p:nvPr/>
        </p:nvSpPr>
        <p:spPr>
          <a:xfrm>
            <a:off x="3810000" y="292837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dirty="0"/>
              <a:t>isServerRunning</a:t>
            </a:r>
            <a:r>
              <a:rPr lang="en" sz="2000" dirty="0" smtClean="0"/>
              <a:t>()</a:t>
            </a:r>
            <a:endParaRPr lang="e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188595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sz="2000" dirty="0"/>
              <a:t>startDBServer</a:t>
            </a:r>
            <a:r>
              <a:rPr lang="en" sz="2000" dirty="0" smtClean="0"/>
              <a:t>()</a:t>
            </a:r>
            <a:endParaRPr lang="en"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81000" y="361950"/>
            <a:ext cx="8229600" cy="70127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Create a New Database Connection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u="sng" dirty="0"/>
              <a:t>DataBase_Connector.java</a:t>
            </a:r>
          </a:p>
          <a:p>
            <a:r>
              <a:rPr lang="en" sz="2400" dirty="0"/>
              <a:t>Creates connection between program and database using predefined ‘username’ and ‘password’ for database.</a:t>
            </a:r>
          </a:p>
          <a:p>
            <a:r>
              <a:rPr lang="en" sz="2400" dirty="0"/>
              <a:t>Creates a new table with correct column id’s, names, and types, if one doesn’t already exist.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b="1" dirty="0"/>
              <a:t>Create a New Database Connection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24200" y="1428751"/>
            <a:ext cx="3581400" cy="167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createConnection()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closeConnection()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200" y="1200149"/>
            <a:ext cx="2361700" cy="2747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Shape 65"/>
          <p:cNvCxnSpPr/>
          <p:nvPr/>
        </p:nvCxnSpPr>
        <p:spPr>
          <a:xfrm flipH="1">
            <a:off x="2559674" y="1646100"/>
            <a:ext cx="723900" cy="1146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6" name="Shape 66"/>
          <p:cNvCxnSpPr/>
          <p:nvPr/>
        </p:nvCxnSpPr>
        <p:spPr>
          <a:xfrm flipH="1">
            <a:off x="2585400" y="2214900"/>
            <a:ext cx="672299" cy="715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69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/>
              <a:t>Create the GUI - Netbeans GUI Builder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896275"/>
            <a:ext cx="7644000" cy="404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u="sng" dirty="0"/>
              <a:t>View.form - View.java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- </a:t>
            </a:r>
            <a:r>
              <a:rPr lang="en" sz="1800" u="sng" dirty="0"/>
              <a:t>grid_panel : JPanel</a:t>
            </a:r>
          </a:p>
          <a:p>
            <a:r>
              <a:rPr lang="en" sz="1800" dirty="0" smtClean="0"/>
              <a:t>holds </a:t>
            </a:r>
            <a:r>
              <a:rPr lang="en" sz="1800" dirty="0"/>
              <a:t>all colored Grid_Cells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- </a:t>
            </a:r>
            <a:r>
              <a:rPr lang="en" sz="1800" u="sng" dirty="0"/>
              <a:t>sensor_table : JTable</a:t>
            </a:r>
          </a:p>
          <a:p>
            <a:r>
              <a:rPr lang="en" sz="1800" dirty="0" smtClean="0"/>
              <a:t>holds </a:t>
            </a:r>
            <a:r>
              <a:rPr lang="en" sz="1800" dirty="0"/>
              <a:t>all Sensors from database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- </a:t>
            </a:r>
            <a:r>
              <a:rPr lang="en" sz="1800" u="sng" dirty="0"/>
              <a:t>button_panel : JPanel</a:t>
            </a:r>
          </a:p>
          <a:p>
            <a:r>
              <a:rPr lang="en" sz="1800" dirty="0" smtClean="0"/>
              <a:t>holds </a:t>
            </a:r>
            <a:r>
              <a:rPr lang="en" sz="1800" dirty="0"/>
              <a:t>all </a:t>
            </a:r>
            <a:r>
              <a:rPr lang="en" sz="1800" dirty="0" smtClean="0"/>
              <a:t>J</a:t>
            </a:r>
            <a:r>
              <a:rPr lang="en-US" sz="1800" dirty="0" smtClean="0"/>
              <a:t>b</a:t>
            </a:r>
            <a:r>
              <a:rPr lang="en" sz="1800" dirty="0" smtClean="0"/>
              <a:t>uttons</a:t>
            </a:r>
          </a:p>
          <a:p>
            <a:endParaRPr lang="en" sz="1800" dirty="0"/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- </a:t>
            </a:r>
            <a:r>
              <a:rPr lang="en" sz="1800" u="sng" dirty="0"/>
              <a:t>alert_level_panel : JPanel</a:t>
            </a:r>
          </a:p>
          <a:p>
            <a:r>
              <a:rPr lang="en" sz="1800" dirty="0" smtClean="0"/>
              <a:t>holds </a:t>
            </a:r>
            <a:r>
              <a:rPr lang="en" sz="1800" dirty="0"/>
              <a:t>alertness level image color and average temperature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- </a:t>
            </a:r>
            <a:r>
              <a:rPr lang="en" sz="1800" u="sng" dirty="0"/>
              <a:t>menu_bar : JMenuBar</a:t>
            </a:r>
          </a:p>
          <a:p>
            <a:r>
              <a:rPr lang="en" sz="1800" dirty="0" smtClean="0"/>
              <a:t>holds </a:t>
            </a:r>
            <a:r>
              <a:rPr lang="en" sz="1800" dirty="0"/>
              <a:t>JMenuItems ex. Close, Export to Excel, Edit Sensor...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73" name="Shape 7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02555" y="1501805"/>
            <a:ext cx="2026025" cy="186502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5050325" y="1154850"/>
            <a:ext cx="1930499" cy="25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u="sng"/>
              <a:t>Basic “View.java”</a:t>
            </a:r>
          </a:p>
        </p:txBody>
      </p:sp>
      <p:sp>
        <p:nvSpPr>
          <p:cNvPr id="75" name="Shape 75"/>
          <p:cNvSpPr/>
          <p:nvPr/>
        </p:nvSpPr>
        <p:spPr>
          <a:xfrm>
            <a:off x="4765900" y="1154850"/>
            <a:ext cx="2516400" cy="2404500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Create the GUI - Basic Layout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67600" cy="37256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" sz="1800" dirty="0"/>
              <a:t>One main JFrame</a:t>
            </a:r>
          </a:p>
          <a:p>
            <a:r>
              <a:rPr lang="en" sz="1800" dirty="0" smtClean="0"/>
              <a:t>main_view </a:t>
            </a:r>
            <a:r>
              <a:rPr lang="en" sz="1800" dirty="0"/>
              <a:t>: </a:t>
            </a:r>
            <a:r>
              <a:rPr lang="en" sz="1800" dirty="0" smtClean="0"/>
              <a:t>J</a:t>
            </a:r>
            <a:r>
              <a:rPr lang="en-US" sz="1800" dirty="0" smtClean="0"/>
              <a:t>f</a:t>
            </a:r>
            <a:r>
              <a:rPr lang="en" sz="1800" dirty="0" smtClean="0"/>
              <a:t>rame</a:t>
            </a:r>
          </a:p>
          <a:p>
            <a:endParaRPr lang="en" sz="1800" dirty="0"/>
          </a:p>
          <a:p>
            <a:pPr marL="114300" lvl="0" indent="0" rtl="0">
              <a:spcBef>
                <a:spcPts val="0"/>
              </a:spcBef>
              <a:buNone/>
            </a:pPr>
            <a:r>
              <a:rPr lang="en" sz="1800" dirty="0"/>
              <a:t>One JMenuBar for the main </a:t>
            </a:r>
            <a:r>
              <a:rPr lang="en" sz="1800" dirty="0" smtClean="0"/>
              <a:t>J</a:t>
            </a:r>
            <a:r>
              <a:rPr lang="en-US" sz="1800" dirty="0" smtClean="0"/>
              <a:t>f</a:t>
            </a:r>
            <a:r>
              <a:rPr lang="en" sz="1800" dirty="0" smtClean="0"/>
              <a:t>rame</a:t>
            </a:r>
          </a:p>
          <a:p>
            <a:r>
              <a:rPr lang="en" sz="1800" dirty="0" smtClean="0"/>
              <a:t>menu_bar </a:t>
            </a:r>
            <a:r>
              <a:rPr lang="en" sz="1800" dirty="0"/>
              <a:t>: </a:t>
            </a:r>
            <a:r>
              <a:rPr lang="en" sz="1800" dirty="0" smtClean="0"/>
              <a:t>JMenuBar</a:t>
            </a:r>
          </a:p>
          <a:p>
            <a:endParaRPr lang="en" sz="1800" dirty="0"/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Two main JPanels inside the main JFrame</a:t>
            </a:r>
          </a:p>
          <a:p>
            <a:r>
              <a:rPr lang="en" sz="1800" dirty="0" smtClean="0"/>
              <a:t>left_panel </a:t>
            </a:r>
            <a:r>
              <a:rPr lang="en" sz="1800" dirty="0"/>
              <a:t>: </a:t>
            </a:r>
            <a:r>
              <a:rPr lang="en" sz="1800" dirty="0" smtClean="0"/>
              <a:t>J</a:t>
            </a:r>
            <a:r>
              <a:rPr lang="en-US" sz="1800" dirty="0" smtClean="0"/>
              <a:t>f</a:t>
            </a:r>
            <a:r>
              <a:rPr lang="en" sz="1800" dirty="0" smtClean="0"/>
              <a:t>rame</a:t>
            </a:r>
          </a:p>
          <a:p>
            <a:r>
              <a:rPr lang="en" sz="1800" dirty="0" smtClean="0"/>
              <a:t>right_panel </a:t>
            </a:r>
            <a:r>
              <a:rPr lang="en" sz="1800" dirty="0"/>
              <a:t>: </a:t>
            </a:r>
            <a:r>
              <a:rPr lang="en" sz="1800" dirty="0" smtClean="0"/>
              <a:t>J</a:t>
            </a:r>
            <a:r>
              <a:rPr lang="en-US" sz="1800" dirty="0" smtClean="0"/>
              <a:t>f</a:t>
            </a:r>
            <a:r>
              <a:rPr lang="en" sz="1800" dirty="0" smtClean="0"/>
              <a:t>rame</a:t>
            </a:r>
          </a:p>
          <a:p>
            <a:endParaRPr lang="en" sz="1800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 dirty="0" smtClean="0"/>
              <a:t>   All </a:t>
            </a:r>
            <a:r>
              <a:rPr lang="en" sz="1800" dirty="0"/>
              <a:t>other components are inside of either left_panel or right_panel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</TotalTime>
  <Words>592</Words>
  <Application>Microsoft Office PowerPoint</Application>
  <PresentationFormat>On-screen Show (16:9)</PresentationFormat>
  <Paragraphs>168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Adjacency</vt:lpstr>
      <vt:lpstr>Early Fire Warning System</vt:lpstr>
      <vt:lpstr>PowerPoint Presentation</vt:lpstr>
      <vt:lpstr>Basic Program Lifecycle</vt:lpstr>
      <vt:lpstr>Starting the Database Server</vt:lpstr>
      <vt:lpstr>Starting the Database Server</vt:lpstr>
      <vt:lpstr>Create a New Database Connection</vt:lpstr>
      <vt:lpstr>Create a New Database Connection</vt:lpstr>
      <vt:lpstr>Create the GUI - Netbeans GUI Builder</vt:lpstr>
      <vt:lpstr>Create the GUI - Basic Layout</vt:lpstr>
      <vt:lpstr>Create the GUI - View.form</vt:lpstr>
      <vt:lpstr>Start Simulated Stream of Data</vt:lpstr>
      <vt:lpstr>Start Simulated Stream of Data - TimerTask</vt:lpstr>
      <vt:lpstr>Read New Data at Set Interval</vt:lpstr>
      <vt:lpstr>Read New Data at Set Interval</vt:lpstr>
      <vt:lpstr>Respond to user actions</vt:lpstr>
      <vt:lpstr>Respond to user actions</vt:lpstr>
      <vt:lpstr>Requirements and Constraints</vt:lpstr>
      <vt:lpstr>Visualization of Data</vt:lpstr>
      <vt:lpstr>Query/Display Application</vt:lpstr>
      <vt:lpstr>Sensors</vt:lpstr>
      <vt:lpstr>Sensors - Setting Grid Colors</vt:lpstr>
      <vt:lpstr>Fault Tolerance</vt:lpstr>
      <vt:lpstr>Adding/Replacing Sensors</vt:lpstr>
      <vt:lpstr>Netbeans GUI builder vs Hard Coded GUI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Early Fire Warning System</dc:title>
  <dc:creator>E</dc:creator>
  <cp:lastModifiedBy>E</cp:lastModifiedBy>
  <cp:revision>3</cp:revision>
  <dcterms:modified xsi:type="dcterms:W3CDTF">2014-05-08T00:58:15Z</dcterms:modified>
</cp:coreProperties>
</file>