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2B95-32B7-42EB-B49D-2734225B4DC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562C-8F49-44AF-AA45-3AB256C2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Control, Loops, 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4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r>
              <a:rPr lang="en-US" dirty="0"/>
              <a:t> </a:t>
            </a:r>
            <a:r>
              <a:rPr lang="en-US" dirty="0" smtClean="0"/>
              <a:t>Covers…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How to use if/else statements to control how your code executes</a:t>
            </a:r>
          </a:p>
          <a:p>
            <a:pPr lvl="1"/>
            <a:r>
              <a:rPr lang="en-US" sz="2800" dirty="0" smtClean="0"/>
              <a:t>Using for loops to automate away repetitive processes and increase the reliability of your code</a:t>
            </a:r>
          </a:p>
          <a:p>
            <a:pPr lvl="1"/>
            <a:r>
              <a:rPr lang="en-US" sz="2800" dirty="0" smtClean="0"/>
              <a:t>Creating your own functions to improve the performance and reproducibility of your code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Materials in this lecture are also covered in the text in Chapter 19 – Functions, and Chapter 21 -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Loan Debt in the United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0" y="1690688"/>
            <a:ext cx="10230959" cy="4753460"/>
          </a:xfrm>
        </p:spPr>
      </p:pic>
    </p:spTree>
    <p:extLst>
      <p:ext uri="{BB962C8B-B14F-4D97-AF65-F5344CB8AC3E}">
        <p14:creationId xmlns:p14="http://schemas.microsoft.com/office/powerpoint/2010/main" val="39187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Student Loans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89" y="1690688"/>
            <a:ext cx="5911221" cy="3935185"/>
          </a:xfrm>
        </p:spPr>
      </p:pic>
    </p:spTree>
    <p:extLst>
      <p:ext uri="{BB962C8B-B14F-4D97-AF65-F5344CB8AC3E}">
        <p14:creationId xmlns:p14="http://schemas.microsoft.com/office/powerpoint/2010/main" val="2764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Benefits of Higher Education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55" y="1690688"/>
            <a:ext cx="5535890" cy="3796039"/>
          </a:xfrm>
        </p:spPr>
      </p:pic>
    </p:spTree>
    <p:extLst>
      <p:ext uri="{BB962C8B-B14F-4D97-AF65-F5344CB8AC3E}">
        <p14:creationId xmlns:p14="http://schemas.microsoft.com/office/powerpoint/2010/main" val="3365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36" y="1690688"/>
            <a:ext cx="4131128" cy="4549700"/>
          </a:xfrm>
        </p:spPr>
      </p:pic>
    </p:spTree>
    <p:extLst>
      <p:ext uri="{BB962C8B-B14F-4D97-AF65-F5344CB8AC3E}">
        <p14:creationId xmlns:p14="http://schemas.microsoft.com/office/powerpoint/2010/main" val="414492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67" y="1690688"/>
            <a:ext cx="4012066" cy="3911405"/>
          </a:xfrm>
        </p:spPr>
      </p:pic>
    </p:spTree>
    <p:extLst>
      <p:ext uri="{BB962C8B-B14F-4D97-AF65-F5344CB8AC3E}">
        <p14:creationId xmlns:p14="http://schemas.microsoft.com/office/powerpoint/2010/main" val="312883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8" y="1690688"/>
            <a:ext cx="3024188" cy="4873220"/>
          </a:xfrm>
        </p:spPr>
      </p:pic>
    </p:spTree>
    <p:extLst>
      <p:ext uri="{BB962C8B-B14F-4D97-AF65-F5344CB8AC3E}">
        <p14:creationId xmlns:p14="http://schemas.microsoft.com/office/powerpoint/2010/main" val="6981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E17A8BB07CA6459B68986233AF7C0B" ma:contentTypeVersion="88" ma:contentTypeDescription="Create a new document." ma:contentTypeScope="" ma:versionID="21cc88bf89a9bb27b70b4e1a5dbfe3a9">
  <xsd:schema xmlns:xsd="http://www.w3.org/2001/XMLSchema" xmlns:xs="http://www.w3.org/2001/XMLSchema" xmlns:p="http://schemas.microsoft.com/office/2006/metadata/properties" xmlns:ns1="http://schemas.microsoft.com/sharepoint/v3" xmlns:ns2="1ceb290c-0c0f-4d75-9d55-bf954c0fe360" xmlns:ns3="afd080f9-41a9-43ae-acb8-37ec2f6ce25d" xmlns:ns4="http://schemas.microsoft.com/sharepoint/v4" targetNamespace="http://schemas.microsoft.com/office/2006/metadata/properties" ma:root="true" ma:fieldsID="2f73cc4eac2fb6043e580cc341cddce9" ns1:_="" ns2:_="" ns3:_="" ns4:_="">
    <xsd:import namespace="http://schemas.microsoft.com/sharepoint/v3"/>
    <xsd:import namespace="1ceb290c-0c0f-4d75-9d55-bf954c0fe360"/>
    <xsd:import namespace="afd080f9-41a9-43ae-acb8-37ec2f6ce25d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ject_x0020_Owner" minOccurs="0"/>
                <xsd:element ref="ns2:Authors" minOccurs="0"/>
                <xsd:element ref="ns2:Readers" minOccurs="0"/>
                <xsd:element ref="ns2:Security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Section" minOccurs="0"/>
                <xsd:element ref="ns2:Division" minOccurs="0"/>
                <xsd:element ref="ns4:IconOverlay" minOccurs="0"/>
                <xsd:element ref="ns1:_vti_ItemDeclaredRecord" minOccurs="0"/>
                <xsd:element ref="ns1:_vti_ItemHoldRecordStatus" minOccurs="0"/>
                <xsd:element ref="ns3:Check_x0020_in_x0020_item_x0020_on_x0020_cre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_vti_ItemDeclaredRecord" ma:index="17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18" nillable="true" ma:displayName="Hold and Record Status" ma:decimals="0" ma:hidden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290c-0c0f-4d75-9d55-bf954c0fe360" elementFormDefault="qualified">
    <xsd:import namespace="http://schemas.microsoft.com/office/2006/documentManagement/types"/>
    <xsd:import namespace="http://schemas.microsoft.com/office/infopath/2007/PartnerControls"/>
    <xsd:element name="Project_x0020_Owner" ma:index="2" nillable="true" ma:displayName="Project Owner" ma:description="Only one" ma:hidden="true" ma:list="UserInfo" ma:SharePointGroup="0" ma:internalName="Project_x0020_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s" ma:index="3" nillable="true" ma:displayName="Authors" ma:description="To add SharePoint Mail and Security Groups type &quot;m2-arcd-s-GROUP NAME&quot;. Go to Group Access Manager to learn about and manage groups." ma:hidden="true" ma:list="UserInfo" ma:SearchPeopleOnly="false" ma:SharePointGroup="0" ma:internalName="Authors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aders" ma:index="4" nillable="true" ma:displayName="Readers" ma:description="(Optional) To add SharePoint Mail and Security Groups type &quot;m2-arcd-s-GROUP NAME&quot;. Go to Group Access Manager to learn about and manage groups." ma:hidden="true" ma:list="UserInfo" ma:SearchPeopleOnly="false" ma:SharePointGroup="0" ma:internalName="Readers" ma:readOnly="fals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" ma:index="5" nillable="true" ma:displayName="Classification" ma:default="Internal FR / Official Use" ma:description="" ma:format="Dropdown" ma:hidden="true" ma:internalName="Security" ma:readOnly="false">
      <xsd:simpleType>
        <xsd:restriction base="dms:Choice">
          <xsd:enumeration value="Class I FOMC - Restricted Controlled FR"/>
          <xsd:enumeration value="Class II FOMC - Restricted FR"/>
          <xsd:enumeration value="Class III FOMC - Internal FR"/>
          <xsd:enumeration value="Personal / Nonwork"/>
          <xsd:enumeration value="Public / Official Release"/>
          <xsd:enumeration value="Nonconfidential"/>
          <xsd:enumeration value="Treasury Unclassified"/>
          <xsd:enumeration value="Treasury SBU"/>
          <xsd:enumeration value="SPII FR"/>
          <xsd:enumeration value="Internal FR / Official Use"/>
          <xsd:enumeration value="Restricted FR"/>
          <xsd:enumeration value="Restricted Controlled FR"/>
        </xsd:restriction>
      </xsd:simpleType>
    </xsd:element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ection" ma:index="14" nillable="true" ma:displayName="Section" ma:hidden="true" ma:internalName="Section" ma:readOnly="false">
      <xsd:simpleType>
        <xsd:restriction base="dms:Text"/>
      </xsd:simpleType>
    </xsd:element>
    <xsd:element name="Division" ma:index="15" nillable="true" ma:displayName="Division" ma:hidden="true" ma:internalName="Divis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080f9-41a9-43ae-acb8-37ec2f6ce25d" elementFormDefault="qualified">
    <xsd:import namespace="http://schemas.microsoft.com/office/2006/documentManagement/types"/>
    <xsd:import namespace="http://schemas.microsoft.com/office/infopath/2007/PartnerControls"/>
    <xsd:element name="Check_x0020_in_x0020_item_x0020_on_x0020_creation" ma:index="29" nillable="true" ma:displayName="Check in item on creation" ma:internalName="Check_x0020_in_x0020_item_x0020_on_x0020_cre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tion xmlns="1ceb290c-0c0f-4d75-9d55-bf954c0fe360">Consumer Finance</Section>
    <Authors xmlns="1ceb290c-0c0f-4d75-9d55-bf954c0fe360">
      <UserInfo>
        <DisplayName>Brian Seok</DisplayName>
        <AccountId>74</AccountId>
        <AccountType/>
      </UserInfo>
      <UserInfo>
        <DisplayName>Daniel Nikolic</DisplayName>
        <AccountId>377</AccountId>
        <AccountType/>
      </UserInfo>
      <UserInfo>
        <DisplayName>Thomas Allard</DisplayName>
        <AccountId>341</AccountId>
        <AccountType/>
      </UserInfo>
      <UserInfo>
        <DisplayName>Shifrah Aron-Dine</DisplayName>
        <AccountId>379</AccountId>
        <AccountType/>
      </UserInfo>
      <UserInfo>
        <DisplayName>Jeffrey Naber</DisplayName>
        <AccountId>61</AccountId>
        <AccountType/>
      </UserInfo>
      <UserInfo>
        <DisplayName>Melanie Josselyn</DisplayName>
        <AccountId>288</AccountId>
        <AccountType/>
      </UserInfo>
      <UserInfo>
        <DisplayName>Erik Larsson</DisplayName>
        <AccountId>382</AccountId>
        <AccountType/>
      </UserInfo>
      <UserInfo>
        <DisplayName>Katherine Richard</DisplayName>
        <AccountId>386</AccountId>
        <AccountType/>
      </UserInfo>
      <UserInfo>
        <DisplayName>Simeon Markind</DisplayName>
        <AccountId>378</AccountId>
        <AccountType/>
      </UserInfo>
      <UserInfo>
        <DisplayName>Damian Thomas</DisplayName>
        <AccountId>370</AccountId>
        <AccountType/>
      </UserInfo>
      <UserInfo>
        <DisplayName>William Ampeh</DisplayName>
        <AccountId>376</AccountId>
        <AccountType/>
      </UserInfo>
      <UserInfo>
        <DisplayName>Andrew Cohen</DisplayName>
        <AccountId>159</AccountId>
        <AccountType/>
      </UserInfo>
      <UserInfo>
        <DisplayName>Matthew Hoops</DisplayName>
        <AccountId>582</AccountId>
        <AccountType/>
      </UserInfo>
      <UserInfo>
        <DisplayName>Francisco Brady</DisplayName>
        <AccountId>731</AccountId>
        <AccountType/>
      </UserInfo>
      <UserInfo>
        <DisplayName>Aditya Aladangady</DisplayName>
        <AccountId>327</AccountId>
        <AccountType/>
      </UserInfo>
      <UserInfo>
        <DisplayName>Antulio Bomfim</DisplayName>
        <AccountId>188</AccountId>
        <AccountType/>
      </UserInfo>
      <UserInfo>
        <DisplayName>Christine Dobridge</DisplayName>
        <AccountId>663</AccountId>
        <AccountType/>
      </UserInfo>
      <UserInfo>
        <DisplayName>Cindy Vojtech</DisplayName>
        <AccountId>426</AccountId>
        <AccountType/>
      </UserInfo>
      <UserInfo>
        <DisplayName>Devin Bunten</DisplayName>
        <AccountId>750</AccountId>
        <AccountType/>
      </UserInfo>
      <UserInfo>
        <DisplayName>Filip Zikes</DisplayName>
        <AccountId>658</AccountId>
        <AccountType/>
      </UserInfo>
      <UserInfo>
        <DisplayName>Joanne Hsu</DisplayName>
        <AccountId>203</AccountId>
        <AccountType/>
      </UserInfo>
      <UserInfo>
        <DisplayName>Laura Feiveson</DisplayName>
        <AccountId>380</AccountId>
        <AccountType/>
      </UserInfo>
      <UserInfo>
        <DisplayName>Neil Bhutta</DisplayName>
        <AccountId>714</AccountId>
        <AccountType/>
      </UserInfo>
      <UserInfo>
        <DisplayName>Sonia Irvine</DisplayName>
        <AccountId>749</AccountId>
        <AccountType/>
      </UserInfo>
      <UserInfo>
        <DisplayName>Candy Martinez</DisplayName>
        <AccountId>751</AccountId>
        <AccountType/>
      </UserInfo>
      <UserInfo>
        <DisplayName>Madison Johnson</DisplayName>
        <AccountId>748</AccountId>
        <AccountType/>
      </UserInfo>
      <UserInfo>
        <DisplayName>Sarah Baker</DisplayName>
        <AccountId>753</AccountId>
        <AccountType/>
      </UserInfo>
      <UserInfo>
        <DisplayName>Becca Jorgensen</DisplayName>
        <AccountId>417</AccountId>
        <AccountType/>
      </UserInfo>
      <UserInfo>
        <DisplayName>Alex von Hafften</DisplayName>
        <AccountId>766</AccountId>
        <AccountType/>
      </UserInfo>
      <UserInfo>
        <DisplayName>Jasmine Boatner</DisplayName>
        <AccountId>783</AccountId>
        <AccountType/>
      </UserInfo>
      <UserInfo>
        <DisplayName>Laurie Khalfan</DisplayName>
        <AccountId>408</AccountId>
        <AccountType/>
      </UserInfo>
    </Authors>
    <Security xmlns="1ceb290c-0c0f-4d75-9d55-bf954c0fe360">Internal FR / Official Use</Security>
    <Division xmlns="1ceb290c-0c0f-4d75-9d55-bf954c0fe360">Research &amp; Statistics</Division>
    <IconOverlay xmlns="http://schemas.microsoft.com/sharepoint/v4" xsi:nil="true"/>
    <PublishingStartDate xmlns="http://schemas.microsoft.com/sharepoint/v3" xsi:nil="true"/>
    <PublishingExpirationDate xmlns="http://schemas.microsoft.com/sharepoint/v3" xsi:nil="true"/>
    <_dlc_DocId xmlns="1ceb290c-0c0f-4d75-9d55-bf954c0fe360">COLLAB-632341292-4250</_dlc_DocId>
    <_dlc_DocIdUrl xmlns="1ceb290c-0c0f-4d75-9d55-bf954c0fe360">
      <Url>https://spweb.frb.gov/sites/collab/_layouts/15/DocIdRedir.aspx?ID=COLLAB-632341292-4250</Url>
      <Description>COLLAB-632341292-4250</Description>
    </_dlc_DocIdUrl>
    <Project_x0020_Owner xmlns="1ceb290c-0c0f-4d75-9d55-bf954c0fe360">
      <UserInfo>
        <DisplayName>Brian Seok</DisplayName>
        <AccountId>74</AccountId>
        <AccountType/>
      </UserInfo>
    </Project_x0020_Owner>
    <Readers xmlns="1ceb290c-0c0f-4d75-9d55-bf954c0fe360">
      <UserInfo>
        <DisplayName/>
        <AccountId xsi:nil="true"/>
        <AccountType/>
      </UserInfo>
    </Readers>
    <Check_x0020_in_x0020_item_x0020_on_x0020_creation xmlns="afd080f9-41a9-43ae-acb8-37ec2f6ce25d">
      <Url xsi:nil="true"/>
      <Description xsi:nil="true"/>
    </Check_x0020_in_x0020_item_x0020_on_x0020_creation>
  </documentManagement>
</p:properties>
</file>

<file path=customXml/itemProps1.xml><?xml version="1.0" encoding="utf-8"?>
<ds:datastoreItem xmlns:ds="http://schemas.openxmlformats.org/officeDocument/2006/customXml" ds:itemID="{7B40A935-0671-4E1D-8794-8A4BE9C11EE9}"/>
</file>

<file path=customXml/itemProps2.xml><?xml version="1.0" encoding="utf-8"?>
<ds:datastoreItem xmlns:ds="http://schemas.openxmlformats.org/officeDocument/2006/customXml" ds:itemID="{0E50B8C8-5E74-4C17-8F50-D979A6138FB2}"/>
</file>

<file path=customXml/itemProps3.xml><?xml version="1.0" encoding="utf-8"?>
<ds:datastoreItem xmlns:ds="http://schemas.openxmlformats.org/officeDocument/2006/customXml" ds:itemID="{90A7B538-2556-4C9F-BC86-518B15DFC232}"/>
</file>

<file path=customXml/itemProps4.xml><?xml version="1.0" encoding="utf-8"?>
<ds:datastoreItem xmlns:ds="http://schemas.openxmlformats.org/officeDocument/2006/customXml" ds:itemID="{104A26F6-5415-4B19-8597-635AF891F15B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Control, Loops, and Functions</vt:lpstr>
      <vt:lpstr>Today’s Lecture Covers…</vt:lpstr>
      <vt:lpstr>Student Loan Debt in the United States</vt:lpstr>
      <vt:lpstr>Distribution of Student Loans</vt:lpstr>
      <vt:lpstr>Economic Benefits of Higher Education</vt:lpstr>
      <vt:lpstr>If Statements</vt:lpstr>
      <vt:lpstr>If/Else Statements</vt:lpstr>
      <vt:lpstr>For Loops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Control, Loops, and Functions</dc:title>
  <dc:creator>Jeffrey Naber</dc:creator>
  <cp:lastModifiedBy>Jeffrey Naber</cp:lastModifiedBy>
  <cp:revision>2</cp:revision>
  <dcterms:created xsi:type="dcterms:W3CDTF">2017-08-04T18:00:13Z</dcterms:created>
  <dcterms:modified xsi:type="dcterms:W3CDTF">2017-08-10T15:05:12Z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0x0101002BE17A8BB07CA6459B68986233AF7C0B</vt:lpwstr>
  </property>
  <property fmtid="{D5CDD505-2E9C-101B-9397-08002B2CF9AE}" pid="3" name="_docset_NoMedatataSyncRequired">
    <vt:lpwstr>False</vt:lpwstr>
  </property>
  <property fmtid="{D5CDD505-2E9C-101B-9397-08002B2CF9AE}" pid="4" name="_dlc_DocIdItemGuid">
    <vt:lpwstr>9604ba64-82cf-4923-9296-9078de6473f9</vt:lpwstr>
  </property>
</Properties>
</file>