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 id="2147483654" r:id="rId5"/>
  </p:sldMasterIdLst>
  <p:notesMasterIdLst>
    <p:notesMasterId r:id="rId14"/>
  </p:notesMasterIdLst>
  <p:sldIdLst>
    <p:sldId id="257" r:id="rId6"/>
    <p:sldId id="441" r:id="rId7"/>
    <p:sldId id="430" r:id="rId8"/>
    <p:sldId id="445" r:id="rId9"/>
    <p:sldId id="456" r:id="rId10"/>
    <p:sldId id="447" r:id="rId11"/>
    <p:sldId id="448" r:id="rId12"/>
    <p:sldId id="3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98EA4EE-25B6-7714-5E94-DFC3E7234A4A}" name="Jennifer Kumura" initials="JK" userId="S::jennifer.kumura@servco.com::ef85572d-5572-477f-8df0-d54e61061bc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1C92D1"/>
    <a:srgbClr val="000000"/>
    <a:srgbClr val="3155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3792" autoAdjust="0"/>
  </p:normalViewPr>
  <p:slideViewPr>
    <p:cSldViewPr snapToGrid="0">
      <p:cViewPr varScale="1">
        <p:scale>
          <a:sx n="62" d="100"/>
          <a:sy n="62" d="100"/>
        </p:scale>
        <p:origin x="7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75A05-CF21-FA44-8425-A0881B871773}"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202BB-8E67-AF48-920C-3D78525C9398}" type="slidenum">
              <a:rPr lang="en-US" smtClean="0"/>
              <a:t>‹#›</a:t>
            </a:fld>
            <a:endParaRPr lang="en-US"/>
          </a:p>
        </p:txBody>
      </p:sp>
    </p:spTree>
    <p:extLst>
      <p:ext uri="{BB962C8B-B14F-4D97-AF65-F5344CB8AC3E}">
        <p14:creationId xmlns:p14="http://schemas.microsoft.com/office/powerpoint/2010/main" val="74929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2202BB-8E67-AF48-920C-3D78525C9398}" type="slidenum">
              <a:rPr lang="en-US" smtClean="0"/>
              <a:t>1</a:t>
            </a:fld>
            <a:endParaRPr lang="en-US"/>
          </a:p>
        </p:txBody>
      </p:sp>
    </p:spTree>
    <p:extLst>
      <p:ext uri="{BB962C8B-B14F-4D97-AF65-F5344CB8AC3E}">
        <p14:creationId xmlns:p14="http://schemas.microsoft.com/office/powerpoint/2010/main" val="400181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ca4aa30a56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11150" lvl="0" indent="-171450" algn="l" rtl="0">
              <a:lnSpc>
                <a:spcPct val="100000"/>
              </a:lnSpc>
              <a:spcBef>
                <a:spcPts val="0"/>
              </a:spcBef>
              <a:spcAft>
                <a:spcPts val="0"/>
              </a:spcAft>
              <a:buSzPts val="1400"/>
              <a:buFontTx/>
              <a:buChar char="-"/>
            </a:pPr>
            <a:r>
              <a:rPr lang="en-US" b="0" i="0" dirty="0">
                <a:solidFill>
                  <a:srgbClr val="374151"/>
                </a:solidFill>
                <a:effectLst/>
                <a:latin typeface="Söhne"/>
              </a:rPr>
              <a:t>My project dealt with the Oracle Enterprise Resource Planning (ERP) software which is used to </a:t>
            </a:r>
            <a:r>
              <a:rPr lang="en-US" b="0" i="0" dirty="0" err="1">
                <a:solidFill>
                  <a:srgbClr val="374151"/>
                </a:solidFill>
                <a:effectLst/>
                <a:latin typeface="Söhne"/>
              </a:rPr>
              <a:t>to</a:t>
            </a:r>
            <a:r>
              <a:rPr lang="en-US" b="0" i="0" dirty="0">
                <a:solidFill>
                  <a:srgbClr val="374151"/>
                </a:solidFill>
                <a:effectLst/>
                <a:latin typeface="Söhne"/>
              </a:rPr>
              <a:t> manage its business operations, including finance, human resources, supply chain, and other processes. Oracle ESS (Enterprise Scheduler Service) is a component within the Oracle ERP system that handles job scheduling and execution.</a:t>
            </a:r>
          </a:p>
          <a:p>
            <a:pPr marL="139700" lvl="0" indent="0" algn="l" rtl="0">
              <a:lnSpc>
                <a:spcPct val="100000"/>
              </a:lnSpc>
              <a:spcBef>
                <a:spcPts val="0"/>
              </a:spcBef>
              <a:spcAft>
                <a:spcPts val="0"/>
              </a:spcAft>
              <a:buSzPts val="1400"/>
              <a:buFontTx/>
              <a:buNone/>
            </a:pPr>
            <a:endParaRPr lang="en-US" b="0" i="0" dirty="0">
              <a:solidFill>
                <a:srgbClr val="374151"/>
              </a:solidFill>
              <a:effectLst/>
              <a:latin typeface="Söhne"/>
            </a:endParaRPr>
          </a:p>
          <a:p>
            <a:pPr marL="311150" lvl="0" indent="-171450" algn="l" rtl="0">
              <a:lnSpc>
                <a:spcPct val="100000"/>
              </a:lnSpc>
              <a:spcBef>
                <a:spcPts val="0"/>
              </a:spcBef>
              <a:spcAft>
                <a:spcPts val="0"/>
              </a:spcAft>
              <a:buSzPts val="1400"/>
              <a:buFontTx/>
              <a:buChar char="-"/>
            </a:pPr>
            <a:r>
              <a:rPr lang="en-US" b="0" i="0" dirty="0">
                <a:solidFill>
                  <a:srgbClr val="374151"/>
                </a:solidFill>
                <a:effectLst/>
                <a:latin typeface="Söhne"/>
              </a:rPr>
              <a:t>The Oracle software has a standard practice of a quarterly update where they may release new items. The problem for Servco is that some jobs continue to run at the same time as the quarterly update. This causes various issues. Data inconsistency, system slowdown, and unexpected system behavior.</a:t>
            </a:r>
            <a:endParaRPr lang="en-US" dirty="0"/>
          </a:p>
        </p:txBody>
      </p:sp>
      <p:sp>
        <p:nvSpPr>
          <p:cNvPr id="55" name="Google Shape;55;gca4aa30a5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365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ca4aa30a56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11150" lvl="0" indent="-171450" algn="l" rtl="0">
              <a:lnSpc>
                <a:spcPct val="100000"/>
              </a:lnSpc>
              <a:spcBef>
                <a:spcPts val="0"/>
              </a:spcBef>
              <a:spcAft>
                <a:spcPts val="0"/>
              </a:spcAft>
              <a:buSzPts val="1400"/>
              <a:buFontTx/>
              <a:buChar char="-"/>
            </a:pPr>
            <a:r>
              <a:rPr lang="en-US" b="0" i="0" dirty="0">
                <a:solidFill>
                  <a:srgbClr val="374151"/>
                </a:solidFill>
                <a:effectLst/>
                <a:latin typeface="Söhne"/>
              </a:rPr>
              <a:t>Oracle ESS offers a web-based user interface where you can configure, schedule, and monitor the jobs and processes.</a:t>
            </a:r>
          </a:p>
          <a:p>
            <a:pPr marL="139700" lvl="0" indent="0" algn="l" rtl="0">
              <a:lnSpc>
                <a:spcPct val="100000"/>
              </a:lnSpc>
              <a:spcBef>
                <a:spcPts val="0"/>
              </a:spcBef>
              <a:spcAft>
                <a:spcPts val="0"/>
              </a:spcAft>
              <a:buSzPts val="1400"/>
              <a:buFontTx/>
              <a:buNone/>
            </a:pPr>
            <a:endParaRPr lang="en-US" b="0" i="0" dirty="0">
              <a:solidFill>
                <a:srgbClr val="374151"/>
              </a:solidFill>
              <a:effectLst/>
              <a:latin typeface="Söhne"/>
            </a:endParaRPr>
          </a:p>
          <a:p>
            <a:pPr marL="311150" lvl="0" indent="-171450" algn="l" rtl="0">
              <a:lnSpc>
                <a:spcPct val="100000"/>
              </a:lnSpc>
              <a:spcBef>
                <a:spcPts val="0"/>
              </a:spcBef>
              <a:spcAft>
                <a:spcPts val="0"/>
              </a:spcAft>
              <a:buSzPts val="1400"/>
              <a:buFontTx/>
              <a:buChar char="-"/>
            </a:pPr>
            <a:r>
              <a:rPr lang="en-US" b="0" i="0" dirty="0">
                <a:solidFill>
                  <a:srgbClr val="374151"/>
                </a:solidFill>
                <a:effectLst/>
                <a:latin typeface="Söhne"/>
              </a:rPr>
              <a:t>As of now to handle the issue, Servco has to put the jobs on hold and releasing jobs off hold manually using the ESS interface </a:t>
            </a:r>
          </a:p>
          <a:p>
            <a:pPr marL="139700" lvl="0" indent="0" algn="l" rtl="0">
              <a:lnSpc>
                <a:spcPct val="100000"/>
              </a:lnSpc>
              <a:spcBef>
                <a:spcPts val="0"/>
              </a:spcBef>
              <a:spcAft>
                <a:spcPts val="0"/>
              </a:spcAft>
              <a:buSzPts val="1400"/>
              <a:buFontTx/>
              <a:buNone/>
            </a:pPr>
            <a:endParaRPr lang="en-US" b="0" i="0" dirty="0">
              <a:solidFill>
                <a:srgbClr val="374151"/>
              </a:solidFill>
              <a:effectLst/>
              <a:latin typeface="Söhne"/>
            </a:endParaRPr>
          </a:p>
          <a:p>
            <a:pPr marL="311150" lvl="0" indent="-171450" algn="l" rtl="0">
              <a:lnSpc>
                <a:spcPct val="100000"/>
              </a:lnSpc>
              <a:spcBef>
                <a:spcPts val="0"/>
              </a:spcBef>
              <a:spcAft>
                <a:spcPts val="0"/>
              </a:spcAft>
              <a:buSzPts val="1400"/>
              <a:buFontTx/>
              <a:buChar char="-"/>
            </a:pPr>
            <a:r>
              <a:rPr lang="en-US" b="0" i="0" dirty="0">
                <a:solidFill>
                  <a:srgbClr val="374151"/>
                </a:solidFill>
                <a:effectLst/>
                <a:latin typeface="Söhne"/>
              </a:rPr>
              <a:t>This means that employees or administrators have to go into the tool and pause the jobs one by one during the Oracle ERP quarterly update. After the update occurs then they must release jobs off hold so the system can run smoothly This manual approach has several drawbacks and challenges.</a:t>
            </a:r>
          </a:p>
          <a:p>
            <a:pPr marL="311150" lvl="0" indent="-171450" algn="l" rtl="0">
              <a:lnSpc>
                <a:spcPct val="100000"/>
              </a:lnSpc>
              <a:spcBef>
                <a:spcPts val="0"/>
              </a:spcBef>
              <a:spcAft>
                <a:spcPts val="0"/>
              </a:spcAft>
              <a:buSzPts val="1400"/>
              <a:buFontTx/>
              <a:buChar char="-"/>
            </a:pPr>
            <a:endParaRPr lang="en-US" b="0" i="0" dirty="0">
              <a:solidFill>
                <a:srgbClr val="374151"/>
              </a:solidFill>
              <a:effectLst/>
              <a:latin typeface="Söhne"/>
            </a:endParaRPr>
          </a:p>
          <a:p>
            <a:pPr marL="311150" lvl="0" indent="-171450" algn="l" rtl="0">
              <a:lnSpc>
                <a:spcPct val="100000"/>
              </a:lnSpc>
              <a:spcBef>
                <a:spcPts val="0"/>
              </a:spcBef>
              <a:spcAft>
                <a:spcPts val="0"/>
              </a:spcAft>
              <a:buSzPts val="1400"/>
              <a:buFontTx/>
              <a:buChar char="-"/>
            </a:pPr>
            <a:r>
              <a:rPr lang="en-US" b="0" i="0" dirty="0">
                <a:solidFill>
                  <a:srgbClr val="374151"/>
                </a:solidFill>
                <a:effectLst/>
                <a:latin typeface="Söhne"/>
              </a:rPr>
              <a:t>Manually pausing each job takes time, especially if there are numerous jobs to be put on hold. This can extend the overall system downtime during the update process, impacting business operations and productivity. </a:t>
            </a:r>
          </a:p>
          <a:p>
            <a:pPr marL="139700" lvl="0" indent="0" algn="l" rtl="0">
              <a:lnSpc>
                <a:spcPct val="100000"/>
              </a:lnSpc>
              <a:spcBef>
                <a:spcPts val="0"/>
              </a:spcBef>
              <a:spcAft>
                <a:spcPts val="0"/>
              </a:spcAft>
              <a:buSzPts val="1400"/>
              <a:buFontTx/>
              <a:buNone/>
            </a:pPr>
            <a:endParaRPr lang="en-US" b="0" i="0" dirty="0">
              <a:solidFill>
                <a:srgbClr val="374151"/>
              </a:solidFill>
              <a:effectLst/>
              <a:latin typeface="Söhne"/>
            </a:endParaRPr>
          </a:p>
          <a:p>
            <a:pPr marL="311150" lvl="0" indent="-171450" algn="l" rtl="0">
              <a:lnSpc>
                <a:spcPct val="100000"/>
              </a:lnSpc>
              <a:spcBef>
                <a:spcPts val="0"/>
              </a:spcBef>
              <a:spcAft>
                <a:spcPts val="0"/>
              </a:spcAft>
              <a:buSzPts val="1400"/>
              <a:buFontTx/>
              <a:buChar char="-"/>
            </a:pPr>
            <a:r>
              <a:rPr lang="en-US" b="0" i="0" dirty="0">
                <a:solidFill>
                  <a:srgbClr val="374151"/>
                </a:solidFill>
                <a:effectLst/>
                <a:latin typeface="Söhne"/>
              </a:rPr>
              <a:t>There is a risk of human error during the manual intervention. Mistakes can happen while pausing or resuming jobs, leading to incorrect job statuses or unexpected behavior once the jobs are released from hold. Moreover, the manual process might be prone to inconsistencies in handling different jobs, and it could be challenging to keep track of which jobs have been paused and which have not.</a:t>
            </a:r>
          </a:p>
          <a:p>
            <a:pPr marL="311150" lvl="0" indent="-171450" algn="l" rtl="0">
              <a:lnSpc>
                <a:spcPct val="100000"/>
              </a:lnSpc>
              <a:spcBef>
                <a:spcPts val="0"/>
              </a:spcBef>
              <a:spcAft>
                <a:spcPts val="0"/>
              </a:spcAft>
              <a:buSzPts val="1400"/>
              <a:buFontTx/>
              <a:buChar char="-"/>
            </a:pPr>
            <a:endParaRPr lang="en-US" b="0" i="0" dirty="0">
              <a:solidFill>
                <a:srgbClr val="374151"/>
              </a:solidFill>
              <a:effectLst/>
              <a:latin typeface="Söhne"/>
            </a:endParaRPr>
          </a:p>
          <a:p>
            <a:pPr marL="457200" lvl="0" indent="-317500" algn="l" rtl="0">
              <a:lnSpc>
                <a:spcPct val="100000"/>
              </a:lnSpc>
              <a:spcBef>
                <a:spcPts val="0"/>
              </a:spcBef>
              <a:spcAft>
                <a:spcPts val="0"/>
              </a:spcAft>
              <a:buSzPts val="1400"/>
              <a:buChar char="●"/>
            </a:pPr>
            <a:endParaRPr dirty="0"/>
          </a:p>
        </p:txBody>
      </p:sp>
      <p:sp>
        <p:nvSpPr>
          <p:cNvPr id="55" name="Google Shape;55;gca4aa30a5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71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ca4aa30a56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39700" lvl="0" indent="0" algn="l" rtl="0">
              <a:lnSpc>
                <a:spcPct val="100000"/>
              </a:lnSpc>
              <a:spcBef>
                <a:spcPts val="0"/>
              </a:spcBef>
              <a:spcAft>
                <a:spcPts val="0"/>
              </a:spcAft>
              <a:buSzPts val="1400"/>
              <a:buFontTx/>
              <a:buNone/>
            </a:pPr>
            <a:r>
              <a:rPr lang="en-US" dirty="0"/>
              <a:t>- To solve this issue I was recommended that I use SoapUI which is a tool that </a:t>
            </a:r>
            <a:r>
              <a:rPr lang="en-US" b="0" i="0" dirty="0">
                <a:solidFill>
                  <a:srgbClr val="374151"/>
                </a:solidFill>
                <a:effectLst/>
                <a:latin typeface="Söhne"/>
              </a:rPr>
              <a:t>can be utilized for automation and interacting with web applications like the Oracle ESS scheduler tool. Since SoapUI supports SOAP (Simple Object Access Protocol) requests, it can communicate with the Oracle ESS API and perform tasks programmatically.</a:t>
            </a:r>
            <a:endParaRPr lang="en-US" dirty="0"/>
          </a:p>
        </p:txBody>
      </p:sp>
      <p:sp>
        <p:nvSpPr>
          <p:cNvPr id="55" name="Google Shape;55;gca4aa30a5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50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2202BB-8E67-AF48-920C-3D78525C9398}" type="slidenum">
              <a:rPr lang="en-US" smtClean="0"/>
              <a:t>5</a:t>
            </a:fld>
            <a:endParaRPr lang="en-US"/>
          </a:p>
        </p:txBody>
      </p:sp>
    </p:spTree>
    <p:extLst>
      <p:ext uri="{BB962C8B-B14F-4D97-AF65-F5344CB8AC3E}">
        <p14:creationId xmlns:p14="http://schemas.microsoft.com/office/powerpoint/2010/main" val="809610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ca4aa30a56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lgn="l" rtl="0" fontAlgn="base">
              <a:lnSpc>
                <a:spcPct val="150000"/>
              </a:lnSpc>
              <a:buClr>
                <a:schemeClr val="tx1"/>
              </a:buClr>
              <a:buSzPct val="100000"/>
              <a:buFont typeface="Arial" panose="020B0604020202020204" pitchFamily="34" charset="0"/>
              <a:buNone/>
            </a:pPr>
            <a:r>
              <a:rPr lang="en-US" sz="1200" b="0" u="none" strike="noStrike" dirty="0">
                <a:solidFill>
                  <a:schemeClr val="tx1"/>
                </a:solidFill>
                <a:effectLst/>
                <a:latin typeface="Montserrat" pitchFamily="2" charset="77"/>
              </a:rPr>
              <a:t>- Automation with SoapUI </a:t>
            </a:r>
            <a:r>
              <a:rPr lang="en-US" sz="1200" b="1" u="none" strike="noStrike" dirty="0">
                <a:solidFill>
                  <a:schemeClr val="tx1"/>
                </a:solidFill>
                <a:effectLst/>
                <a:latin typeface="Montserrat" pitchFamily="2" charset="77"/>
              </a:rPr>
              <a:t>reduces system downtime </a:t>
            </a:r>
            <a:r>
              <a:rPr lang="en-US" sz="1200" b="0" u="none" strike="noStrike" dirty="0">
                <a:solidFill>
                  <a:schemeClr val="tx1"/>
                </a:solidFill>
                <a:effectLst/>
                <a:latin typeface="Montserrat" pitchFamily="2" charset="77"/>
              </a:rPr>
              <a:t>by efficiently scheduling job pausing before the quarterly update, minimizing its impact on business operations.</a:t>
            </a:r>
          </a:p>
          <a:p>
            <a:pPr marL="0" indent="0" algn="l" rtl="0" fontAlgn="base">
              <a:lnSpc>
                <a:spcPct val="150000"/>
              </a:lnSpc>
              <a:buClr>
                <a:schemeClr val="tx1"/>
              </a:buClr>
              <a:buSzPct val="100000"/>
              <a:buFont typeface="Arial" panose="020B0604020202020204" pitchFamily="34" charset="0"/>
              <a:buNone/>
            </a:pPr>
            <a:r>
              <a:rPr lang="en-US" sz="1200" b="0" u="none" strike="noStrike" dirty="0">
                <a:solidFill>
                  <a:schemeClr val="tx1"/>
                </a:solidFill>
                <a:effectLst/>
                <a:latin typeface="Montserrat" pitchFamily="2" charset="77"/>
              </a:rPr>
              <a:t>- The elimination of manual intervention through automation </a:t>
            </a:r>
            <a:r>
              <a:rPr lang="en-US" sz="1200" b="1" u="none" strike="noStrike" dirty="0">
                <a:solidFill>
                  <a:schemeClr val="tx1"/>
                </a:solidFill>
                <a:effectLst/>
                <a:latin typeface="Montserrat" pitchFamily="2" charset="77"/>
              </a:rPr>
              <a:t>eliminates human error</a:t>
            </a:r>
            <a:r>
              <a:rPr lang="en-US" sz="1200" b="0" u="none" strike="noStrike" dirty="0">
                <a:solidFill>
                  <a:schemeClr val="tx1"/>
                </a:solidFill>
                <a:effectLst/>
                <a:latin typeface="Montserrat" pitchFamily="2" charset="77"/>
              </a:rPr>
              <a:t>, ensuring accurate and consistent handling of job pausing and resuming tasks during the update process.</a:t>
            </a:r>
          </a:p>
          <a:p>
            <a:pPr marL="139700" lvl="0" indent="0" algn="l" rtl="0">
              <a:lnSpc>
                <a:spcPct val="100000"/>
              </a:lnSpc>
              <a:spcBef>
                <a:spcPts val="0"/>
              </a:spcBef>
              <a:spcAft>
                <a:spcPts val="0"/>
              </a:spcAft>
              <a:buSzPts val="1400"/>
              <a:buFontTx/>
              <a:buNone/>
            </a:pPr>
            <a:endParaRPr lang="en-US" dirty="0"/>
          </a:p>
        </p:txBody>
      </p:sp>
      <p:sp>
        <p:nvSpPr>
          <p:cNvPr id="55" name="Google Shape;55;gca4aa30a5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1915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ca4aa30a56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99415" indent="-285750">
              <a:lnSpc>
                <a:spcPct val="150000"/>
              </a:lnSpc>
              <a:buClr>
                <a:srgbClr val="000000"/>
              </a:buClr>
              <a:buSzPct val="100000"/>
              <a:buFont typeface="Arial" panose="020B0604020202020204" pitchFamily="34" charset="0"/>
              <a:buChar char="•"/>
            </a:pPr>
            <a:endParaRPr lang="en-US" kern="0" dirty="0">
              <a:solidFill>
                <a:schemeClr val="tx1"/>
              </a:solidFill>
            </a:endParaRPr>
          </a:p>
        </p:txBody>
      </p:sp>
      <p:sp>
        <p:nvSpPr>
          <p:cNvPr id="55" name="Google Shape;55;gca4aa30a5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804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bd8e4d3457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 name="Google Shape;49;gbd8e4d345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065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Vertical Title and Text">
    <p:spTree>
      <p:nvGrpSpPr>
        <p:cNvPr id="1" name=""/>
        <p:cNvGrpSpPr/>
        <p:nvPr/>
      </p:nvGrpSpPr>
      <p:grpSpPr>
        <a:xfrm>
          <a:off x="0" y="0"/>
          <a:ext cx="0" cy="0"/>
          <a:chOff x="0" y="0"/>
          <a:chExt cx="0" cy="0"/>
        </a:xfrm>
      </p:grpSpPr>
      <p:pic>
        <p:nvPicPr>
          <p:cNvPr id="7" name="Picture 6" descr="PP_WIDE_COV_BLUE_A.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97" y="0"/>
            <a:ext cx="12191937" cy="6865620"/>
          </a:xfrm>
          <a:prstGeom prst="rect">
            <a:avLst/>
          </a:prstGeom>
        </p:spPr>
      </p:pic>
      <p:sp>
        <p:nvSpPr>
          <p:cNvPr id="10" name="Title 4"/>
          <p:cNvSpPr>
            <a:spLocks noGrp="1"/>
          </p:cNvSpPr>
          <p:nvPr>
            <p:ph type="title"/>
          </p:nvPr>
        </p:nvSpPr>
        <p:spPr>
          <a:xfrm>
            <a:off x="1091004" y="4354046"/>
            <a:ext cx="4751784" cy="406400"/>
          </a:xfrm>
          <a:prstGeom prst="rect">
            <a:avLst/>
          </a:prstGeom>
        </p:spPr>
        <p:txBody>
          <a:bodyPr vert="horz"/>
          <a:lstStyle>
            <a:lvl1pPr algn="l">
              <a:defRPr sz="1600" b="1" i="0" cap="all" spc="0">
                <a:solidFill>
                  <a:schemeClr val="bg1"/>
                </a:solidFill>
                <a:latin typeface="Arial"/>
                <a:cs typeface="Arial"/>
              </a:defRPr>
            </a:lvl1pPr>
          </a:lstStyle>
          <a:p>
            <a:r>
              <a:rPr lang="en-US"/>
              <a:t>Click to edit Master title style</a:t>
            </a:r>
          </a:p>
        </p:txBody>
      </p:sp>
      <p:sp>
        <p:nvSpPr>
          <p:cNvPr id="11" name="Text Placeholder 6"/>
          <p:cNvSpPr>
            <a:spLocks noGrp="1"/>
          </p:cNvSpPr>
          <p:nvPr>
            <p:ph type="body" sz="quarter" idx="10"/>
          </p:nvPr>
        </p:nvSpPr>
        <p:spPr>
          <a:xfrm>
            <a:off x="1090815" y="4768908"/>
            <a:ext cx="4751972" cy="520700"/>
          </a:xfrm>
          <a:prstGeom prst="rect">
            <a:avLst/>
          </a:prstGeom>
        </p:spPr>
        <p:txBody>
          <a:bodyPr vert="horz"/>
          <a:lstStyle>
            <a:lvl1pPr>
              <a:buNone/>
              <a:defRPr sz="1400">
                <a:solidFill>
                  <a:schemeClr val="bg1"/>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136169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7_Custom Layout 2">
  <p:cSld name="7_Custom Layout 2">
    <p:spTree>
      <p:nvGrpSpPr>
        <p:cNvPr id="1" name="Shape 34"/>
        <p:cNvGrpSpPr/>
        <p:nvPr/>
      </p:nvGrpSpPr>
      <p:grpSpPr>
        <a:xfrm>
          <a:off x="0" y="0"/>
          <a:ext cx="0" cy="0"/>
          <a:chOff x="0" y="0"/>
          <a:chExt cx="0" cy="0"/>
        </a:xfrm>
      </p:grpSpPr>
      <p:sp>
        <p:nvSpPr>
          <p:cNvPr id="35" name="Google Shape;35;p7"/>
          <p:cNvSpPr/>
          <p:nvPr/>
        </p:nvSpPr>
        <p:spPr>
          <a:xfrm>
            <a:off x="0" y="0"/>
            <a:ext cx="12192062" cy="6858000"/>
          </a:xfrm>
          <a:prstGeom prst="rect">
            <a:avLst/>
          </a:prstGeom>
          <a:solidFill>
            <a:srgbClr val="1C92D1"/>
          </a:solidFill>
          <a:ln w="9525" cap="flat" cmpd="sng">
            <a:solidFill>
              <a:srgbClr val="4A7DBA"/>
            </a:solidFill>
            <a:prstDash val="solid"/>
            <a:round/>
            <a:headEnd type="none" w="sm" len="sm"/>
            <a:tailEnd type="none" w="sm" len="sm"/>
          </a:ln>
        </p:spPr>
        <p:txBody>
          <a:bodyPr spcFirstLastPara="1" wrap="square" lIns="45707" tIns="22847" rIns="45707" bIns="22847" anchor="ctr" anchorCtr="0">
            <a:noAutofit/>
          </a:bodyPr>
          <a:lstStyle/>
          <a:p>
            <a:pPr marL="0" marR="0" lvl="0" indent="0" algn="ctr" rtl="0">
              <a:lnSpc>
                <a:spcPct val="100000"/>
              </a:lnSpc>
              <a:spcBef>
                <a:spcPts val="0"/>
              </a:spcBef>
              <a:spcAft>
                <a:spcPts val="0"/>
              </a:spcAft>
              <a:buClr>
                <a:srgbClr val="000000"/>
              </a:buClr>
              <a:buSzPts val="4600"/>
              <a:buFont typeface="Arial"/>
              <a:buNone/>
            </a:pPr>
            <a:endParaRPr sz="2300" b="0" i="0" u="none" strike="noStrike" cap="none">
              <a:solidFill>
                <a:schemeClr val="lt1"/>
              </a:solidFill>
              <a:latin typeface="Calibri"/>
              <a:ea typeface="Calibri"/>
              <a:cs typeface="Calibri"/>
              <a:sym typeface="Calibri"/>
            </a:endParaRPr>
          </a:p>
        </p:txBody>
      </p:sp>
      <p:sp>
        <p:nvSpPr>
          <p:cNvPr id="36" name="Google Shape;36;p7"/>
          <p:cNvSpPr txBox="1">
            <a:spLocks noGrp="1"/>
          </p:cNvSpPr>
          <p:nvPr>
            <p:ph type="sldNum" idx="12"/>
          </p:nvPr>
        </p:nvSpPr>
        <p:spPr>
          <a:xfrm>
            <a:off x="10929716" y="309923"/>
            <a:ext cx="894634"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7" name="Google Shape;37;p7"/>
          <p:cNvSpPr txBox="1">
            <a:spLocks noGrp="1"/>
          </p:cNvSpPr>
          <p:nvPr>
            <p:ph type="title"/>
          </p:nvPr>
        </p:nvSpPr>
        <p:spPr>
          <a:xfrm>
            <a:off x="1099495" y="2631688"/>
            <a:ext cx="8821251" cy="4063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6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9pPr>
          </a:lstStyle>
          <a:p>
            <a:endParaRPr/>
          </a:p>
        </p:txBody>
      </p:sp>
      <p:sp>
        <p:nvSpPr>
          <p:cNvPr id="38" name="Google Shape;38;p7"/>
          <p:cNvSpPr/>
          <p:nvPr/>
        </p:nvSpPr>
        <p:spPr>
          <a:xfrm>
            <a:off x="1179622" y="3420513"/>
            <a:ext cx="449791" cy="42450"/>
          </a:xfrm>
          <a:prstGeom prst="rect">
            <a:avLst/>
          </a:prstGeom>
          <a:solidFill>
            <a:srgbClr val="274291"/>
          </a:solidFill>
          <a:ln>
            <a:noFill/>
          </a:ln>
        </p:spPr>
        <p:txBody>
          <a:bodyPr spcFirstLastPara="1" wrap="square" lIns="45707" tIns="45707" rIns="45707" bIns="45707"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157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Vertical Title and Text">
  <p:cSld name="2_Vertical Title and Text">
    <p:spTree>
      <p:nvGrpSpPr>
        <p:cNvPr id="1" name="Shape 12"/>
        <p:cNvGrpSpPr/>
        <p:nvPr/>
      </p:nvGrpSpPr>
      <p:grpSpPr>
        <a:xfrm>
          <a:off x="0" y="0"/>
          <a:ext cx="0" cy="0"/>
          <a:chOff x="0" y="0"/>
          <a:chExt cx="0" cy="0"/>
        </a:xfrm>
      </p:grpSpPr>
      <p:pic>
        <p:nvPicPr>
          <p:cNvPr id="13" name="Google Shape;13;p2" descr="PP_WIDE_COV_BLUE_A.jpg"/>
          <p:cNvPicPr preferRelativeResize="0"/>
          <p:nvPr/>
        </p:nvPicPr>
        <p:blipFill rotWithShape="1">
          <a:blip r:embed="rId2">
            <a:alphaModFix/>
          </a:blip>
          <a:srcRect/>
          <a:stretch/>
        </p:blipFill>
        <p:spPr>
          <a:xfrm>
            <a:off x="6798" y="0"/>
            <a:ext cx="12178404" cy="6858000"/>
          </a:xfrm>
          <a:prstGeom prst="rect">
            <a:avLst/>
          </a:prstGeom>
          <a:noFill/>
          <a:ln>
            <a:noFill/>
          </a:ln>
        </p:spPr>
      </p:pic>
      <p:sp>
        <p:nvSpPr>
          <p:cNvPr id="14" name="Google Shape;14;p2"/>
          <p:cNvSpPr txBox="1">
            <a:spLocks noGrp="1"/>
          </p:cNvSpPr>
          <p:nvPr>
            <p:ph type="title"/>
          </p:nvPr>
        </p:nvSpPr>
        <p:spPr>
          <a:xfrm>
            <a:off x="1091004" y="1324608"/>
            <a:ext cx="4751784" cy="40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4000"/>
              <a:buFont typeface="Montserrat"/>
              <a:buNone/>
              <a:defRPr sz="2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9pPr>
          </a:lstStyle>
          <a:p>
            <a:endParaRPr/>
          </a:p>
        </p:txBody>
      </p:sp>
      <p:sp>
        <p:nvSpPr>
          <p:cNvPr id="15" name="Google Shape;15;p2"/>
          <p:cNvSpPr txBox="1">
            <a:spLocks noGrp="1"/>
          </p:cNvSpPr>
          <p:nvPr>
            <p:ph type="body" idx="1"/>
          </p:nvPr>
        </p:nvSpPr>
        <p:spPr>
          <a:xfrm>
            <a:off x="1090815" y="1739470"/>
            <a:ext cx="4751972" cy="520700"/>
          </a:xfrm>
          <a:prstGeom prst="rect">
            <a:avLst/>
          </a:prstGeom>
          <a:noFill/>
          <a:ln>
            <a:noFill/>
          </a:ln>
        </p:spPr>
        <p:txBody>
          <a:bodyPr spcFirstLastPara="1" wrap="square" lIns="91425" tIns="45700" rIns="91425" bIns="45700" anchor="t" anchorCtr="0">
            <a:noAutofit/>
          </a:bodyPr>
          <a:lstStyle>
            <a:lvl1pPr marL="228554" marR="0" lvl="0" indent="-114277" algn="l" rtl="0">
              <a:lnSpc>
                <a:spcPct val="100000"/>
              </a:lnSpc>
              <a:spcBef>
                <a:spcPts val="280"/>
              </a:spcBef>
              <a:spcAft>
                <a:spcPts val="0"/>
              </a:spcAft>
              <a:buClr>
                <a:schemeClr val="lt1"/>
              </a:buClr>
              <a:buSzPts val="2400"/>
              <a:buFont typeface="Montserrat"/>
              <a:buNone/>
              <a:defRPr sz="1200" i="0" u="none" strike="noStrike" cap="none">
                <a:solidFill>
                  <a:schemeClr val="lt1"/>
                </a:solidFill>
                <a:latin typeface="Montserrat"/>
                <a:ea typeface="Montserrat"/>
                <a:cs typeface="Montserrat"/>
                <a:sym typeface="Montserrat"/>
              </a:defRPr>
            </a:lvl1pPr>
            <a:lvl2pPr marL="457109" marR="0" lvl="1" indent="-190462" algn="l" rtl="0">
              <a:lnSpc>
                <a:spcPct val="100000"/>
              </a:lnSpc>
              <a:spcBef>
                <a:spcPts val="720"/>
              </a:spcBef>
              <a:spcAft>
                <a:spcPts val="0"/>
              </a:spcAft>
              <a:buClr>
                <a:schemeClr val="lt1"/>
              </a:buClr>
              <a:buSzPts val="2400"/>
              <a:buFont typeface="Montserrat"/>
              <a:buChar char="–"/>
              <a:defRPr sz="1200" i="0" u="none" strike="noStrike" cap="none">
                <a:solidFill>
                  <a:schemeClr val="lt1"/>
                </a:solidFill>
                <a:latin typeface="Montserrat"/>
                <a:ea typeface="Montserrat"/>
                <a:cs typeface="Montserrat"/>
                <a:sym typeface="Montserrat"/>
              </a:defRPr>
            </a:lvl2pPr>
            <a:lvl3pPr marL="685663" marR="0" lvl="2" indent="-190462" algn="l" rtl="0">
              <a:lnSpc>
                <a:spcPct val="100000"/>
              </a:lnSpc>
              <a:spcBef>
                <a:spcPts val="620"/>
              </a:spcBef>
              <a:spcAft>
                <a:spcPts val="0"/>
              </a:spcAft>
              <a:buClr>
                <a:schemeClr val="lt1"/>
              </a:buClr>
              <a:buSzPts val="2400"/>
              <a:buFont typeface="Montserrat"/>
              <a:buChar char="•"/>
              <a:defRPr sz="1200" i="0" u="none" strike="noStrike" cap="none">
                <a:solidFill>
                  <a:schemeClr val="lt1"/>
                </a:solidFill>
                <a:latin typeface="Montserrat"/>
                <a:ea typeface="Montserrat"/>
                <a:cs typeface="Montserrat"/>
                <a:sym typeface="Montserrat"/>
              </a:defRPr>
            </a:lvl3pPr>
            <a:lvl4pPr marL="914217" marR="0" lvl="3" indent="-190462" algn="l" rtl="0">
              <a:lnSpc>
                <a:spcPct val="100000"/>
              </a:lnSpc>
              <a:spcBef>
                <a:spcPts val="510"/>
              </a:spcBef>
              <a:spcAft>
                <a:spcPts val="0"/>
              </a:spcAft>
              <a:buClr>
                <a:schemeClr val="lt1"/>
              </a:buClr>
              <a:buSzPts val="2400"/>
              <a:buFont typeface="Montserrat"/>
              <a:buChar char="–"/>
              <a:defRPr sz="1200" i="0" u="none" strike="noStrike" cap="none">
                <a:solidFill>
                  <a:schemeClr val="lt1"/>
                </a:solidFill>
                <a:latin typeface="Montserrat"/>
                <a:ea typeface="Montserrat"/>
                <a:cs typeface="Montserrat"/>
                <a:sym typeface="Montserrat"/>
              </a:defRPr>
            </a:lvl4pPr>
            <a:lvl5pPr marL="1142771" marR="0" lvl="4" indent="-190462" algn="l" rtl="0">
              <a:lnSpc>
                <a:spcPct val="100000"/>
              </a:lnSpc>
              <a:spcBef>
                <a:spcPts val="510"/>
              </a:spcBef>
              <a:spcAft>
                <a:spcPts val="0"/>
              </a:spcAft>
              <a:buClr>
                <a:schemeClr val="lt1"/>
              </a:buClr>
              <a:buSzPts val="2400"/>
              <a:buFont typeface="Montserrat"/>
              <a:buChar char="»"/>
              <a:defRPr sz="1200" i="0" u="none" strike="noStrike" cap="none">
                <a:solidFill>
                  <a:schemeClr val="lt1"/>
                </a:solidFill>
                <a:latin typeface="Montserrat"/>
                <a:ea typeface="Montserrat"/>
                <a:cs typeface="Montserrat"/>
                <a:sym typeface="Montserrat"/>
              </a:defRPr>
            </a:lvl5pPr>
            <a:lvl6pPr marL="1371326" marR="0" lvl="5" indent="-190462" algn="l" rtl="0">
              <a:lnSpc>
                <a:spcPct val="100000"/>
              </a:lnSpc>
              <a:spcBef>
                <a:spcPts val="510"/>
              </a:spcBef>
              <a:spcAft>
                <a:spcPts val="0"/>
              </a:spcAft>
              <a:buClr>
                <a:schemeClr val="lt1"/>
              </a:buClr>
              <a:buSzPts val="2400"/>
              <a:buFont typeface="Montserrat"/>
              <a:buChar char="•"/>
              <a:defRPr sz="1200" i="0" u="none" strike="noStrike" cap="none">
                <a:solidFill>
                  <a:schemeClr val="lt1"/>
                </a:solidFill>
                <a:latin typeface="Montserrat"/>
                <a:ea typeface="Montserrat"/>
                <a:cs typeface="Montserrat"/>
                <a:sym typeface="Montserrat"/>
              </a:defRPr>
            </a:lvl6pPr>
            <a:lvl7pPr marL="1599880" marR="0" lvl="6" indent="-190462" algn="l" rtl="0">
              <a:lnSpc>
                <a:spcPct val="100000"/>
              </a:lnSpc>
              <a:spcBef>
                <a:spcPts val="510"/>
              </a:spcBef>
              <a:spcAft>
                <a:spcPts val="0"/>
              </a:spcAft>
              <a:buClr>
                <a:schemeClr val="lt1"/>
              </a:buClr>
              <a:buSzPts val="2400"/>
              <a:buFont typeface="Montserrat"/>
              <a:buChar char="•"/>
              <a:defRPr sz="1200" i="0" u="none" strike="noStrike" cap="none">
                <a:solidFill>
                  <a:schemeClr val="lt1"/>
                </a:solidFill>
                <a:latin typeface="Montserrat"/>
                <a:ea typeface="Montserrat"/>
                <a:cs typeface="Montserrat"/>
                <a:sym typeface="Montserrat"/>
              </a:defRPr>
            </a:lvl7pPr>
            <a:lvl8pPr marL="1828434" marR="0" lvl="7" indent="-190462" algn="l" rtl="0">
              <a:lnSpc>
                <a:spcPct val="100000"/>
              </a:lnSpc>
              <a:spcBef>
                <a:spcPts val="510"/>
              </a:spcBef>
              <a:spcAft>
                <a:spcPts val="0"/>
              </a:spcAft>
              <a:buClr>
                <a:schemeClr val="lt1"/>
              </a:buClr>
              <a:buSzPts val="2400"/>
              <a:buFont typeface="Montserrat"/>
              <a:buChar char="•"/>
              <a:defRPr sz="1200" i="0" u="none" strike="noStrike" cap="none">
                <a:solidFill>
                  <a:schemeClr val="lt1"/>
                </a:solidFill>
                <a:latin typeface="Montserrat"/>
                <a:ea typeface="Montserrat"/>
                <a:cs typeface="Montserrat"/>
                <a:sym typeface="Montserrat"/>
              </a:defRPr>
            </a:lvl8pPr>
            <a:lvl9pPr marL="2056989" marR="0" lvl="8" indent="-190462" algn="l" rtl="0">
              <a:lnSpc>
                <a:spcPct val="100000"/>
              </a:lnSpc>
              <a:spcBef>
                <a:spcPts val="510"/>
              </a:spcBef>
              <a:spcAft>
                <a:spcPts val="0"/>
              </a:spcAft>
              <a:buClr>
                <a:schemeClr val="lt1"/>
              </a:buClr>
              <a:buSzPts val="2400"/>
              <a:buFont typeface="Montserrat"/>
              <a:buChar char="•"/>
              <a:defRPr sz="1200" i="0" u="none" strike="noStrike" cap="none">
                <a:solidFill>
                  <a:schemeClr val="lt1"/>
                </a:solidFill>
                <a:latin typeface="Montserrat"/>
                <a:ea typeface="Montserrat"/>
                <a:cs typeface="Montserrat"/>
                <a:sym typeface="Montserrat"/>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098108" y="723250"/>
            <a:ext cx="10013014" cy="46166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3155A6"/>
              </a:buClr>
              <a:buSzPts val="5400"/>
              <a:buFont typeface="Montserrat"/>
              <a:buNone/>
              <a:defRPr sz="2699" b="1" i="0" u="none" strike="noStrike" cap="none">
                <a:solidFill>
                  <a:srgbClr val="3155A6"/>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9pPr>
          </a:lstStyle>
          <a:p>
            <a:endParaRPr/>
          </a:p>
        </p:txBody>
      </p:sp>
      <p:sp>
        <p:nvSpPr>
          <p:cNvPr id="18" name="Google Shape;18;p3"/>
          <p:cNvSpPr txBox="1">
            <a:spLocks noGrp="1"/>
          </p:cNvSpPr>
          <p:nvPr>
            <p:ph type="body" idx="1"/>
          </p:nvPr>
        </p:nvSpPr>
        <p:spPr>
          <a:xfrm>
            <a:off x="1098374" y="1184915"/>
            <a:ext cx="10012748" cy="295995"/>
          </a:xfrm>
          <a:prstGeom prst="rect">
            <a:avLst/>
          </a:prstGeom>
          <a:noFill/>
          <a:ln>
            <a:noFill/>
          </a:ln>
        </p:spPr>
        <p:txBody>
          <a:bodyPr spcFirstLastPara="1" wrap="square" lIns="91425" tIns="45700" rIns="91425" bIns="45700" anchor="t" anchorCtr="0">
            <a:noAutofit/>
          </a:bodyPr>
          <a:lstStyle>
            <a:lvl1pPr marL="228554" marR="0" lvl="0" indent="-114277" algn="l" rtl="0">
              <a:lnSpc>
                <a:spcPct val="100000"/>
              </a:lnSpc>
              <a:spcBef>
                <a:spcPts val="360"/>
              </a:spcBef>
              <a:spcAft>
                <a:spcPts val="0"/>
              </a:spcAft>
              <a:buClr>
                <a:srgbClr val="1C92D1"/>
              </a:buClr>
              <a:buSzPts val="3600"/>
              <a:buFont typeface="Montserrat"/>
              <a:buNone/>
              <a:defRPr sz="1800" i="0" u="none" strike="noStrike" cap="none">
                <a:solidFill>
                  <a:srgbClr val="1C92D1"/>
                </a:solidFill>
                <a:latin typeface="Montserrat"/>
                <a:ea typeface="Montserrat"/>
                <a:cs typeface="Montserrat"/>
                <a:sym typeface="Montserrat"/>
              </a:defRPr>
            </a:lvl1pPr>
            <a:lvl2pPr marL="457109" marR="0" lvl="1" indent="-114277" algn="l" rtl="0">
              <a:lnSpc>
                <a:spcPct val="100000"/>
              </a:lnSpc>
              <a:spcBef>
                <a:spcPts val="720"/>
              </a:spcBef>
              <a:spcAft>
                <a:spcPts val="0"/>
              </a:spcAft>
              <a:buClr>
                <a:schemeClr val="dk1"/>
              </a:buClr>
              <a:buSzPts val="7200"/>
              <a:buFont typeface="Montserrat"/>
              <a:buNone/>
              <a:defRPr sz="3599" i="0" u="none" strike="noStrike" cap="none">
                <a:solidFill>
                  <a:schemeClr val="dk1"/>
                </a:solidFill>
                <a:latin typeface="Montserrat"/>
                <a:ea typeface="Montserrat"/>
                <a:cs typeface="Montserrat"/>
                <a:sym typeface="Montserrat"/>
              </a:defRPr>
            </a:lvl2pPr>
            <a:lvl3pPr marL="685663" marR="0" lvl="2" indent="-311088" algn="l" rtl="0">
              <a:lnSpc>
                <a:spcPct val="100000"/>
              </a:lnSpc>
              <a:spcBef>
                <a:spcPts val="620"/>
              </a:spcBef>
              <a:spcAft>
                <a:spcPts val="0"/>
              </a:spcAft>
              <a:buClr>
                <a:schemeClr val="dk1"/>
              </a:buClr>
              <a:buSzPts val="6200"/>
              <a:buFont typeface="Montserrat"/>
              <a:buChar char="•"/>
              <a:defRPr sz="3099" i="0" u="none" strike="noStrike" cap="none">
                <a:solidFill>
                  <a:schemeClr val="dk1"/>
                </a:solidFill>
                <a:latin typeface="Montserrat"/>
                <a:ea typeface="Montserrat"/>
                <a:cs typeface="Montserrat"/>
                <a:sym typeface="Montserrat"/>
              </a:defRPr>
            </a:lvl3pPr>
            <a:lvl4pPr marL="914217" marR="0" lvl="3" indent="-276170" algn="l" rtl="0">
              <a:lnSpc>
                <a:spcPct val="100000"/>
              </a:lnSpc>
              <a:spcBef>
                <a:spcPts val="510"/>
              </a:spcBef>
              <a:spcAft>
                <a:spcPts val="0"/>
              </a:spcAft>
              <a:buClr>
                <a:schemeClr val="dk1"/>
              </a:buClr>
              <a:buSzPts val="5100"/>
              <a:buFont typeface="Montserrat"/>
              <a:buChar char="–"/>
              <a:defRPr sz="2549" i="0" u="none" strike="noStrike" cap="none">
                <a:solidFill>
                  <a:schemeClr val="dk1"/>
                </a:solidFill>
                <a:latin typeface="Montserrat"/>
                <a:ea typeface="Montserrat"/>
                <a:cs typeface="Montserrat"/>
                <a:sym typeface="Montserrat"/>
              </a:defRPr>
            </a:lvl4pPr>
            <a:lvl5pPr marL="1142771" marR="0" lvl="4" indent="-276170" algn="l" rtl="0">
              <a:lnSpc>
                <a:spcPct val="100000"/>
              </a:lnSpc>
              <a:spcBef>
                <a:spcPts val="510"/>
              </a:spcBef>
              <a:spcAft>
                <a:spcPts val="0"/>
              </a:spcAft>
              <a:buClr>
                <a:schemeClr val="dk1"/>
              </a:buClr>
              <a:buSzPts val="5100"/>
              <a:buFont typeface="Montserrat"/>
              <a:buChar char="»"/>
              <a:defRPr sz="2549" i="0" u="none" strike="noStrike" cap="none">
                <a:solidFill>
                  <a:schemeClr val="dk1"/>
                </a:solidFill>
                <a:latin typeface="Montserrat"/>
                <a:ea typeface="Montserrat"/>
                <a:cs typeface="Montserrat"/>
                <a:sym typeface="Montserrat"/>
              </a:defRPr>
            </a:lvl5pPr>
            <a:lvl6pPr marL="1371326" marR="0" lvl="5" indent="-276170" algn="l" rtl="0">
              <a:lnSpc>
                <a:spcPct val="100000"/>
              </a:lnSpc>
              <a:spcBef>
                <a:spcPts val="510"/>
              </a:spcBef>
              <a:spcAft>
                <a:spcPts val="0"/>
              </a:spcAft>
              <a:buClr>
                <a:schemeClr val="dk1"/>
              </a:buClr>
              <a:buSzPts val="5100"/>
              <a:buFont typeface="Montserrat"/>
              <a:buChar char="•"/>
              <a:defRPr sz="2549" i="0" u="none" strike="noStrike" cap="none">
                <a:solidFill>
                  <a:schemeClr val="dk1"/>
                </a:solidFill>
                <a:latin typeface="Montserrat"/>
                <a:ea typeface="Montserrat"/>
                <a:cs typeface="Montserrat"/>
                <a:sym typeface="Montserrat"/>
              </a:defRPr>
            </a:lvl6pPr>
            <a:lvl7pPr marL="1599880" marR="0" lvl="6" indent="-276170" algn="l" rtl="0">
              <a:lnSpc>
                <a:spcPct val="100000"/>
              </a:lnSpc>
              <a:spcBef>
                <a:spcPts val="510"/>
              </a:spcBef>
              <a:spcAft>
                <a:spcPts val="0"/>
              </a:spcAft>
              <a:buClr>
                <a:schemeClr val="dk1"/>
              </a:buClr>
              <a:buSzPts val="5100"/>
              <a:buFont typeface="Montserrat"/>
              <a:buChar char="•"/>
              <a:defRPr sz="2549" i="0" u="none" strike="noStrike" cap="none">
                <a:solidFill>
                  <a:schemeClr val="dk1"/>
                </a:solidFill>
                <a:latin typeface="Montserrat"/>
                <a:ea typeface="Montserrat"/>
                <a:cs typeface="Montserrat"/>
                <a:sym typeface="Montserrat"/>
              </a:defRPr>
            </a:lvl7pPr>
            <a:lvl8pPr marL="1828434" marR="0" lvl="7" indent="-276170" algn="l" rtl="0">
              <a:lnSpc>
                <a:spcPct val="100000"/>
              </a:lnSpc>
              <a:spcBef>
                <a:spcPts val="510"/>
              </a:spcBef>
              <a:spcAft>
                <a:spcPts val="0"/>
              </a:spcAft>
              <a:buClr>
                <a:schemeClr val="dk1"/>
              </a:buClr>
              <a:buSzPts val="5100"/>
              <a:buFont typeface="Montserrat"/>
              <a:buChar char="•"/>
              <a:defRPr sz="2549" i="0" u="none" strike="noStrike" cap="none">
                <a:solidFill>
                  <a:schemeClr val="dk1"/>
                </a:solidFill>
                <a:latin typeface="Montserrat"/>
                <a:ea typeface="Montserrat"/>
                <a:cs typeface="Montserrat"/>
                <a:sym typeface="Montserrat"/>
              </a:defRPr>
            </a:lvl8pPr>
            <a:lvl9pPr marL="2056989" marR="0" lvl="8" indent="-276170" algn="l" rtl="0">
              <a:lnSpc>
                <a:spcPct val="100000"/>
              </a:lnSpc>
              <a:spcBef>
                <a:spcPts val="510"/>
              </a:spcBef>
              <a:spcAft>
                <a:spcPts val="0"/>
              </a:spcAft>
              <a:buClr>
                <a:schemeClr val="dk1"/>
              </a:buClr>
              <a:buSzPts val="5100"/>
              <a:buFont typeface="Montserrat"/>
              <a:buChar char="•"/>
              <a:defRPr sz="2549" i="0" u="none" strike="noStrike" cap="none">
                <a:solidFill>
                  <a:schemeClr val="dk1"/>
                </a:solidFill>
                <a:latin typeface="Montserrat"/>
                <a:ea typeface="Montserrat"/>
                <a:cs typeface="Montserrat"/>
                <a:sym typeface="Montserrat"/>
              </a:defRPr>
            </a:lvl9pPr>
          </a:lstStyle>
          <a:p>
            <a:endParaRPr/>
          </a:p>
        </p:txBody>
      </p:sp>
      <p:sp>
        <p:nvSpPr>
          <p:cNvPr id="19" name="Google Shape;19;p3"/>
          <p:cNvSpPr txBox="1">
            <a:spLocks noGrp="1"/>
          </p:cNvSpPr>
          <p:nvPr>
            <p:ph type="sldNum" idx="12"/>
          </p:nvPr>
        </p:nvSpPr>
        <p:spPr>
          <a:xfrm>
            <a:off x="10929716" y="309924"/>
            <a:ext cx="8946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098108" y="723250"/>
            <a:ext cx="10013014" cy="46166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3155A6"/>
              </a:buClr>
              <a:buSzPts val="5400"/>
              <a:buFont typeface="Montserrat"/>
              <a:buNone/>
              <a:defRPr sz="2700" b="1" i="0" u="none" strike="noStrike" cap="none">
                <a:solidFill>
                  <a:srgbClr val="3155A6"/>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9pPr>
          </a:lstStyle>
          <a:p>
            <a:endParaRPr/>
          </a:p>
        </p:txBody>
      </p:sp>
      <p:sp>
        <p:nvSpPr>
          <p:cNvPr id="18" name="Google Shape;18;p3"/>
          <p:cNvSpPr txBox="1">
            <a:spLocks noGrp="1"/>
          </p:cNvSpPr>
          <p:nvPr>
            <p:ph type="body" idx="1"/>
          </p:nvPr>
        </p:nvSpPr>
        <p:spPr>
          <a:xfrm>
            <a:off x="1098374" y="1184915"/>
            <a:ext cx="10012748" cy="295995"/>
          </a:xfrm>
          <a:prstGeom prst="rect">
            <a:avLst/>
          </a:prstGeom>
          <a:noFill/>
          <a:ln>
            <a:noFill/>
          </a:ln>
        </p:spPr>
        <p:txBody>
          <a:bodyPr spcFirstLastPara="1" wrap="square" lIns="91425" tIns="45700" rIns="91425" bIns="45700" anchor="t" anchorCtr="0">
            <a:noAutofit/>
          </a:bodyPr>
          <a:lstStyle>
            <a:lvl1pPr marL="228554" marR="0" lvl="0" indent="-114277" algn="l" rtl="0">
              <a:lnSpc>
                <a:spcPct val="100000"/>
              </a:lnSpc>
              <a:spcBef>
                <a:spcPts val="360"/>
              </a:spcBef>
              <a:spcAft>
                <a:spcPts val="0"/>
              </a:spcAft>
              <a:buClr>
                <a:srgbClr val="1C92D1"/>
              </a:buClr>
              <a:buSzPts val="3600"/>
              <a:buFont typeface="Montserrat"/>
              <a:buNone/>
              <a:defRPr sz="1800" i="0" u="none" strike="noStrike" cap="none">
                <a:solidFill>
                  <a:srgbClr val="1C92D1"/>
                </a:solidFill>
                <a:latin typeface="Montserrat"/>
                <a:ea typeface="Montserrat"/>
                <a:cs typeface="Montserrat"/>
                <a:sym typeface="Montserrat"/>
              </a:defRPr>
            </a:lvl1pPr>
            <a:lvl2pPr marL="457109" marR="0" lvl="1" indent="-114277" algn="l" rtl="0">
              <a:lnSpc>
                <a:spcPct val="100000"/>
              </a:lnSpc>
              <a:spcBef>
                <a:spcPts val="720"/>
              </a:spcBef>
              <a:spcAft>
                <a:spcPts val="0"/>
              </a:spcAft>
              <a:buClr>
                <a:schemeClr val="dk1"/>
              </a:buClr>
              <a:buSzPts val="7200"/>
              <a:buFont typeface="Montserrat"/>
              <a:buNone/>
              <a:defRPr sz="3600" i="0" u="none" strike="noStrike" cap="none">
                <a:solidFill>
                  <a:schemeClr val="dk1"/>
                </a:solidFill>
                <a:latin typeface="Montserrat"/>
                <a:ea typeface="Montserrat"/>
                <a:cs typeface="Montserrat"/>
                <a:sym typeface="Montserrat"/>
              </a:defRPr>
            </a:lvl2pPr>
            <a:lvl3pPr marL="685663" marR="0" lvl="2" indent="-311088" algn="l" rtl="0">
              <a:lnSpc>
                <a:spcPct val="100000"/>
              </a:lnSpc>
              <a:spcBef>
                <a:spcPts val="620"/>
              </a:spcBef>
              <a:spcAft>
                <a:spcPts val="0"/>
              </a:spcAft>
              <a:buClr>
                <a:schemeClr val="dk1"/>
              </a:buClr>
              <a:buSzPts val="6200"/>
              <a:buFont typeface="Montserrat"/>
              <a:buChar char="•"/>
              <a:defRPr sz="3100" i="0" u="none" strike="noStrike" cap="none">
                <a:solidFill>
                  <a:schemeClr val="dk1"/>
                </a:solidFill>
                <a:latin typeface="Montserrat"/>
                <a:ea typeface="Montserrat"/>
                <a:cs typeface="Montserrat"/>
                <a:sym typeface="Montserrat"/>
              </a:defRPr>
            </a:lvl3pPr>
            <a:lvl4pPr marL="914217" marR="0" lvl="3" indent="-276170" algn="l" rtl="0">
              <a:lnSpc>
                <a:spcPct val="100000"/>
              </a:lnSpc>
              <a:spcBef>
                <a:spcPts val="510"/>
              </a:spcBef>
              <a:spcAft>
                <a:spcPts val="0"/>
              </a:spcAft>
              <a:buClr>
                <a:schemeClr val="dk1"/>
              </a:buClr>
              <a:buSzPts val="5100"/>
              <a:buFont typeface="Montserrat"/>
              <a:buChar char="–"/>
              <a:defRPr sz="2500" i="0" u="none" strike="noStrike" cap="none">
                <a:solidFill>
                  <a:schemeClr val="dk1"/>
                </a:solidFill>
                <a:latin typeface="Montserrat"/>
                <a:ea typeface="Montserrat"/>
                <a:cs typeface="Montserrat"/>
                <a:sym typeface="Montserrat"/>
              </a:defRPr>
            </a:lvl4pPr>
            <a:lvl5pPr marL="1142771" marR="0" lvl="4" indent="-276170" algn="l" rtl="0">
              <a:lnSpc>
                <a:spcPct val="100000"/>
              </a:lnSpc>
              <a:spcBef>
                <a:spcPts val="510"/>
              </a:spcBef>
              <a:spcAft>
                <a:spcPts val="0"/>
              </a:spcAft>
              <a:buClr>
                <a:schemeClr val="dk1"/>
              </a:buClr>
              <a:buSzPts val="5100"/>
              <a:buFont typeface="Montserrat"/>
              <a:buChar char="»"/>
              <a:defRPr sz="2500" i="0" u="none" strike="noStrike" cap="none">
                <a:solidFill>
                  <a:schemeClr val="dk1"/>
                </a:solidFill>
                <a:latin typeface="Montserrat"/>
                <a:ea typeface="Montserrat"/>
                <a:cs typeface="Montserrat"/>
                <a:sym typeface="Montserrat"/>
              </a:defRPr>
            </a:lvl5pPr>
            <a:lvl6pPr marL="1371326" marR="0" lvl="5" indent="-276170" algn="l" rtl="0">
              <a:lnSpc>
                <a:spcPct val="100000"/>
              </a:lnSpc>
              <a:spcBef>
                <a:spcPts val="510"/>
              </a:spcBef>
              <a:spcAft>
                <a:spcPts val="0"/>
              </a:spcAft>
              <a:buClr>
                <a:schemeClr val="dk1"/>
              </a:buClr>
              <a:buSzPts val="5100"/>
              <a:buFont typeface="Montserrat"/>
              <a:buChar char="•"/>
              <a:defRPr sz="2500" i="0" u="none" strike="noStrike" cap="none">
                <a:solidFill>
                  <a:schemeClr val="dk1"/>
                </a:solidFill>
                <a:latin typeface="Montserrat"/>
                <a:ea typeface="Montserrat"/>
                <a:cs typeface="Montserrat"/>
                <a:sym typeface="Montserrat"/>
              </a:defRPr>
            </a:lvl6pPr>
            <a:lvl7pPr marL="1599880" marR="0" lvl="6" indent="-276170" algn="l" rtl="0">
              <a:lnSpc>
                <a:spcPct val="100000"/>
              </a:lnSpc>
              <a:spcBef>
                <a:spcPts val="510"/>
              </a:spcBef>
              <a:spcAft>
                <a:spcPts val="0"/>
              </a:spcAft>
              <a:buClr>
                <a:schemeClr val="dk1"/>
              </a:buClr>
              <a:buSzPts val="5100"/>
              <a:buFont typeface="Montserrat"/>
              <a:buChar char="•"/>
              <a:defRPr sz="2500" i="0" u="none" strike="noStrike" cap="none">
                <a:solidFill>
                  <a:schemeClr val="dk1"/>
                </a:solidFill>
                <a:latin typeface="Montserrat"/>
                <a:ea typeface="Montserrat"/>
                <a:cs typeface="Montserrat"/>
                <a:sym typeface="Montserrat"/>
              </a:defRPr>
            </a:lvl7pPr>
            <a:lvl8pPr marL="1828434" marR="0" lvl="7" indent="-276170" algn="l" rtl="0">
              <a:lnSpc>
                <a:spcPct val="100000"/>
              </a:lnSpc>
              <a:spcBef>
                <a:spcPts val="510"/>
              </a:spcBef>
              <a:spcAft>
                <a:spcPts val="0"/>
              </a:spcAft>
              <a:buClr>
                <a:schemeClr val="dk1"/>
              </a:buClr>
              <a:buSzPts val="5100"/>
              <a:buFont typeface="Montserrat"/>
              <a:buChar char="•"/>
              <a:defRPr sz="2500" i="0" u="none" strike="noStrike" cap="none">
                <a:solidFill>
                  <a:schemeClr val="dk1"/>
                </a:solidFill>
                <a:latin typeface="Montserrat"/>
                <a:ea typeface="Montserrat"/>
                <a:cs typeface="Montserrat"/>
                <a:sym typeface="Montserrat"/>
              </a:defRPr>
            </a:lvl8pPr>
            <a:lvl9pPr marL="2056989" marR="0" lvl="8" indent="-276170" algn="l" rtl="0">
              <a:lnSpc>
                <a:spcPct val="100000"/>
              </a:lnSpc>
              <a:spcBef>
                <a:spcPts val="510"/>
              </a:spcBef>
              <a:spcAft>
                <a:spcPts val="0"/>
              </a:spcAft>
              <a:buClr>
                <a:schemeClr val="dk1"/>
              </a:buClr>
              <a:buSzPts val="5100"/>
              <a:buFont typeface="Montserrat"/>
              <a:buChar char="•"/>
              <a:defRPr sz="2500" i="0" u="none" strike="noStrike" cap="none">
                <a:solidFill>
                  <a:schemeClr val="dk1"/>
                </a:solidFill>
                <a:latin typeface="Montserrat"/>
                <a:ea typeface="Montserrat"/>
                <a:cs typeface="Montserrat"/>
                <a:sym typeface="Montserrat"/>
              </a:defRPr>
            </a:lvl9pPr>
          </a:lstStyle>
          <a:p>
            <a:endParaRPr/>
          </a:p>
        </p:txBody>
      </p:sp>
      <p:sp>
        <p:nvSpPr>
          <p:cNvPr id="19" name="Google Shape;19;p3"/>
          <p:cNvSpPr txBox="1">
            <a:spLocks noGrp="1"/>
          </p:cNvSpPr>
          <p:nvPr>
            <p:ph type="sldNum" idx="12"/>
          </p:nvPr>
        </p:nvSpPr>
        <p:spPr>
          <a:xfrm>
            <a:off x="10929716" y="309924"/>
            <a:ext cx="8946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20"/>
        <p:cNvGrpSpPr/>
        <p:nvPr/>
      </p:nvGrpSpPr>
      <p:grpSpPr>
        <a:xfrm>
          <a:off x="0" y="0"/>
          <a:ext cx="0" cy="0"/>
          <a:chOff x="0" y="0"/>
          <a:chExt cx="0" cy="0"/>
        </a:xfrm>
      </p:grpSpPr>
      <p:sp>
        <p:nvSpPr>
          <p:cNvPr id="21" name="Google Shape;21;p4"/>
          <p:cNvSpPr/>
          <p:nvPr/>
        </p:nvSpPr>
        <p:spPr>
          <a:xfrm>
            <a:off x="0" y="0"/>
            <a:ext cx="12192000" cy="4226760"/>
          </a:xfrm>
          <a:prstGeom prst="rect">
            <a:avLst/>
          </a:prstGeom>
          <a:solidFill>
            <a:srgbClr val="274291"/>
          </a:solidFill>
          <a:ln w="9525" cap="flat" cmpd="sng">
            <a:solidFill>
              <a:srgbClr val="4A7DBA"/>
            </a:solidFill>
            <a:prstDash val="solid"/>
            <a:round/>
            <a:headEnd type="none" w="sm" len="sm"/>
            <a:tailEnd type="none" w="sm" len="sm"/>
          </a:ln>
        </p:spPr>
        <p:txBody>
          <a:bodyPr spcFirstLastPara="1" wrap="square" lIns="45707" tIns="22847" rIns="45707" bIns="22847" anchor="ctr" anchorCtr="0">
            <a:noAutofit/>
          </a:bodyPr>
          <a:lstStyle/>
          <a:p>
            <a:pPr marL="0" marR="0" lvl="0" indent="0" algn="ctr" rtl="0">
              <a:lnSpc>
                <a:spcPct val="100000"/>
              </a:lnSpc>
              <a:spcBef>
                <a:spcPts val="0"/>
              </a:spcBef>
              <a:spcAft>
                <a:spcPts val="0"/>
              </a:spcAft>
              <a:buClr>
                <a:srgbClr val="000000"/>
              </a:buClr>
              <a:buSzPts val="4600"/>
              <a:buFont typeface="Arial"/>
              <a:buNone/>
            </a:pPr>
            <a:endParaRPr sz="2300" b="0" i="0" u="none" strike="noStrike" cap="none">
              <a:solidFill>
                <a:schemeClr val="lt1"/>
              </a:solidFill>
              <a:latin typeface="Calibri"/>
              <a:ea typeface="Calibri"/>
              <a:cs typeface="Calibri"/>
              <a:sym typeface="Calibri"/>
            </a:endParaRPr>
          </a:p>
        </p:txBody>
      </p:sp>
      <p:sp>
        <p:nvSpPr>
          <p:cNvPr id="22" name="Google Shape;22;p4"/>
          <p:cNvSpPr txBox="1">
            <a:spLocks noGrp="1"/>
          </p:cNvSpPr>
          <p:nvPr>
            <p:ph type="sldNum" idx="12"/>
          </p:nvPr>
        </p:nvSpPr>
        <p:spPr>
          <a:xfrm>
            <a:off x="10929716" y="309924"/>
            <a:ext cx="8946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7_Custom Layout 1">
  <p:cSld name="7_Custom Layout_1">
    <p:spTree>
      <p:nvGrpSpPr>
        <p:cNvPr id="1" name="Shape 23"/>
        <p:cNvGrpSpPr/>
        <p:nvPr/>
      </p:nvGrpSpPr>
      <p:grpSpPr>
        <a:xfrm>
          <a:off x="0" y="0"/>
          <a:ext cx="0" cy="0"/>
          <a:chOff x="0" y="0"/>
          <a:chExt cx="0" cy="0"/>
        </a:xfrm>
      </p:grpSpPr>
      <p:sp>
        <p:nvSpPr>
          <p:cNvPr id="24" name="Google Shape;24;p5"/>
          <p:cNvSpPr txBox="1">
            <a:spLocks noGrp="1"/>
          </p:cNvSpPr>
          <p:nvPr>
            <p:ph type="sldNum" idx="12"/>
          </p:nvPr>
        </p:nvSpPr>
        <p:spPr>
          <a:xfrm>
            <a:off x="10929716" y="309923"/>
            <a:ext cx="894634"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5" name="Google Shape;25;p5"/>
          <p:cNvSpPr/>
          <p:nvPr/>
        </p:nvSpPr>
        <p:spPr>
          <a:xfrm>
            <a:off x="-62654" y="-125275"/>
            <a:ext cx="12379988" cy="714075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5707" tIns="45707" rIns="45707" bIns="45707" anchor="ctr" anchorCtr="0">
            <a:noAutofit/>
          </a:bodyPr>
          <a:lstStyle/>
          <a:p>
            <a:pPr marL="0" lvl="0" indent="0" algn="l" rtl="0">
              <a:spcBef>
                <a:spcPts val="0"/>
              </a:spcBef>
              <a:spcAft>
                <a:spcPts val="0"/>
              </a:spcAft>
              <a:buNone/>
            </a:pPr>
            <a:endParaRPr sz="350"/>
          </a:p>
        </p:txBody>
      </p:sp>
      <p:sp>
        <p:nvSpPr>
          <p:cNvPr id="26" name="Google Shape;26;p5"/>
          <p:cNvSpPr txBox="1">
            <a:spLocks noGrp="1"/>
          </p:cNvSpPr>
          <p:nvPr>
            <p:ph type="sldNum" idx="2"/>
          </p:nvPr>
        </p:nvSpPr>
        <p:spPr>
          <a:xfrm>
            <a:off x="10929716" y="309923"/>
            <a:ext cx="894634"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7_Custom Layout 1 1">
  <p:cSld name="7_Custom Layout_1_1">
    <p:spTree>
      <p:nvGrpSpPr>
        <p:cNvPr id="1" name="Shape 27"/>
        <p:cNvGrpSpPr/>
        <p:nvPr/>
      </p:nvGrpSpPr>
      <p:grpSpPr>
        <a:xfrm>
          <a:off x="0" y="0"/>
          <a:ext cx="0" cy="0"/>
          <a:chOff x="0" y="0"/>
          <a:chExt cx="0" cy="0"/>
        </a:xfrm>
      </p:grpSpPr>
      <p:sp>
        <p:nvSpPr>
          <p:cNvPr id="28" name="Google Shape;28;p6"/>
          <p:cNvSpPr txBox="1">
            <a:spLocks noGrp="1"/>
          </p:cNvSpPr>
          <p:nvPr>
            <p:ph type="sldNum" idx="12"/>
          </p:nvPr>
        </p:nvSpPr>
        <p:spPr>
          <a:xfrm>
            <a:off x="10929716" y="309923"/>
            <a:ext cx="894634"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9" name="Google Shape;29;p6"/>
          <p:cNvSpPr/>
          <p:nvPr/>
        </p:nvSpPr>
        <p:spPr>
          <a:xfrm>
            <a:off x="-62654" y="-125275"/>
            <a:ext cx="12379988" cy="7140750"/>
          </a:xfrm>
          <a:prstGeom prst="rect">
            <a:avLst/>
          </a:prstGeom>
          <a:solidFill>
            <a:srgbClr val="3155A6"/>
          </a:solidFill>
          <a:ln w="9525" cap="flat" cmpd="sng">
            <a:solidFill>
              <a:schemeClr val="dk2"/>
            </a:solidFill>
            <a:prstDash val="solid"/>
            <a:round/>
            <a:headEnd type="none" w="sm" len="sm"/>
            <a:tailEnd type="none" w="sm" len="sm"/>
          </a:ln>
        </p:spPr>
        <p:txBody>
          <a:bodyPr spcFirstLastPara="1" wrap="square" lIns="45707" tIns="45707" rIns="45707" bIns="45707" anchor="ctr" anchorCtr="0">
            <a:noAutofit/>
          </a:bodyPr>
          <a:lstStyle/>
          <a:p>
            <a:pPr marL="0" lvl="0" indent="0" algn="l" rtl="0">
              <a:spcBef>
                <a:spcPts val="0"/>
              </a:spcBef>
              <a:spcAft>
                <a:spcPts val="0"/>
              </a:spcAft>
              <a:buNone/>
            </a:pPr>
            <a:endParaRPr sz="350"/>
          </a:p>
        </p:txBody>
      </p:sp>
      <p:sp>
        <p:nvSpPr>
          <p:cNvPr id="30" name="Google Shape;30;p6"/>
          <p:cNvSpPr txBox="1">
            <a:spLocks noGrp="1"/>
          </p:cNvSpPr>
          <p:nvPr>
            <p:ph type="sldNum" idx="2"/>
          </p:nvPr>
        </p:nvSpPr>
        <p:spPr>
          <a:xfrm>
            <a:off x="10929716" y="309923"/>
            <a:ext cx="894634"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1" name="Google Shape;31;p6"/>
          <p:cNvSpPr txBox="1">
            <a:spLocks noGrp="1"/>
          </p:cNvSpPr>
          <p:nvPr>
            <p:ph type="title"/>
          </p:nvPr>
        </p:nvSpPr>
        <p:spPr>
          <a:xfrm>
            <a:off x="1685375" y="2782377"/>
            <a:ext cx="8821251" cy="4063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lt1"/>
              </a:buClr>
              <a:buSzPts val="6000"/>
              <a:buFont typeface="Montserrat"/>
              <a:buNone/>
              <a:defRPr sz="2999"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2pPr>
            <a:lvl3pPr marR="0" lvl="2" algn="ctr"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3pPr>
            <a:lvl4pPr marR="0" lvl="3" algn="ctr"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4pPr>
            <a:lvl5pPr marR="0" lvl="4" algn="ctr"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5pPr>
            <a:lvl6pPr marR="0" lvl="5" algn="ctr"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6pPr>
            <a:lvl7pPr marR="0" lvl="6" algn="ctr"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7pPr>
            <a:lvl8pPr marR="0" lvl="7" algn="ctr"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8pPr>
            <a:lvl9pPr marR="0" lvl="8" algn="ctr"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9pPr>
          </a:lstStyle>
          <a:p>
            <a:endParaRPr/>
          </a:p>
        </p:txBody>
      </p:sp>
      <p:pic>
        <p:nvPicPr>
          <p:cNvPr id="32" name="Google Shape;32;p6"/>
          <p:cNvPicPr preferRelativeResize="0"/>
          <p:nvPr/>
        </p:nvPicPr>
        <p:blipFill>
          <a:blip r:embed="rId2">
            <a:alphaModFix/>
          </a:blip>
          <a:stretch>
            <a:fillRect/>
          </a:stretch>
        </p:blipFill>
        <p:spPr>
          <a:xfrm>
            <a:off x="-62654" y="5016441"/>
            <a:ext cx="12379990" cy="3627422"/>
          </a:xfrm>
          <a:prstGeom prst="rect">
            <a:avLst/>
          </a:prstGeom>
          <a:noFill/>
          <a:ln>
            <a:noFill/>
          </a:ln>
        </p:spPr>
      </p:pic>
      <p:cxnSp>
        <p:nvCxnSpPr>
          <p:cNvPr id="33" name="Google Shape;33;p6"/>
          <p:cNvCxnSpPr/>
          <p:nvPr/>
        </p:nvCxnSpPr>
        <p:spPr>
          <a:xfrm>
            <a:off x="5770305" y="3575079"/>
            <a:ext cx="714057" cy="0"/>
          </a:xfrm>
          <a:prstGeom prst="straightConnector1">
            <a:avLst/>
          </a:prstGeom>
          <a:noFill/>
          <a:ln w="76200" cap="flat" cmpd="sng">
            <a:solidFill>
              <a:srgbClr val="1B92D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7_Custom Layout 2">
  <p:cSld name="7_Custom Layout_2">
    <p:spTree>
      <p:nvGrpSpPr>
        <p:cNvPr id="1" name="Shape 34"/>
        <p:cNvGrpSpPr/>
        <p:nvPr/>
      </p:nvGrpSpPr>
      <p:grpSpPr>
        <a:xfrm>
          <a:off x="0" y="0"/>
          <a:ext cx="0" cy="0"/>
          <a:chOff x="0" y="0"/>
          <a:chExt cx="0" cy="0"/>
        </a:xfrm>
      </p:grpSpPr>
      <p:sp>
        <p:nvSpPr>
          <p:cNvPr id="35" name="Google Shape;35;p7"/>
          <p:cNvSpPr/>
          <p:nvPr/>
        </p:nvSpPr>
        <p:spPr>
          <a:xfrm>
            <a:off x="0" y="0"/>
            <a:ext cx="12192062" cy="6858000"/>
          </a:xfrm>
          <a:prstGeom prst="rect">
            <a:avLst/>
          </a:prstGeom>
          <a:solidFill>
            <a:srgbClr val="1C92D1"/>
          </a:solidFill>
          <a:ln w="9525" cap="flat" cmpd="sng">
            <a:solidFill>
              <a:srgbClr val="4A7DBA"/>
            </a:solidFill>
            <a:prstDash val="solid"/>
            <a:round/>
            <a:headEnd type="none" w="sm" len="sm"/>
            <a:tailEnd type="none" w="sm" len="sm"/>
          </a:ln>
        </p:spPr>
        <p:txBody>
          <a:bodyPr spcFirstLastPara="1" wrap="square" lIns="45707" tIns="22847" rIns="45707" bIns="22847" anchor="ctr" anchorCtr="0">
            <a:noAutofit/>
          </a:bodyPr>
          <a:lstStyle/>
          <a:p>
            <a:pPr marL="0" marR="0" lvl="0" indent="0" algn="ctr" rtl="0">
              <a:lnSpc>
                <a:spcPct val="100000"/>
              </a:lnSpc>
              <a:spcBef>
                <a:spcPts val="0"/>
              </a:spcBef>
              <a:spcAft>
                <a:spcPts val="0"/>
              </a:spcAft>
              <a:buClr>
                <a:srgbClr val="000000"/>
              </a:buClr>
              <a:buSzPts val="4600"/>
              <a:buFont typeface="Arial"/>
              <a:buNone/>
            </a:pPr>
            <a:endParaRPr sz="2300" b="0" i="0" u="none" strike="noStrike" cap="none">
              <a:solidFill>
                <a:schemeClr val="lt1"/>
              </a:solidFill>
              <a:latin typeface="Calibri"/>
              <a:ea typeface="Calibri"/>
              <a:cs typeface="Calibri"/>
              <a:sym typeface="Calibri"/>
            </a:endParaRPr>
          </a:p>
        </p:txBody>
      </p:sp>
      <p:sp>
        <p:nvSpPr>
          <p:cNvPr id="36" name="Google Shape;36;p7"/>
          <p:cNvSpPr txBox="1">
            <a:spLocks noGrp="1"/>
          </p:cNvSpPr>
          <p:nvPr>
            <p:ph type="sldNum" idx="12"/>
          </p:nvPr>
        </p:nvSpPr>
        <p:spPr>
          <a:xfrm>
            <a:off x="10929716" y="309923"/>
            <a:ext cx="894634"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7" name="Google Shape;37;p7"/>
          <p:cNvSpPr txBox="1">
            <a:spLocks noGrp="1"/>
          </p:cNvSpPr>
          <p:nvPr>
            <p:ph type="title"/>
          </p:nvPr>
        </p:nvSpPr>
        <p:spPr>
          <a:xfrm>
            <a:off x="1099495" y="2631688"/>
            <a:ext cx="8821251" cy="4063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6000"/>
              <a:buFont typeface="Montserrat"/>
              <a:buNone/>
              <a:defRPr sz="2999"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9pPr>
          </a:lstStyle>
          <a:p>
            <a:endParaRPr/>
          </a:p>
        </p:txBody>
      </p:sp>
      <p:sp>
        <p:nvSpPr>
          <p:cNvPr id="38" name="Google Shape;38;p7"/>
          <p:cNvSpPr/>
          <p:nvPr/>
        </p:nvSpPr>
        <p:spPr>
          <a:xfrm>
            <a:off x="1179622" y="3420513"/>
            <a:ext cx="449791" cy="42450"/>
          </a:xfrm>
          <a:prstGeom prst="rect">
            <a:avLst/>
          </a:prstGeom>
          <a:solidFill>
            <a:srgbClr val="274291"/>
          </a:solidFill>
          <a:ln>
            <a:noFill/>
          </a:ln>
        </p:spPr>
        <p:txBody>
          <a:bodyPr spcFirstLastPara="1" wrap="square" lIns="45707" tIns="45707" rIns="45707" bIns="45707" anchor="ctr" anchorCtr="0">
            <a:noAutofit/>
          </a:bodyPr>
          <a:lstStyle/>
          <a:p>
            <a:pPr marL="0" lvl="0" indent="0" algn="l" rtl="0">
              <a:spcBef>
                <a:spcPts val="0"/>
              </a:spcBef>
              <a:spcAft>
                <a:spcPts val="0"/>
              </a:spcAft>
              <a:buNone/>
            </a:pPr>
            <a:endParaRPr sz="35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asic Slide">
    <p:spTree>
      <p:nvGrpSpPr>
        <p:cNvPr id="1" name=""/>
        <p:cNvGrpSpPr/>
        <p:nvPr/>
      </p:nvGrpSpPr>
      <p:grpSpPr>
        <a:xfrm>
          <a:off x="0" y="0"/>
          <a:ext cx="0" cy="0"/>
          <a:chOff x="0" y="0"/>
          <a:chExt cx="0" cy="0"/>
        </a:xfrm>
      </p:grpSpPr>
      <p:sp>
        <p:nvSpPr>
          <p:cNvPr id="8" name="Text Placeholder 36"/>
          <p:cNvSpPr>
            <a:spLocks noGrp="1"/>
          </p:cNvSpPr>
          <p:nvPr>
            <p:ph type="body" sz="quarter" idx="13"/>
          </p:nvPr>
        </p:nvSpPr>
        <p:spPr>
          <a:xfrm>
            <a:off x="1098374" y="1184917"/>
            <a:ext cx="10012748" cy="295995"/>
          </a:xfrm>
          <a:prstGeom prst="rect">
            <a:avLst/>
          </a:prstGeom>
        </p:spPr>
        <p:txBody>
          <a:bodyPr vert="horz" numCol="1" anchor="t"/>
          <a:lstStyle>
            <a:lvl1pPr marL="0" indent="0">
              <a:buFontTx/>
              <a:buNone/>
              <a:defRPr sz="1800" b="0" i="0">
                <a:solidFill>
                  <a:srgbClr val="1C92D1"/>
                </a:solidFill>
                <a:latin typeface="Arial"/>
                <a:cs typeface="Arial"/>
              </a:defRPr>
            </a:lvl1pPr>
            <a:lvl2pPr>
              <a:buFontTx/>
              <a:buNone/>
              <a:defRPr/>
            </a:lvl2pPr>
          </a:lstStyle>
          <a:p>
            <a:pPr lvl="0"/>
            <a:r>
              <a:rPr lang="en-US"/>
              <a:t>Click to edit Master text styles</a:t>
            </a:r>
          </a:p>
        </p:txBody>
      </p:sp>
      <p:sp>
        <p:nvSpPr>
          <p:cNvPr id="13" name="Text Placeholder 38"/>
          <p:cNvSpPr>
            <a:spLocks noGrp="1"/>
          </p:cNvSpPr>
          <p:nvPr>
            <p:ph type="body" sz="quarter" idx="12"/>
          </p:nvPr>
        </p:nvSpPr>
        <p:spPr>
          <a:xfrm>
            <a:off x="1098374" y="1670563"/>
            <a:ext cx="10012748" cy="3915618"/>
          </a:xfrm>
          <a:prstGeom prst="rect">
            <a:avLst/>
          </a:prstGeom>
        </p:spPr>
        <p:txBody>
          <a:bodyPr vert="horz"/>
          <a:lstStyle>
            <a:lvl1pPr>
              <a:spcAft>
                <a:spcPts val="600"/>
              </a:spcAft>
              <a:buSzPct val="140000"/>
              <a:buFontTx/>
              <a:buBlip>
                <a:blip r:embed="rId2"/>
              </a:buBlip>
              <a:defRPr sz="1800" b="0" i="0">
                <a:solidFill>
                  <a:srgbClr val="000000"/>
                </a:solidFill>
                <a:latin typeface="Arial" panose="020B0604020202020204" pitchFamily="34" charset="0"/>
                <a:cs typeface="Arial" panose="020B0604020202020204" pitchFamily="34" charset="0"/>
              </a:defRPr>
            </a:lvl1pPr>
            <a:lvl2pPr>
              <a:buClr>
                <a:schemeClr val="tx1">
                  <a:lumMod val="50000"/>
                  <a:lumOff val="50000"/>
                </a:schemeClr>
              </a:buClr>
              <a:defRPr sz="1800">
                <a:latin typeface="Arial" panose="020B0604020202020204" pitchFamily="34" charset="0"/>
                <a:cs typeface="Arial" panose="020B0604020202020204" pitchFamily="34" charset="0"/>
              </a:defRPr>
            </a:lvl2pPr>
            <a:lvl3pPr>
              <a:buClr>
                <a:schemeClr val="tx1">
                  <a:lumMod val="50000"/>
                  <a:lumOff val="50000"/>
                </a:schemeClr>
              </a:buClr>
              <a:defRPr sz="1800">
                <a:latin typeface="Arial" panose="020B0604020202020204" pitchFamily="34" charset="0"/>
                <a:cs typeface="Arial" panose="020B0604020202020204" pitchFamily="34" charset="0"/>
              </a:defRPr>
            </a:lvl3pPr>
            <a:lvl4pPr>
              <a:buClr>
                <a:schemeClr val="tx1">
                  <a:lumMod val="50000"/>
                  <a:lumOff val="50000"/>
                </a:schemeClr>
              </a:buClr>
              <a:defRPr sz="1800">
                <a:latin typeface="Arial" panose="020B0604020202020204" pitchFamily="34" charset="0"/>
                <a:cs typeface="Arial" panose="020B0604020202020204" pitchFamily="34" charset="0"/>
              </a:defRPr>
            </a:lvl4pPr>
            <a:lvl5pPr>
              <a:buClr>
                <a:schemeClr val="tx1">
                  <a:lumMod val="50000"/>
                  <a:lumOff val="50000"/>
                </a:schemeClr>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30"/>
          <p:cNvSpPr>
            <a:spLocks noGrp="1"/>
          </p:cNvSpPr>
          <p:nvPr>
            <p:ph type="title"/>
          </p:nvPr>
        </p:nvSpPr>
        <p:spPr>
          <a:xfrm>
            <a:off x="1098108" y="723251"/>
            <a:ext cx="10013014" cy="507511"/>
          </a:xfrm>
          <a:prstGeom prst="rect">
            <a:avLst/>
          </a:prstGeom>
        </p:spPr>
        <p:txBody>
          <a:bodyPr vert="horz" wrap="square">
            <a:spAutoFit/>
          </a:bodyPr>
          <a:lstStyle>
            <a:lvl1pPr algn="l">
              <a:defRPr sz="2698" b="1" i="0" cap="all">
                <a:solidFill>
                  <a:srgbClr val="3155A6"/>
                </a:solidFill>
                <a:latin typeface="Arial"/>
                <a:cs typeface="Arial"/>
              </a:defRPr>
            </a:lvl1pPr>
          </a:lstStyle>
          <a:p>
            <a:r>
              <a:rPr lang="en-US"/>
              <a:t>Click to edit Master title style</a:t>
            </a:r>
          </a:p>
        </p:txBody>
      </p:sp>
      <p:sp>
        <p:nvSpPr>
          <p:cNvPr id="15" name="Slide Number Placeholder 14"/>
          <p:cNvSpPr>
            <a:spLocks noGrp="1"/>
          </p:cNvSpPr>
          <p:nvPr>
            <p:ph type="sldNum" sz="quarter" idx="14"/>
          </p:nvPr>
        </p:nvSpPr>
        <p:spPr/>
        <p:txBody>
          <a:bodyPr/>
          <a:lstStyle>
            <a:lvl1pPr>
              <a:defRPr>
                <a:solidFill>
                  <a:srgbClr val="274291"/>
                </a:solidFill>
              </a:defRPr>
            </a:lvl1pPr>
          </a:lstStyle>
          <a:p>
            <a:fld id="{944D184D-A8DB-B44D-A6B9-1A2AAF13A89B}" type="slidenum">
              <a:rPr lang="en-US" smtClean="0"/>
              <a:pPr/>
              <a:t>‹#›</a:t>
            </a:fld>
            <a:endParaRPr lang="en-US"/>
          </a:p>
        </p:txBody>
      </p:sp>
    </p:spTree>
    <p:extLst>
      <p:ext uri="{BB962C8B-B14F-4D97-AF65-F5344CB8AC3E}">
        <p14:creationId xmlns:p14="http://schemas.microsoft.com/office/powerpoint/2010/main" val="23781060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7_Custom Layout 1">
  <p:cSld name="7_Custom Layout_1">
    <p:spTree>
      <p:nvGrpSpPr>
        <p:cNvPr id="1" name="Shape 23"/>
        <p:cNvGrpSpPr/>
        <p:nvPr/>
      </p:nvGrpSpPr>
      <p:grpSpPr>
        <a:xfrm>
          <a:off x="0" y="0"/>
          <a:ext cx="0" cy="0"/>
          <a:chOff x="0" y="0"/>
          <a:chExt cx="0" cy="0"/>
        </a:xfrm>
      </p:grpSpPr>
      <p:sp>
        <p:nvSpPr>
          <p:cNvPr id="24" name="Google Shape;24;p5"/>
          <p:cNvSpPr txBox="1">
            <a:spLocks noGrp="1"/>
          </p:cNvSpPr>
          <p:nvPr>
            <p:ph type="sldNum" idx="12"/>
          </p:nvPr>
        </p:nvSpPr>
        <p:spPr>
          <a:xfrm>
            <a:off x="10929716" y="309923"/>
            <a:ext cx="894634"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5" name="Google Shape;25;p5"/>
          <p:cNvSpPr/>
          <p:nvPr/>
        </p:nvSpPr>
        <p:spPr>
          <a:xfrm>
            <a:off x="-62654" y="-125275"/>
            <a:ext cx="12379988" cy="714075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5707" tIns="45707" rIns="45707" bIns="45707"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ldNum" idx="2"/>
          </p:nvPr>
        </p:nvSpPr>
        <p:spPr>
          <a:xfrm>
            <a:off x="10929716" y="309923"/>
            <a:ext cx="894634"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i="0" u="none" strike="noStrike" cap="none">
                <a:solidFill>
                  <a:srgbClr val="27429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7_Custom Layout 2">
  <p:cSld name="7_Custom Layout_2">
    <p:spTree>
      <p:nvGrpSpPr>
        <p:cNvPr id="1" name="Shape 34"/>
        <p:cNvGrpSpPr/>
        <p:nvPr/>
      </p:nvGrpSpPr>
      <p:grpSpPr>
        <a:xfrm>
          <a:off x="0" y="0"/>
          <a:ext cx="0" cy="0"/>
          <a:chOff x="0" y="0"/>
          <a:chExt cx="0" cy="0"/>
        </a:xfrm>
      </p:grpSpPr>
      <p:sp>
        <p:nvSpPr>
          <p:cNvPr id="35" name="Google Shape;35;p7"/>
          <p:cNvSpPr/>
          <p:nvPr/>
        </p:nvSpPr>
        <p:spPr>
          <a:xfrm>
            <a:off x="0" y="0"/>
            <a:ext cx="12192062" cy="6858000"/>
          </a:xfrm>
          <a:prstGeom prst="rect">
            <a:avLst/>
          </a:prstGeom>
          <a:solidFill>
            <a:srgbClr val="1C92D1"/>
          </a:solidFill>
          <a:ln w="9525" cap="flat" cmpd="sng">
            <a:solidFill>
              <a:srgbClr val="4A7DBA"/>
            </a:solidFill>
            <a:prstDash val="solid"/>
            <a:round/>
            <a:headEnd type="none" w="sm" len="sm"/>
            <a:tailEnd type="none" w="sm" len="sm"/>
          </a:ln>
        </p:spPr>
        <p:txBody>
          <a:bodyPr spcFirstLastPara="1" wrap="square" lIns="45707" tIns="22847" rIns="45707" bIns="22847" anchor="ctr" anchorCtr="0">
            <a:noAutofit/>
          </a:bodyPr>
          <a:lstStyle/>
          <a:p>
            <a:pPr marL="0" marR="0" lvl="0" indent="0" algn="ctr" rtl="0">
              <a:lnSpc>
                <a:spcPct val="100000"/>
              </a:lnSpc>
              <a:spcBef>
                <a:spcPts val="0"/>
              </a:spcBef>
              <a:spcAft>
                <a:spcPts val="0"/>
              </a:spcAft>
              <a:buClr>
                <a:srgbClr val="000000"/>
              </a:buClr>
              <a:buSzPts val="4600"/>
              <a:buFont typeface="Arial"/>
              <a:buNone/>
            </a:pPr>
            <a:endParaRPr sz="2300" b="0" i="0" u="none" strike="noStrike" cap="none">
              <a:solidFill>
                <a:schemeClr val="lt1"/>
              </a:solidFill>
              <a:latin typeface="Calibri"/>
              <a:ea typeface="Calibri"/>
              <a:cs typeface="Calibri"/>
              <a:sym typeface="Calibri"/>
            </a:endParaRPr>
          </a:p>
        </p:txBody>
      </p:sp>
      <p:sp>
        <p:nvSpPr>
          <p:cNvPr id="36" name="Google Shape;36;p7"/>
          <p:cNvSpPr txBox="1">
            <a:spLocks noGrp="1"/>
          </p:cNvSpPr>
          <p:nvPr>
            <p:ph type="sldNum" idx="12"/>
          </p:nvPr>
        </p:nvSpPr>
        <p:spPr>
          <a:xfrm>
            <a:off x="10929716" y="309923"/>
            <a:ext cx="894634"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2000"/>
              <a:buFont typeface="Arial"/>
              <a:buNone/>
              <a:defRPr sz="1000" i="0" u="none" strike="noStrike" cap="none">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7" name="Google Shape;37;p7"/>
          <p:cNvSpPr txBox="1">
            <a:spLocks noGrp="1"/>
          </p:cNvSpPr>
          <p:nvPr>
            <p:ph type="title"/>
          </p:nvPr>
        </p:nvSpPr>
        <p:spPr>
          <a:xfrm>
            <a:off x="1099495" y="2631688"/>
            <a:ext cx="8821251" cy="4063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6000"/>
              <a:buFont typeface="Montserrat"/>
              <a:buNone/>
              <a:defRPr sz="30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Montserrat"/>
              <a:buNone/>
              <a:defRPr sz="900" i="0" u="none" strike="noStrike" cap="none">
                <a:solidFill>
                  <a:srgbClr val="000000"/>
                </a:solidFill>
                <a:latin typeface="Montserrat"/>
                <a:ea typeface="Montserrat"/>
                <a:cs typeface="Montserrat"/>
                <a:sym typeface="Montserrat"/>
              </a:defRPr>
            </a:lvl9pPr>
          </a:lstStyle>
          <a:p>
            <a:endParaRPr/>
          </a:p>
        </p:txBody>
      </p:sp>
      <p:sp>
        <p:nvSpPr>
          <p:cNvPr id="38" name="Google Shape;38;p7"/>
          <p:cNvSpPr/>
          <p:nvPr/>
        </p:nvSpPr>
        <p:spPr>
          <a:xfrm>
            <a:off x="1179622" y="3420513"/>
            <a:ext cx="449791" cy="42450"/>
          </a:xfrm>
          <a:prstGeom prst="rect">
            <a:avLst/>
          </a:prstGeom>
          <a:solidFill>
            <a:srgbClr val="274291"/>
          </a:solidFill>
          <a:ln>
            <a:noFill/>
          </a:ln>
        </p:spPr>
        <p:txBody>
          <a:bodyPr spcFirstLastPara="1" wrap="square" lIns="45707" tIns="45707" rIns="45707" bIns="45707"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asic Slide">
    <p:spTree>
      <p:nvGrpSpPr>
        <p:cNvPr id="1" name=""/>
        <p:cNvGrpSpPr/>
        <p:nvPr/>
      </p:nvGrpSpPr>
      <p:grpSpPr>
        <a:xfrm>
          <a:off x="0" y="0"/>
          <a:ext cx="0" cy="0"/>
          <a:chOff x="0" y="0"/>
          <a:chExt cx="0" cy="0"/>
        </a:xfrm>
      </p:grpSpPr>
      <p:sp>
        <p:nvSpPr>
          <p:cNvPr id="8" name="Text Placeholder 36"/>
          <p:cNvSpPr>
            <a:spLocks noGrp="1"/>
          </p:cNvSpPr>
          <p:nvPr>
            <p:ph type="body" sz="quarter" idx="13"/>
          </p:nvPr>
        </p:nvSpPr>
        <p:spPr>
          <a:xfrm>
            <a:off x="1098374" y="1184917"/>
            <a:ext cx="10012748" cy="295995"/>
          </a:xfrm>
          <a:prstGeom prst="rect">
            <a:avLst/>
          </a:prstGeom>
        </p:spPr>
        <p:txBody>
          <a:bodyPr vert="horz" numCol="1" anchor="t"/>
          <a:lstStyle>
            <a:lvl1pPr marL="0" indent="0">
              <a:buFontTx/>
              <a:buNone/>
              <a:defRPr sz="1800" b="0" i="0">
                <a:solidFill>
                  <a:srgbClr val="1C92D1"/>
                </a:solidFill>
                <a:latin typeface="Arial"/>
                <a:cs typeface="Arial"/>
              </a:defRPr>
            </a:lvl1pPr>
            <a:lvl2pPr>
              <a:buFontTx/>
              <a:buNone/>
              <a:defRPr/>
            </a:lvl2pPr>
          </a:lstStyle>
          <a:p>
            <a:pPr lvl="0"/>
            <a:r>
              <a:rPr lang="en-US"/>
              <a:t>Click to edit Master text styles</a:t>
            </a:r>
          </a:p>
        </p:txBody>
      </p:sp>
      <p:sp>
        <p:nvSpPr>
          <p:cNvPr id="13" name="Text Placeholder 38"/>
          <p:cNvSpPr>
            <a:spLocks noGrp="1"/>
          </p:cNvSpPr>
          <p:nvPr>
            <p:ph type="body" sz="quarter" idx="12"/>
          </p:nvPr>
        </p:nvSpPr>
        <p:spPr>
          <a:xfrm>
            <a:off x="1098374" y="1670563"/>
            <a:ext cx="10012748" cy="3915618"/>
          </a:xfrm>
          <a:prstGeom prst="rect">
            <a:avLst/>
          </a:prstGeom>
        </p:spPr>
        <p:txBody>
          <a:bodyPr vert="horz"/>
          <a:lstStyle>
            <a:lvl1pPr>
              <a:spcAft>
                <a:spcPts val="600"/>
              </a:spcAft>
              <a:buSzPct val="140000"/>
              <a:buFontTx/>
              <a:buBlip>
                <a:blip r:embed="rId2"/>
              </a:buBlip>
              <a:defRPr sz="1800" b="0" i="0">
                <a:solidFill>
                  <a:srgbClr val="000000"/>
                </a:solidFill>
                <a:latin typeface="Arial" panose="020B0604020202020204" pitchFamily="34" charset="0"/>
                <a:cs typeface="Arial" panose="020B0604020202020204" pitchFamily="34" charset="0"/>
              </a:defRPr>
            </a:lvl1pPr>
            <a:lvl2pPr>
              <a:buClr>
                <a:schemeClr val="tx1">
                  <a:lumMod val="50000"/>
                  <a:lumOff val="50000"/>
                </a:schemeClr>
              </a:buClr>
              <a:defRPr sz="1800">
                <a:latin typeface="Arial" panose="020B0604020202020204" pitchFamily="34" charset="0"/>
                <a:cs typeface="Arial" panose="020B0604020202020204" pitchFamily="34" charset="0"/>
              </a:defRPr>
            </a:lvl2pPr>
            <a:lvl3pPr>
              <a:buClr>
                <a:schemeClr val="tx1">
                  <a:lumMod val="50000"/>
                  <a:lumOff val="50000"/>
                </a:schemeClr>
              </a:buClr>
              <a:defRPr sz="1800">
                <a:latin typeface="Arial" panose="020B0604020202020204" pitchFamily="34" charset="0"/>
                <a:cs typeface="Arial" panose="020B0604020202020204" pitchFamily="34" charset="0"/>
              </a:defRPr>
            </a:lvl3pPr>
            <a:lvl4pPr>
              <a:buClr>
                <a:schemeClr val="tx1">
                  <a:lumMod val="50000"/>
                  <a:lumOff val="50000"/>
                </a:schemeClr>
              </a:buClr>
              <a:defRPr sz="1800">
                <a:latin typeface="Arial" panose="020B0604020202020204" pitchFamily="34" charset="0"/>
                <a:cs typeface="Arial" panose="020B0604020202020204" pitchFamily="34" charset="0"/>
              </a:defRPr>
            </a:lvl4pPr>
            <a:lvl5pPr>
              <a:buClr>
                <a:schemeClr val="tx1">
                  <a:lumMod val="50000"/>
                  <a:lumOff val="50000"/>
                </a:schemeClr>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30"/>
          <p:cNvSpPr>
            <a:spLocks noGrp="1"/>
          </p:cNvSpPr>
          <p:nvPr>
            <p:ph type="title"/>
          </p:nvPr>
        </p:nvSpPr>
        <p:spPr>
          <a:xfrm>
            <a:off x="1098108" y="723251"/>
            <a:ext cx="10013014" cy="507831"/>
          </a:xfrm>
          <a:prstGeom prst="rect">
            <a:avLst/>
          </a:prstGeom>
        </p:spPr>
        <p:txBody>
          <a:bodyPr vert="horz" wrap="square">
            <a:spAutoFit/>
          </a:bodyPr>
          <a:lstStyle>
            <a:lvl1pPr algn="l">
              <a:defRPr sz="2700" b="1" i="0" cap="all">
                <a:solidFill>
                  <a:srgbClr val="3155A6"/>
                </a:solidFill>
                <a:latin typeface="Arial"/>
                <a:cs typeface="Arial"/>
              </a:defRPr>
            </a:lvl1pPr>
          </a:lstStyle>
          <a:p>
            <a:r>
              <a:rPr lang="en-US"/>
              <a:t>Click to edit Master title style</a:t>
            </a:r>
          </a:p>
        </p:txBody>
      </p:sp>
      <p:sp>
        <p:nvSpPr>
          <p:cNvPr id="15" name="Slide Number Placeholder 14"/>
          <p:cNvSpPr>
            <a:spLocks noGrp="1"/>
          </p:cNvSpPr>
          <p:nvPr>
            <p:ph type="sldNum" sz="quarter" idx="14"/>
          </p:nvPr>
        </p:nvSpPr>
        <p:spPr/>
        <p:txBody>
          <a:bodyPr/>
          <a:lstStyle>
            <a:lvl1pPr>
              <a:defRPr>
                <a:solidFill>
                  <a:srgbClr val="274291"/>
                </a:solidFill>
              </a:defRPr>
            </a:lvl1pPr>
          </a:lstStyle>
          <a:p>
            <a:fld id="{944D184D-A8DB-B44D-A6B9-1A2AAF13A89B}" type="slidenum">
              <a:rPr lang="en-US" smtClean="0"/>
              <a:pPr/>
              <a:t>‹#›</a:t>
            </a:fld>
            <a:endParaRPr lang="en-US"/>
          </a:p>
        </p:txBody>
      </p:sp>
    </p:spTree>
    <p:extLst>
      <p:ext uri="{BB962C8B-B14F-4D97-AF65-F5344CB8AC3E}">
        <p14:creationId xmlns:p14="http://schemas.microsoft.com/office/powerpoint/2010/main" val="23781060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801" r:id="rId1"/>
    <p:sldLayoutId id="2147483803" r:id="rId2"/>
    <p:sldLayoutId id="2147483802" r:id="rId3"/>
    <p:sldLayoutId id="2147483804" r:id="rId4"/>
    <p:sldLayoutId id="2147483806" r:id="rId5"/>
    <p:sldLayoutId id="2147483807" r:id="rId6"/>
    <p:sldLayoutId id="2147483809" r:id="rId7"/>
    <p:sldLayoutId id="2147483810" r:id="rId8"/>
    <p:sldLayoutId id="2147483808" r:id="rId9"/>
    <p:sldLayoutId id="2147483811"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PP_WIDE_TEMP_BLUE_A.ai"/>
          <p:cNvPicPr preferRelativeResize="0"/>
          <p:nvPr/>
        </p:nvPicPr>
        <p:blipFill rotWithShape="1">
          <a:blip r:embed="rId13">
            <a:alphaModFix/>
          </a:blip>
          <a:srcRect/>
          <a:stretch/>
        </p:blipFill>
        <p:spPr>
          <a:xfrm>
            <a:off x="793" y="0"/>
            <a:ext cx="12190413" cy="6858000"/>
          </a:xfrm>
          <a:prstGeom prst="rect">
            <a:avLst/>
          </a:prstGeom>
          <a:noFill/>
          <a:ln>
            <a:noFill/>
          </a:ln>
        </p:spPr>
      </p:pic>
      <p:sp>
        <p:nvSpPr>
          <p:cNvPr id="11" name="Google Shape;11;p1"/>
          <p:cNvSpPr txBox="1">
            <a:spLocks noGrp="1"/>
          </p:cNvSpPr>
          <p:nvPr>
            <p:ph type="sldNum" idx="12"/>
          </p:nvPr>
        </p:nvSpPr>
        <p:spPr>
          <a:xfrm>
            <a:off x="10929716" y="309924"/>
            <a:ext cx="8946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1000" b="0" i="0" u="none" strike="noStrike" cap="none">
                <a:solidFill>
                  <a:srgbClr val="27429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000"/>
              <a:buFont typeface="Arial"/>
              <a:buNone/>
              <a:defRPr sz="1000" b="0" i="0" u="none" strike="noStrike" cap="none">
                <a:solidFill>
                  <a:srgbClr val="27429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000"/>
              <a:buFont typeface="Arial"/>
              <a:buNone/>
              <a:defRPr sz="1000" b="0" i="0" u="none" strike="noStrike" cap="none">
                <a:solidFill>
                  <a:srgbClr val="27429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000"/>
              <a:buFont typeface="Arial"/>
              <a:buNone/>
              <a:defRPr sz="1000" b="0" i="0" u="none" strike="noStrike" cap="none">
                <a:solidFill>
                  <a:srgbClr val="27429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000"/>
              <a:buFont typeface="Arial"/>
              <a:buNone/>
              <a:defRPr sz="1000" b="0" i="0" u="none" strike="noStrike" cap="none">
                <a:solidFill>
                  <a:srgbClr val="27429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000"/>
              <a:buFont typeface="Arial"/>
              <a:buNone/>
              <a:defRPr sz="1000" b="0" i="0" u="none" strike="noStrike" cap="none">
                <a:solidFill>
                  <a:srgbClr val="27429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000"/>
              <a:buFont typeface="Arial"/>
              <a:buNone/>
              <a:defRPr sz="1000" b="0" i="0" u="none" strike="noStrike" cap="none">
                <a:solidFill>
                  <a:srgbClr val="27429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000"/>
              <a:buFont typeface="Arial"/>
              <a:buNone/>
              <a:defRPr sz="1000" b="0" i="0" u="none" strike="noStrike" cap="none">
                <a:solidFill>
                  <a:srgbClr val="27429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000"/>
              <a:buFont typeface="Arial"/>
              <a:buNone/>
              <a:defRPr sz="1000" b="0" i="0" u="none" strike="noStrike" cap="none">
                <a:solidFill>
                  <a:srgbClr val="27429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49" r:id="rId3"/>
    <p:sldLayoutId id="2147483650" r:id="rId4"/>
    <p:sldLayoutId id="2147483657" r:id="rId5"/>
    <p:sldLayoutId id="2147483658" r:id="rId6"/>
    <p:sldLayoutId id="2147483659" r:id="rId7"/>
    <p:sldLayoutId id="2147483805" r:id="rId8"/>
    <p:sldLayoutId id="2147483651" r:id="rId9"/>
    <p:sldLayoutId id="2147483653" r:id="rId10"/>
    <p:sldLayoutId id="214748365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C42415-0542-CA49-8E80-9C3617904207}"/>
              </a:ext>
            </a:extLst>
          </p:cNvPr>
          <p:cNvSpPr>
            <a:spLocks noGrp="1"/>
          </p:cNvSpPr>
          <p:nvPr>
            <p:ph type="title"/>
          </p:nvPr>
        </p:nvSpPr>
        <p:spPr>
          <a:xfrm>
            <a:off x="1052904" y="4354047"/>
            <a:ext cx="5278220" cy="338270"/>
          </a:xfrm>
        </p:spPr>
        <p:txBody>
          <a:bodyPr>
            <a:normAutofit/>
          </a:bodyPr>
          <a:lstStyle/>
          <a:p>
            <a:pPr>
              <a:lnSpc>
                <a:spcPct val="100000"/>
              </a:lnSpc>
              <a:spcBef>
                <a:spcPts val="600"/>
              </a:spcBef>
              <a:spcAft>
                <a:spcPts val="600"/>
              </a:spcAft>
            </a:pPr>
            <a:r>
              <a:rPr lang="en-US" dirty="0">
                <a:latin typeface="Montserrat"/>
              </a:rPr>
              <a:t>2023 Intern Final Presentation</a:t>
            </a:r>
            <a:endParaRPr lang="en-US" dirty="0"/>
          </a:p>
        </p:txBody>
      </p:sp>
      <p:sp>
        <p:nvSpPr>
          <p:cNvPr id="3" name="Title 1">
            <a:extLst>
              <a:ext uri="{FF2B5EF4-FFF2-40B4-BE49-F238E27FC236}">
                <a16:creationId xmlns:a16="http://schemas.microsoft.com/office/drawing/2014/main" id="{7BE00B04-EB28-0942-A563-F07D3F04445F}"/>
              </a:ext>
            </a:extLst>
          </p:cNvPr>
          <p:cNvSpPr txBox="1">
            <a:spLocks/>
          </p:cNvSpPr>
          <p:nvPr/>
        </p:nvSpPr>
        <p:spPr>
          <a:xfrm>
            <a:off x="1052904" y="4692317"/>
            <a:ext cx="5278220" cy="338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600" b="1" i="0" kern="1200" cap="all" spc="0">
                <a:solidFill>
                  <a:schemeClr val="bg1"/>
                </a:solidFill>
                <a:latin typeface="Arial"/>
                <a:ea typeface="+mj-ea"/>
                <a:cs typeface="Arial"/>
              </a:defRPr>
            </a:lvl1pPr>
          </a:lstStyle>
          <a:p>
            <a:pPr>
              <a:lnSpc>
                <a:spcPct val="100000"/>
              </a:lnSpc>
              <a:spcBef>
                <a:spcPts val="600"/>
              </a:spcBef>
              <a:spcAft>
                <a:spcPts val="600"/>
              </a:spcAft>
            </a:pPr>
            <a:r>
              <a:rPr lang="en-US" dirty="0">
                <a:latin typeface="Montserrat"/>
              </a:rPr>
              <a:t>Ethan Rudometkin</a:t>
            </a:r>
            <a:endParaRPr lang="en-US" dirty="0"/>
          </a:p>
        </p:txBody>
      </p:sp>
    </p:spTree>
    <p:extLst>
      <p:ext uri="{BB962C8B-B14F-4D97-AF65-F5344CB8AC3E}">
        <p14:creationId xmlns:p14="http://schemas.microsoft.com/office/powerpoint/2010/main" val="126824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9" name="Google Shape;59;p10"/>
          <p:cNvSpPr txBox="1">
            <a:spLocks noGrp="1"/>
          </p:cNvSpPr>
          <p:nvPr>
            <p:ph type="sldNum" idx="12"/>
          </p:nvPr>
        </p:nvSpPr>
        <p:spPr>
          <a:xfrm>
            <a:off x="10929716" y="310330"/>
            <a:ext cx="894634" cy="365052"/>
          </a:xfrm>
          <a:prstGeom prst="rect">
            <a:avLst/>
          </a:prstGeom>
        </p:spPr>
        <p:txBody>
          <a:bodyPr spcFirstLastPara="1" wrap="square" lIns="45707" tIns="22847" rIns="45707" bIns="22847" anchor="ctr" anchorCtr="0">
            <a:noAutofit/>
          </a:bodyPr>
          <a:lstStyle/>
          <a:p>
            <a:fld id="{00000000-1234-1234-1234-123412341234}" type="slidenum">
              <a:rPr lang="en-US"/>
              <a:pPr/>
              <a:t>2</a:t>
            </a:fld>
            <a:endParaRPr/>
          </a:p>
        </p:txBody>
      </p:sp>
      <p:sp>
        <p:nvSpPr>
          <p:cNvPr id="3" name="Title 2">
            <a:extLst>
              <a:ext uri="{FF2B5EF4-FFF2-40B4-BE49-F238E27FC236}">
                <a16:creationId xmlns:a16="http://schemas.microsoft.com/office/drawing/2014/main" id="{4CDBD9EA-0940-5F3D-8068-9384D0AC2995}"/>
              </a:ext>
            </a:extLst>
          </p:cNvPr>
          <p:cNvSpPr>
            <a:spLocks noGrp="1"/>
          </p:cNvSpPr>
          <p:nvPr>
            <p:ph type="title"/>
          </p:nvPr>
        </p:nvSpPr>
        <p:spPr/>
        <p:txBody>
          <a:bodyPr/>
          <a:lstStyle/>
          <a:p>
            <a:r>
              <a:rPr lang="en-US" dirty="0"/>
              <a:t>Project Introduction</a:t>
            </a:r>
          </a:p>
        </p:txBody>
      </p:sp>
      <p:sp>
        <p:nvSpPr>
          <p:cNvPr id="6" name="Text Placeholder 4">
            <a:extLst>
              <a:ext uri="{FF2B5EF4-FFF2-40B4-BE49-F238E27FC236}">
                <a16:creationId xmlns:a16="http://schemas.microsoft.com/office/drawing/2014/main" id="{A71211F0-41DE-4E4B-A39B-6EADF0D28FB7}"/>
              </a:ext>
            </a:extLst>
          </p:cNvPr>
          <p:cNvSpPr txBox="1">
            <a:spLocks/>
          </p:cNvSpPr>
          <p:nvPr/>
        </p:nvSpPr>
        <p:spPr>
          <a:xfrm>
            <a:off x="1098356" y="1534332"/>
            <a:ext cx="10012748" cy="41070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28554" marR="0" lvl="0" indent="-114277" algn="l" rtl="0">
              <a:lnSpc>
                <a:spcPct val="100000"/>
              </a:lnSpc>
              <a:spcBef>
                <a:spcPts val="360"/>
              </a:spcBef>
              <a:spcAft>
                <a:spcPts val="0"/>
              </a:spcAft>
              <a:buClr>
                <a:srgbClr val="1C92D1"/>
              </a:buClr>
              <a:buSzPts val="3600"/>
              <a:buFont typeface="Montserrat"/>
              <a:buNone/>
              <a:defRPr sz="1800" b="0" i="0" u="none" strike="noStrike" cap="none">
                <a:solidFill>
                  <a:srgbClr val="1C92D1"/>
                </a:solidFill>
                <a:latin typeface="Montserrat"/>
                <a:ea typeface="Montserrat"/>
                <a:cs typeface="Montserrat"/>
                <a:sym typeface="Montserrat"/>
              </a:defRPr>
            </a:lvl1pPr>
            <a:lvl2pPr marL="457109" marR="0" lvl="1" indent="-114277" algn="l" rtl="0">
              <a:lnSpc>
                <a:spcPct val="100000"/>
              </a:lnSpc>
              <a:spcBef>
                <a:spcPts val="720"/>
              </a:spcBef>
              <a:spcAft>
                <a:spcPts val="0"/>
              </a:spcAft>
              <a:buClr>
                <a:schemeClr val="dk1"/>
              </a:buClr>
              <a:buSzPts val="7200"/>
              <a:buFont typeface="Montserrat"/>
              <a:buNone/>
              <a:defRPr sz="3599" b="0" i="0" u="none" strike="noStrike" cap="none">
                <a:solidFill>
                  <a:schemeClr val="dk1"/>
                </a:solidFill>
                <a:latin typeface="Montserrat"/>
                <a:ea typeface="Montserrat"/>
                <a:cs typeface="Montserrat"/>
                <a:sym typeface="Montserrat"/>
              </a:defRPr>
            </a:lvl2pPr>
            <a:lvl3pPr marL="685663" marR="0" lvl="2" indent="-311088" algn="l" rtl="0">
              <a:lnSpc>
                <a:spcPct val="100000"/>
              </a:lnSpc>
              <a:spcBef>
                <a:spcPts val="620"/>
              </a:spcBef>
              <a:spcAft>
                <a:spcPts val="0"/>
              </a:spcAft>
              <a:buClr>
                <a:schemeClr val="dk1"/>
              </a:buClr>
              <a:buSzPts val="6200"/>
              <a:buFont typeface="Montserrat"/>
              <a:buChar char="•"/>
              <a:defRPr sz="3099" b="0" i="0" u="none" strike="noStrike" cap="none">
                <a:solidFill>
                  <a:schemeClr val="dk1"/>
                </a:solidFill>
                <a:latin typeface="Montserrat"/>
                <a:ea typeface="Montserrat"/>
                <a:cs typeface="Montserrat"/>
                <a:sym typeface="Montserrat"/>
              </a:defRPr>
            </a:lvl3pPr>
            <a:lvl4pPr marL="914217" marR="0" lvl="3"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4pPr>
            <a:lvl5pPr marL="1142771" marR="0" lvl="4"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5pPr>
            <a:lvl6pPr marL="1371326" marR="0" lvl="5"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6pPr>
            <a:lvl7pPr marL="1599880" marR="0" lvl="6"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7pPr>
            <a:lvl8pPr marL="1828434" marR="0" lvl="7"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8pPr>
            <a:lvl9pPr marL="2056989" marR="0" lvl="8"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9pPr>
          </a:lstStyle>
          <a:p>
            <a:pPr marL="399415" indent="-285750">
              <a:lnSpc>
                <a:spcPct val="150000"/>
              </a:lnSpc>
              <a:buClr>
                <a:srgbClr val="000000"/>
              </a:buClr>
              <a:buSzPct val="100000"/>
              <a:buFont typeface="Arial" panose="020B0604020202020204" pitchFamily="34" charset="0"/>
              <a:buChar char="•"/>
            </a:pPr>
            <a:r>
              <a:rPr lang="en-US" kern="0" dirty="0">
                <a:solidFill>
                  <a:schemeClr val="tx1"/>
                </a:solidFill>
              </a:rPr>
              <a:t>ERP Software: Oracle Enterprise Resource Planning (ERP)</a:t>
            </a:r>
          </a:p>
          <a:p>
            <a:pPr marL="399415" indent="-285750">
              <a:lnSpc>
                <a:spcPct val="150000"/>
              </a:lnSpc>
              <a:buClr>
                <a:srgbClr val="000000"/>
              </a:buClr>
              <a:buSzPct val="100000"/>
              <a:buFont typeface="Arial" panose="020B0604020202020204" pitchFamily="34" charset="0"/>
              <a:buChar char="•"/>
            </a:pPr>
            <a:r>
              <a:rPr lang="en-US" kern="0" dirty="0">
                <a:solidFill>
                  <a:schemeClr val="tx1"/>
                </a:solidFill>
              </a:rPr>
              <a:t>Component: Oracle ESS (Enterprise Scheduler Service)</a:t>
            </a:r>
          </a:p>
          <a:p>
            <a:pPr marL="399415" indent="-285750">
              <a:lnSpc>
                <a:spcPct val="150000"/>
              </a:lnSpc>
              <a:buClr>
                <a:srgbClr val="000000"/>
              </a:buClr>
              <a:buSzPct val="100000"/>
              <a:buFont typeface="Arial" panose="020B0604020202020204" pitchFamily="34" charset="0"/>
              <a:buChar char="•"/>
            </a:pPr>
            <a:r>
              <a:rPr lang="en-US" kern="0" dirty="0">
                <a:solidFill>
                  <a:schemeClr val="tx1"/>
                </a:solidFill>
              </a:rPr>
              <a:t>Purpose: Manages business operations - finance, human resources, supply chain, etc.</a:t>
            </a:r>
          </a:p>
          <a:p>
            <a:pPr marL="399415" indent="-285750">
              <a:lnSpc>
                <a:spcPct val="150000"/>
              </a:lnSpc>
              <a:buClr>
                <a:srgbClr val="000000"/>
              </a:buClr>
              <a:buSzPct val="100000"/>
              <a:buFont typeface="Arial" panose="020B0604020202020204" pitchFamily="34" charset="0"/>
              <a:buChar char="•"/>
            </a:pPr>
            <a:r>
              <a:rPr lang="en-US" kern="0" dirty="0">
                <a:solidFill>
                  <a:schemeClr val="tx1"/>
                </a:solidFill>
              </a:rPr>
              <a:t>ERP Quarterly Updates and Issue: Deliver new features, bug fixes, and security updates through regular quarterly releases. However, potential data inconsistency and system slowdown issues can arise from overlapping task execution during these updates.</a:t>
            </a:r>
          </a:p>
          <a:p>
            <a:pPr marL="113665" indent="0">
              <a:lnSpc>
                <a:spcPct val="150000"/>
              </a:lnSpc>
              <a:buClr>
                <a:srgbClr val="000000"/>
              </a:buClr>
              <a:buSzPct val="100000"/>
            </a:pPr>
            <a:endParaRPr lang="en-US" kern="0" dirty="0">
              <a:solidFill>
                <a:schemeClr val="tx1"/>
              </a:solidFill>
            </a:endParaRPr>
          </a:p>
          <a:p>
            <a:pPr indent="-297157" algn="l" rtl="0" fontAlgn="base">
              <a:lnSpc>
                <a:spcPct val="150000"/>
              </a:lnSpc>
              <a:buClr>
                <a:schemeClr val="tx1"/>
              </a:buClr>
              <a:buSzPct val="100000"/>
              <a:buFont typeface="Arial" panose="020B0604020202020204" pitchFamily="34" charset="0"/>
              <a:buChar char="•"/>
            </a:pPr>
            <a:endParaRPr lang="en-US" sz="1800" b="0" u="none" strike="noStrike" dirty="0">
              <a:solidFill>
                <a:schemeClr val="tx1"/>
              </a:solidFill>
              <a:effectLst/>
              <a:latin typeface="Montserrat" pitchFamily="2" charset="77"/>
            </a:endParaRPr>
          </a:p>
        </p:txBody>
      </p:sp>
    </p:spTree>
    <p:extLst>
      <p:ext uri="{BB962C8B-B14F-4D97-AF65-F5344CB8AC3E}">
        <p14:creationId xmlns:p14="http://schemas.microsoft.com/office/powerpoint/2010/main" val="81426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9" name="Google Shape;59;p10"/>
          <p:cNvSpPr txBox="1">
            <a:spLocks noGrp="1"/>
          </p:cNvSpPr>
          <p:nvPr>
            <p:ph type="sldNum" idx="12"/>
          </p:nvPr>
        </p:nvSpPr>
        <p:spPr>
          <a:xfrm>
            <a:off x="10929716" y="310330"/>
            <a:ext cx="894634" cy="365052"/>
          </a:xfrm>
          <a:prstGeom prst="rect">
            <a:avLst/>
          </a:prstGeom>
        </p:spPr>
        <p:txBody>
          <a:bodyPr spcFirstLastPara="1" wrap="square" lIns="45707" tIns="22847" rIns="45707" bIns="22847" anchor="ctr" anchorCtr="0">
            <a:noAutofit/>
          </a:bodyPr>
          <a:lstStyle/>
          <a:p>
            <a:fld id="{00000000-1234-1234-1234-123412341234}" type="slidenum">
              <a:rPr lang="en-US"/>
              <a:pPr/>
              <a:t>3</a:t>
            </a:fld>
            <a:endParaRPr/>
          </a:p>
        </p:txBody>
      </p:sp>
      <p:pic>
        <p:nvPicPr>
          <p:cNvPr id="4" name="Picture 3" descr="A screenshot of a computer&#10;&#10;Description automatically generated">
            <a:extLst>
              <a:ext uri="{FF2B5EF4-FFF2-40B4-BE49-F238E27FC236}">
                <a16:creationId xmlns:a16="http://schemas.microsoft.com/office/drawing/2014/main" id="{FC3EADEE-4084-4312-88DB-254A4DC8D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29" y="84909"/>
            <a:ext cx="11513142" cy="5626389"/>
          </a:xfrm>
          <a:prstGeom prst="rect">
            <a:avLst/>
          </a:prstGeom>
        </p:spPr>
      </p:pic>
    </p:spTree>
    <p:extLst>
      <p:ext uri="{BB962C8B-B14F-4D97-AF65-F5344CB8AC3E}">
        <p14:creationId xmlns:p14="http://schemas.microsoft.com/office/powerpoint/2010/main" val="189101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9" name="Google Shape;59;p10"/>
          <p:cNvSpPr txBox="1">
            <a:spLocks noGrp="1"/>
          </p:cNvSpPr>
          <p:nvPr>
            <p:ph type="sldNum" idx="12"/>
          </p:nvPr>
        </p:nvSpPr>
        <p:spPr>
          <a:xfrm>
            <a:off x="10929716" y="310330"/>
            <a:ext cx="894634" cy="365052"/>
          </a:xfrm>
          <a:prstGeom prst="rect">
            <a:avLst/>
          </a:prstGeom>
        </p:spPr>
        <p:txBody>
          <a:bodyPr spcFirstLastPara="1" wrap="square" lIns="45707" tIns="22847" rIns="45707" bIns="22847" anchor="ctr" anchorCtr="0">
            <a:noAutofit/>
          </a:bodyPr>
          <a:lstStyle/>
          <a:p>
            <a:fld id="{00000000-1234-1234-1234-123412341234}" type="slidenum">
              <a:rPr lang="en-US"/>
              <a:pPr/>
              <a:t>4</a:t>
            </a:fld>
            <a:endParaRPr/>
          </a:p>
        </p:txBody>
      </p:sp>
      <p:sp>
        <p:nvSpPr>
          <p:cNvPr id="3" name="Title 2">
            <a:extLst>
              <a:ext uri="{FF2B5EF4-FFF2-40B4-BE49-F238E27FC236}">
                <a16:creationId xmlns:a16="http://schemas.microsoft.com/office/drawing/2014/main" id="{4CDBD9EA-0940-5F3D-8068-9384D0AC2995}"/>
              </a:ext>
            </a:extLst>
          </p:cNvPr>
          <p:cNvSpPr>
            <a:spLocks noGrp="1"/>
          </p:cNvSpPr>
          <p:nvPr>
            <p:ph type="title"/>
          </p:nvPr>
        </p:nvSpPr>
        <p:spPr/>
        <p:txBody>
          <a:bodyPr/>
          <a:lstStyle/>
          <a:p>
            <a:r>
              <a:rPr lang="en-US" dirty="0"/>
              <a:t>Project Solution</a:t>
            </a:r>
          </a:p>
        </p:txBody>
      </p:sp>
      <p:sp>
        <p:nvSpPr>
          <p:cNvPr id="6" name="Text Placeholder 4">
            <a:extLst>
              <a:ext uri="{FF2B5EF4-FFF2-40B4-BE49-F238E27FC236}">
                <a16:creationId xmlns:a16="http://schemas.microsoft.com/office/drawing/2014/main" id="{A71211F0-41DE-4E4B-A39B-6EADF0D28FB7}"/>
              </a:ext>
            </a:extLst>
          </p:cNvPr>
          <p:cNvSpPr txBox="1">
            <a:spLocks/>
          </p:cNvSpPr>
          <p:nvPr/>
        </p:nvSpPr>
        <p:spPr>
          <a:xfrm>
            <a:off x="1098356" y="1534332"/>
            <a:ext cx="5315507" cy="41070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28554" marR="0" lvl="0" indent="-114277" algn="l" rtl="0">
              <a:lnSpc>
                <a:spcPct val="100000"/>
              </a:lnSpc>
              <a:spcBef>
                <a:spcPts val="360"/>
              </a:spcBef>
              <a:spcAft>
                <a:spcPts val="0"/>
              </a:spcAft>
              <a:buClr>
                <a:srgbClr val="1C92D1"/>
              </a:buClr>
              <a:buSzPts val="3600"/>
              <a:buFont typeface="Montserrat"/>
              <a:buNone/>
              <a:defRPr sz="1800" b="0" i="0" u="none" strike="noStrike" cap="none">
                <a:solidFill>
                  <a:srgbClr val="1C92D1"/>
                </a:solidFill>
                <a:latin typeface="Montserrat"/>
                <a:ea typeface="Montserrat"/>
                <a:cs typeface="Montserrat"/>
                <a:sym typeface="Montserrat"/>
              </a:defRPr>
            </a:lvl1pPr>
            <a:lvl2pPr marL="457109" marR="0" lvl="1" indent="-114277" algn="l" rtl="0">
              <a:lnSpc>
                <a:spcPct val="100000"/>
              </a:lnSpc>
              <a:spcBef>
                <a:spcPts val="720"/>
              </a:spcBef>
              <a:spcAft>
                <a:spcPts val="0"/>
              </a:spcAft>
              <a:buClr>
                <a:schemeClr val="dk1"/>
              </a:buClr>
              <a:buSzPts val="7200"/>
              <a:buFont typeface="Montserrat"/>
              <a:buNone/>
              <a:defRPr sz="3599" b="0" i="0" u="none" strike="noStrike" cap="none">
                <a:solidFill>
                  <a:schemeClr val="dk1"/>
                </a:solidFill>
                <a:latin typeface="Montserrat"/>
                <a:ea typeface="Montserrat"/>
                <a:cs typeface="Montserrat"/>
                <a:sym typeface="Montserrat"/>
              </a:defRPr>
            </a:lvl2pPr>
            <a:lvl3pPr marL="685663" marR="0" lvl="2" indent="-311088" algn="l" rtl="0">
              <a:lnSpc>
                <a:spcPct val="100000"/>
              </a:lnSpc>
              <a:spcBef>
                <a:spcPts val="620"/>
              </a:spcBef>
              <a:spcAft>
                <a:spcPts val="0"/>
              </a:spcAft>
              <a:buClr>
                <a:schemeClr val="dk1"/>
              </a:buClr>
              <a:buSzPts val="6200"/>
              <a:buFont typeface="Montserrat"/>
              <a:buChar char="•"/>
              <a:defRPr sz="3099" b="0" i="0" u="none" strike="noStrike" cap="none">
                <a:solidFill>
                  <a:schemeClr val="dk1"/>
                </a:solidFill>
                <a:latin typeface="Montserrat"/>
                <a:ea typeface="Montserrat"/>
                <a:cs typeface="Montserrat"/>
                <a:sym typeface="Montserrat"/>
              </a:defRPr>
            </a:lvl3pPr>
            <a:lvl4pPr marL="914217" marR="0" lvl="3"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4pPr>
            <a:lvl5pPr marL="1142771" marR="0" lvl="4"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5pPr>
            <a:lvl6pPr marL="1371326" marR="0" lvl="5"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6pPr>
            <a:lvl7pPr marL="1599880" marR="0" lvl="6"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7pPr>
            <a:lvl8pPr marL="1828434" marR="0" lvl="7"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8pPr>
            <a:lvl9pPr marL="2056989" marR="0" lvl="8"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9pPr>
          </a:lstStyle>
          <a:p>
            <a:pPr marL="399415" indent="-285750">
              <a:lnSpc>
                <a:spcPct val="150000"/>
              </a:lnSpc>
              <a:buClr>
                <a:srgbClr val="000000"/>
              </a:buClr>
              <a:buSzPct val="100000"/>
              <a:buFont typeface="Arial" panose="020B0604020202020204" pitchFamily="34" charset="0"/>
              <a:buChar char="•"/>
            </a:pPr>
            <a:r>
              <a:rPr lang="en-US" kern="0" dirty="0">
                <a:solidFill>
                  <a:schemeClr val="tx1"/>
                </a:solidFill>
              </a:rPr>
              <a:t>Recommended using </a:t>
            </a:r>
            <a:r>
              <a:rPr lang="en-US" b="1" kern="0" dirty="0">
                <a:solidFill>
                  <a:schemeClr val="tx1"/>
                </a:solidFill>
              </a:rPr>
              <a:t>SoapUI for automation</a:t>
            </a:r>
            <a:r>
              <a:rPr lang="en-US" kern="0" dirty="0">
                <a:solidFill>
                  <a:schemeClr val="tx1"/>
                </a:solidFill>
              </a:rPr>
              <a:t> and interaction with the Oracle ESS scheduler tool.</a:t>
            </a:r>
          </a:p>
          <a:p>
            <a:pPr marL="399415" indent="-285750">
              <a:lnSpc>
                <a:spcPct val="150000"/>
              </a:lnSpc>
              <a:buClr>
                <a:srgbClr val="000000"/>
              </a:buClr>
              <a:buSzPct val="100000"/>
              <a:buFont typeface="Arial" panose="020B0604020202020204" pitchFamily="34" charset="0"/>
              <a:buChar char="•"/>
            </a:pPr>
            <a:r>
              <a:rPr lang="en-US" kern="0" dirty="0">
                <a:solidFill>
                  <a:schemeClr val="tx1"/>
                </a:solidFill>
              </a:rPr>
              <a:t>SoapUI supports SOAP requests, enabling communication with the Oracle ESS API for </a:t>
            </a:r>
            <a:r>
              <a:rPr lang="en-US" b="1" kern="0" dirty="0">
                <a:solidFill>
                  <a:schemeClr val="tx1"/>
                </a:solidFill>
              </a:rPr>
              <a:t>performing tasks programmatically.</a:t>
            </a:r>
          </a:p>
          <a:p>
            <a:pPr indent="-297157" algn="l" rtl="0" fontAlgn="base">
              <a:lnSpc>
                <a:spcPct val="150000"/>
              </a:lnSpc>
              <a:buClr>
                <a:schemeClr val="tx1"/>
              </a:buClr>
              <a:buSzPct val="100000"/>
              <a:buFont typeface="Arial" panose="020B0604020202020204" pitchFamily="34" charset="0"/>
              <a:buChar char="•"/>
            </a:pPr>
            <a:endParaRPr lang="en-US" sz="1800" b="0" u="none" strike="noStrike" dirty="0">
              <a:solidFill>
                <a:schemeClr val="tx1"/>
              </a:solidFill>
              <a:effectLst/>
              <a:latin typeface="Montserrat" pitchFamily="2" charset="77"/>
            </a:endParaRPr>
          </a:p>
        </p:txBody>
      </p:sp>
      <p:pic>
        <p:nvPicPr>
          <p:cNvPr id="1026" name="Picture 2" descr="SoapUI Alternatives | 3 Best UI Testing Tools for 2023">
            <a:extLst>
              <a:ext uri="{FF2B5EF4-FFF2-40B4-BE49-F238E27FC236}">
                <a16:creationId xmlns:a16="http://schemas.microsoft.com/office/drawing/2014/main" id="{E7D7E072-9DEE-4047-89A7-54F34F20C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863" y="2419195"/>
            <a:ext cx="5088199" cy="157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7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128869-7D68-40D8-926E-A8DF927C28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pic>
        <p:nvPicPr>
          <p:cNvPr id="8" name="Picture 7" descr="A diagram of a company&#10;&#10;Description automatically generated with medium confidence">
            <a:extLst>
              <a:ext uri="{FF2B5EF4-FFF2-40B4-BE49-F238E27FC236}">
                <a16:creationId xmlns:a16="http://schemas.microsoft.com/office/drawing/2014/main" id="{CD2FD1C4-4069-4738-A7FE-613323D93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7573"/>
            <a:ext cx="12078935" cy="4542854"/>
          </a:xfrm>
          <a:prstGeom prst="rect">
            <a:avLst/>
          </a:prstGeom>
        </p:spPr>
      </p:pic>
    </p:spTree>
    <p:extLst>
      <p:ext uri="{BB962C8B-B14F-4D97-AF65-F5344CB8AC3E}">
        <p14:creationId xmlns:p14="http://schemas.microsoft.com/office/powerpoint/2010/main" val="212600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9" name="Google Shape;59;p10"/>
          <p:cNvSpPr txBox="1">
            <a:spLocks noGrp="1"/>
          </p:cNvSpPr>
          <p:nvPr>
            <p:ph type="sldNum" idx="12"/>
          </p:nvPr>
        </p:nvSpPr>
        <p:spPr>
          <a:xfrm>
            <a:off x="10929716" y="310330"/>
            <a:ext cx="894634" cy="365052"/>
          </a:xfrm>
          <a:prstGeom prst="rect">
            <a:avLst/>
          </a:prstGeom>
        </p:spPr>
        <p:txBody>
          <a:bodyPr spcFirstLastPara="1" wrap="square" lIns="45707" tIns="22847" rIns="45707" bIns="22847" anchor="ctr" anchorCtr="0">
            <a:noAutofit/>
          </a:bodyPr>
          <a:lstStyle/>
          <a:p>
            <a:fld id="{00000000-1234-1234-1234-123412341234}" type="slidenum">
              <a:rPr lang="en-US"/>
              <a:pPr/>
              <a:t>6</a:t>
            </a:fld>
            <a:endParaRPr/>
          </a:p>
        </p:txBody>
      </p:sp>
      <p:sp>
        <p:nvSpPr>
          <p:cNvPr id="3" name="Title 2">
            <a:extLst>
              <a:ext uri="{FF2B5EF4-FFF2-40B4-BE49-F238E27FC236}">
                <a16:creationId xmlns:a16="http://schemas.microsoft.com/office/drawing/2014/main" id="{4CDBD9EA-0940-5F3D-8068-9384D0AC2995}"/>
              </a:ext>
            </a:extLst>
          </p:cNvPr>
          <p:cNvSpPr>
            <a:spLocks noGrp="1"/>
          </p:cNvSpPr>
          <p:nvPr>
            <p:ph type="title"/>
          </p:nvPr>
        </p:nvSpPr>
        <p:spPr/>
        <p:txBody>
          <a:bodyPr/>
          <a:lstStyle/>
          <a:p>
            <a:r>
              <a:rPr lang="en-US" dirty="0"/>
              <a:t>Project Contribution to Servco </a:t>
            </a:r>
          </a:p>
        </p:txBody>
      </p:sp>
      <p:sp>
        <p:nvSpPr>
          <p:cNvPr id="6" name="Text Placeholder 4">
            <a:extLst>
              <a:ext uri="{FF2B5EF4-FFF2-40B4-BE49-F238E27FC236}">
                <a16:creationId xmlns:a16="http://schemas.microsoft.com/office/drawing/2014/main" id="{A71211F0-41DE-4E4B-A39B-6EADF0D28FB7}"/>
              </a:ext>
            </a:extLst>
          </p:cNvPr>
          <p:cNvSpPr txBox="1">
            <a:spLocks/>
          </p:cNvSpPr>
          <p:nvPr/>
        </p:nvSpPr>
        <p:spPr>
          <a:xfrm>
            <a:off x="1098356" y="1534332"/>
            <a:ext cx="5645344" cy="41070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28554" marR="0" lvl="0" indent="-114277" algn="l" rtl="0">
              <a:lnSpc>
                <a:spcPct val="100000"/>
              </a:lnSpc>
              <a:spcBef>
                <a:spcPts val="360"/>
              </a:spcBef>
              <a:spcAft>
                <a:spcPts val="0"/>
              </a:spcAft>
              <a:buClr>
                <a:srgbClr val="1C92D1"/>
              </a:buClr>
              <a:buSzPts val="3600"/>
              <a:buFont typeface="Montserrat"/>
              <a:buNone/>
              <a:defRPr sz="1800" b="0" i="0" u="none" strike="noStrike" cap="none">
                <a:solidFill>
                  <a:srgbClr val="1C92D1"/>
                </a:solidFill>
                <a:latin typeface="Montserrat"/>
                <a:ea typeface="Montserrat"/>
                <a:cs typeface="Montserrat"/>
                <a:sym typeface="Montserrat"/>
              </a:defRPr>
            </a:lvl1pPr>
            <a:lvl2pPr marL="457109" marR="0" lvl="1" indent="-114277" algn="l" rtl="0">
              <a:lnSpc>
                <a:spcPct val="100000"/>
              </a:lnSpc>
              <a:spcBef>
                <a:spcPts val="720"/>
              </a:spcBef>
              <a:spcAft>
                <a:spcPts val="0"/>
              </a:spcAft>
              <a:buClr>
                <a:schemeClr val="dk1"/>
              </a:buClr>
              <a:buSzPts val="7200"/>
              <a:buFont typeface="Montserrat"/>
              <a:buNone/>
              <a:defRPr sz="3599" b="0" i="0" u="none" strike="noStrike" cap="none">
                <a:solidFill>
                  <a:schemeClr val="dk1"/>
                </a:solidFill>
                <a:latin typeface="Montserrat"/>
                <a:ea typeface="Montserrat"/>
                <a:cs typeface="Montserrat"/>
                <a:sym typeface="Montserrat"/>
              </a:defRPr>
            </a:lvl2pPr>
            <a:lvl3pPr marL="685663" marR="0" lvl="2" indent="-311088" algn="l" rtl="0">
              <a:lnSpc>
                <a:spcPct val="100000"/>
              </a:lnSpc>
              <a:spcBef>
                <a:spcPts val="620"/>
              </a:spcBef>
              <a:spcAft>
                <a:spcPts val="0"/>
              </a:spcAft>
              <a:buClr>
                <a:schemeClr val="dk1"/>
              </a:buClr>
              <a:buSzPts val="6200"/>
              <a:buFont typeface="Montserrat"/>
              <a:buChar char="•"/>
              <a:defRPr sz="3099" b="0" i="0" u="none" strike="noStrike" cap="none">
                <a:solidFill>
                  <a:schemeClr val="dk1"/>
                </a:solidFill>
                <a:latin typeface="Montserrat"/>
                <a:ea typeface="Montserrat"/>
                <a:cs typeface="Montserrat"/>
                <a:sym typeface="Montserrat"/>
              </a:defRPr>
            </a:lvl3pPr>
            <a:lvl4pPr marL="914217" marR="0" lvl="3"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4pPr>
            <a:lvl5pPr marL="1142771" marR="0" lvl="4"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5pPr>
            <a:lvl6pPr marL="1371326" marR="0" lvl="5"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6pPr>
            <a:lvl7pPr marL="1599880" marR="0" lvl="6"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7pPr>
            <a:lvl8pPr marL="1828434" marR="0" lvl="7"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8pPr>
            <a:lvl9pPr marL="2056989" marR="0" lvl="8"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9pPr>
          </a:lstStyle>
          <a:p>
            <a:pPr indent="-297157" algn="l" rtl="0" fontAlgn="base">
              <a:lnSpc>
                <a:spcPct val="150000"/>
              </a:lnSpc>
              <a:buClr>
                <a:schemeClr val="tx1"/>
              </a:buClr>
              <a:buSzPct val="100000"/>
              <a:buFont typeface="Arial" panose="020B0604020202020204" pitchFamily="34" charset="0"/>
              <a:buChar char="•"/>
            </a:pPr>
            <a:r>
              <a:rPr lang="en-US" sz="1800" b="0" u="none" strike="noStrike" dirty="0">
                <a:solidFill>
                  <a:schemeClr val="tx1"/>
                </a:solidFill>
                <a:effectLst/>
                <a:latin typeface="Montserrat" pitchFamily="2" charset="77"/>
              </a:rPr>
              <a:t>Automation with SoapUI </a:t>
            </a:r>
            <a:r>
              <a:rPr lang="en-US" sz="1800" b="1" u="none" strike="noStrike" dirty="0">
                <a:solidFill>
                  <a:schemeClr val="tx1"/>
                </a:solidFill>
                <a:effectLst/>
                <a:latin typeface="Montserrat" pitchFamily="2" charset="77"/>
              </a:rPr>
              <a:t>reduces system downtime </a:t>
            </a:r>
            <a:r>
              <a:rPr lang="en-US" sz="1800" b="0" u="none" strike="noStrike" dirty="0">
                <a:solidFill>
                  <a:schemeClr val="tx1"/>
                </a:solidFill>
                <a:effectLst/>
                <a:latin typeface="Montserrat" pitchFamily="2" charset="77"/>
              </a:rPr>
              <a:t>by efficiently scheduling job pausing before the quarterly update</a:t>
            </a:r>
          </a:p>
          <a:p>
            <a:pPr indent="-297157" algn="l" rtl="0" fontAlgn="base">
              <a:lnSpc>
                <a:spcPct val="150000"/>
              </a:lnSpc>
              <a:buClr>
                <a:schemeClr val="tx1"/>
              </a:buClr>
              <a:buSzPct val="100000"/>
              <a:buFont typeface="Arial" panose="020B0604020202020204" pitchFamily="34" charset="0"/>
              <a:buChar char="•"/>
            </a:pPr>
            <a:r>
              <a:rPr lang="en-US" sz="1800" b="0" u="none" strike="noStrike" dirty="0">
                <a:solidFill>
                  <a:schemeClr val="tx1"/>
                </a:solidFill>
                <a:effectLst/>
                <a:latin typeface="Montserrat" pitchFamily="2" charset="77"/>
              </a:rPr>
              <a:t>The elimination of manual intervention through automation </a:t>
            </a:r>
            <a:r>
              <a:rPr lang="en-US" sz="1800" b="1" u="none" strike="noStrike" dirty="0">
                <a:solidFill>
                  <a:schemeClr val="tx1"/>
                </a:solidFill>
                <a:effectLst/>
                <a:latin typeface="Montserrat" pitchFamily="2" charset="77"/>
              </a:rPr>
              <a:t>eliminates human error</a:t>
            </a:r>
            <a:endParaRPr lang="en-US" sz="1800" b="0" u="none" strike="noStrike" dirty="0">
              <a:solidFill>
                <a:schemeClr val="tx1"/>
              </a:solidFill>
              <a:effectLst/>
              <a:latin typeface="Montserrat" pitchFamily="2" charset="77"/>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C3426F64-873A-4720-8F4D-43EFFFE8F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7721" y="1638299"/>
            <a:ext cx="3161995" cy="3161995"/>
          </a:xfrm>
          <a:prstGeom prst="rect">
            <a:avLst/>
          </a:prstGeom>
        </p:spPr>
      </p:pic>
    </p:spTree>
    <p:extLst>
      <p:ext uri="{BB962C8B-B14F-4D97-AF65-F5344CB8AC3E}">
        <p14:creationId xmlns:p14="http://schemas.microsoft.com/office/powerpoint/2010/main" val="168507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9" name="Google Shape;59;p10"/>
          <p:cNvSpPr txBox="1">
            <a:spLocks noGrp="1"/>
          </p:cNvSpPr>
          <p:nvPr>
            <p:ph type="sldNum" idx="12"/>
          </p:nvPr>
        </p:nvSpPr>
        <p:spPr>
          <a:xfrm>
            <a:off x="10929716" y="310330"/>
            <a:ext cx="894634" cy="365052"/>
          </a:xfrm>
          <a:prstGeom prst="rect">
            <a:avLst/>
          </a:prstGeom>
        </p:spPr>
        <p:txBody>
          <a:bodyPr spcFirstLastPara="1" wrap="square" lIns="45707" tIns="22847" rIns="45707" bIns="22847" anchor="ctr" anchorCtr="0">
            <a:noAutofit/>
          </a:bodyPr>
          <a:lstStyle/>
          <a:p>
            <a:fld id="{00000000-1234-1234-1234-123412341234}" type="slidenum">
              <a:rPr lang="en-US"/>
              <a:pPr/>
              <a:t>7</a:t>
            </a:fld>
            <a:endParaRPr/>
          </a:p>
        </p:txBody>
      </p:sp>
      <p:sp>
        <p:nvSpPr>
          <p:cNvPr id="3" name="Title 2">
            <a:extLst>
              <a:ext uri="{FF2B5EF4-FFF2-40B4-BE49-F238E27FC236}">
                <a16:creationId xmlns:a16="http://schemas.microsoft.com/office/drawing/2014/main" id="{4CDBD9EA-0940-5F3D-8068-9384D0AC2995}"/>
              </a:ext>
            </a:extLst>
          </p:cNvPr>
          <p:cNvSpPr>
            <a:spLocks noGrp="1"/>
          </p:cNvSpPr>
          <p:nvPr>
            <p:ph type="title"/>
          </p:nvPr>
        </p:nvSpPr>
        <p:spPr/>
        <p:txBody>
          <a:bodyPr/>
          <a:lstStyle/>
          <a:p>
            <a:r>
              <a:rPr lang="en-US" dirty="0"/>
              <a:t>Key Takeaways</a:t>
            </a:r>
          </a:p>
        </p:txBody>
      </p:sp>
      <p:sp>
        <p:nvSpPr>
          <p:cNvPr id="6" name="Text Placeholder 4">
            <a:extLst>
              <a:ext uri="{FF2B5EF4-FFF2-40B4-BE49-F238E27FC236}">
                <a16:creationId xmlns:a16="http://schemas.microsoft.com/office/drawing/2014/main" id="{A71211F0-41DE-4E4B-A39B-6EADF0D28FB7}"/>
              </a:ext>
            </a:extLst>
          </p:cNvPr>
          <p:cNvSpPr txBox="1">
            <a:spLocks/>
          </p:cNvSpPr>
          <p:nvPr/>
        </p:nvSpPr>
        <p:spPr>
          <a:xfrm>
            <a:off x="1098356" y="1534332"/>
            <a:ext cx="10012748" cy="41070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28554" marR="0" lvl="0" indent="-114277" algn="l" rtl="0">
              <a:lnSpc>
                <a:spcPct val="100000"/>
              </a:lnSpc>
              <a:spcBef>
                <a:spcPts val="360"/>
              </a:spcBef>
              <a:spcAft>
                <a:spcPts val="0"/>
              </a:spcAft>
              <a:buClr>
                <a:srgbClr val="1C92D1"/>
              </a:buClr>
              <a:buSzPts val="3600"/>
              <a:buFont typeface="Montserrat"/>
              <a:buNone/>
              <a:defRPr sz="1800" b="0" i="0" u="none" strike="noStrike" cap="none">
                <a:solidFill>
                  <a:srgbClr val="1C92D1"/>
                </a:solidFill>
                <a:latin typeface="Montserrat"/>
                <a:ea typeface="Montserrat"/>
                <a:cs typeface="Montserrat"/>
                <a:sym typeface="Montserrat"/>
              </a:defRPr>
            </a:lvl1pPr>
            <a:lvl2pPr marL="457109" marR="0" lvl="1" indent="-114277" algn="l" rtl="0">
              <a:lnSpc>
                <a:spcPct val="100000"/>
              </a:lnSpc>
              <a:spcBef>
                <a:spcPts val="720"/>
              </a:spcBef>
              <a:spcAft>
                <a:spcPts val="0"/>
              </a:spcAft>
              <a:buClr>
                <a:schemeClr val="dk1"/>
              </a:buClr>
              <a:buSzPts val="7200"/>
              <a:buFont typeface="Montserrat"/>
              <a:buNone/>
              <a:defRPr sz="3599" b="0" i="0" u="none" strike="noStrike" cap="none">
                <a:solidFill>
                  <a:schemeClr val="dk1"/>
                </a:solidFill>
                <a:latin typeface="Montserrat"/>
                <a:ea typeface="Montserrat"/>
                <a:cs typeface="Montserrat"/>
                <a:sym typeface="Montserrat"/>
              </a:defRPr>
            </a:lvl2pPr>
            <a:lvl3pPr marL="685663" marR="0" lvl="2" indent="-311088" algn="l" rtl="0">
              <a:lnSpc>
                <a:spcPct val="100000"/>
              </a:lnSpc>
              <a:spcBef>
                <a:spcPts val="620"/>
              </a:spcBef>
              <a:spcAft>
                <a:spcPts val="0"/>
              </a:spcAft>
              <a:buClr>
                <a:schemeClr val="dk1"/>
              </a:buClr>
              <a:buSzPts val="6200"/>
              <a:buFont typeface="Montserrat"/>
              <a:buChar char="•"/>
              <a:defRPr sz="3099" b="0" i="0" u="none" strike="noStrike" cap="none">
                <a:solidFill>
                  <a:schemeClr val="dk1"/>
                </a:solidFill>
                <a:latin typeface="Montserrat"/>
                <a:ea typeface="Montserrat"/>
                <a:cs typeface="Montserrat"/>
                <a:sym typeface="Montserrat"/>
              </a:defRPr>
            </a:lvl3pPr>
            <a:lvl4pPr marL="914217" marR="0" lvl="3"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4pPr>
            <a:lvl5pPr marL="1142771" marR="0" lvl="4"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5pPr>
            <a:lvl6pPr marL="1371326" marR="0" lvl="5"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6pPr>
            <a:lvl7pPr marL="1599880" marR="0" lvl="6"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7pPr>
            <a:lvl8pPr marL="1828434" marR="0" lvl="7"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8pPr>
            <a:lvl9pPr marL="2056989" marR="0" lvl="8" indent="-276170" algn="l" rtl="0">
              <a:lnSpc>
                <a:spcPct val="100000"/>
              </a:lnSpc>
              <a:spcBef>
                <a:spcPts val="510"/>
              </a:spcBef>
              <a:spcAft>
                <a:spcPts val="0"/>
              </a:spcAft>
              <a:buClr>
                <a:schemeClr val="dk1"/>
              </a:buClr>
              <a:buSzPts val="5100"/>
              <a:buFont typeface="Montserrat"/>
              <a:buChar char="•"/>
              <a:defRPr sz="2549" b="0" i="0" u="none" strike="noStrike" cap="none">
                <a:solidFill>
                  <a:schemeClr val="dk1"/>
                </a:solidFill>
                <a:latin typeface="Montserrat"/>
                <a:ea typeface="Montserrat"/>
                <a:cs typeface="Montserrat"/>
                <a:sym typeface="Montserrat"/>
              </a:defRPr>
            </a:lvl9pPr>
          </a:lstStyle>
          <a:p>
            <a:pPr marL="285750" indent="-285750" algn="l" rtl="0" fontAlgn="base">
              <a:lnSpc>
                <a:spcPct val="150000"/>
              </a:lnSpc>
              <a:buClr>
                <a:schemeClr val="tx1"/>
              </a:buClr>
              <a:buSzPct val="100000"/>
              <a:buFont typeface="Arial" panose="020B0604020202020204" pitchFamily="34" charset="0"/>
              <a:buChar char="•"/>
            </a:pPr>
            <a:r>
              <a:rPr lang="en-US" sz="1800" b="1" u="none" strike="noStrike" dirty="0">
                <a:solidFill>
                  <a:schemeClr val="tx1"/>
                </a:solidFill>
                <a:effectLst/>
                <a:latin typeface="Montserrat" pitchFamily="2" charset="77"/>
              </a:rPr>
              <a:t>Skill Enhancement: </a:t>
            </a:r>
            <a:r>
              <a:rPr lang="en-US" sz="1800" b="0" u="none" strike="noStrike" dirty="0">
                <a:solidFill>
                  <a:schemeClr val="tx1"/>
                </a:solidFill>
                <a:effectLst/>
                <a:latin typeface="Montserrat" pitchFamily="2" charset="77"/>
              </a:rPr>
              <a:t>Strengthened proficiency in SoapUI and Oracle ESS, enabling effective automation and API integration. Gained experience in Linux and Putty for Oracle system management.</a:t>
            </a:r>
          </a:p>
          <a:p>
            <a:pPr indent="-297157" algn="l" rtl="0" fontAlgn="base">
              <a:lnSpc>
                <a:spcPct val="150000"/>
              </a:lnSpc>
              <a:buClr>
                <a:schemeClr val="tx1"/>
              </a:buClr>
              <a:buSzPct val="100000"/>
              <a:buFont typeface="Arial" panose="020B0604020202020204" pitchFamily="34" charset="0"/>
              <a:buChar char="•"/>
            </a:pPr>
            <a:r>
              <a:rPr lang="en-US" sz="1800" b="1" u="none" strike="noStrike" dirty="0">
                <a:solidFill>
                  <a:schemeClr val="tx1"/>
                </a:solidFill>
                <a:effectLst/>
                <a:latin typeface="Montserrat" pitchFamily="2" charset="77"/>
              </a:rPr>
              <a:t>Operational Insight:</a:t>
            </a:r>
            <a:r>
              <a:rPr lang="en-US" sz="1800" b="0" u="none" strike="noStrike" dirty="0">
                <a:solidFill>
                  <a:schemeClr val="tx1"/>
                </a:solidFill>
                <a:effectLst/>
                <a:latin typeface="Montserrat" pitchFamily="2" charset="77"/>
              </a:rPr>
              <a:t> Gained valuable understanding of Company Servco's operations through parts center tour. Witnessed practical use of Oracle tech in daily processes.</a:t>
            </a:r>
          </a:p>
          <a:p>
            <a:pPr indent="-297157" algn="l" rtl="0" fontAlgn="base">
              <a:lnSpc>
                <a:spcPct val="150000"/>
              </a:lnSpc>
              <a:buClr>
                <a:schemeClr val="tx1"/>
              </a:buClr>
              <a:buSzPct val="100000"/>
              <a:buFont typeface="Arial" panose="020B0604020202020204" pitchFamily="34" charset="0"/>
              <a:buChar char="•"/>
            </a:pPr>
            <a:r>
              <a:rPr lang="en-US" sz="1800" b="1" u="none" strike="noStrike" dirty="0">
                <a:solidFill>
                  <a:schemeClr val="tx1"/>
                </a:solidFill>
                <a:effectLst/>
                <a:latin typeface="Montserrat" pitchFamily="2" charset="77"/>
              </a:rPr>
              <a:t>Team Collaboration: </a:t>
            </a:r>
            <a:r>
              <a:rPr lang="en-US" sz="1800" b="0" u="none" strike="noStrike" dirty="0">
                <a:solidFill>
                  <a:schemeClr val="tx1"/>
                </a:solidFill>
                <a:effectLst/>
                <a:latin typeface="Montserrat" pitchFamily="2" charset="77"/>
              </a:rPr>
              <a:t>Improved teamwork, communication, and troubleshooting in collaborative hackathon. Developed unified approach to achieving shared objectives.</a:t>
            </a:r>
          </a:p>
        </p:txBody>
      </p:sp>
    </p:spTree>
    <p:extLst>
      <p:ext uri="{BB962C8B-B14F-4D97-AF65-F5344CB8AC3E}">
        <p14:creationId xmlns:p14="http://schemas.microsoft.com/office/powerpoint/2010/main" val="305666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sldNum" idx="12"/>
          </p:nvPr>
        </p:nvSpPr>
        <p:spPr>
          <a:xfrm>
            <a:off x="10929716" y="310330"/>
            <a:ext cx="894634" cy="365052"/>
          </a:xfrm>
          <a:prstGeom prst="rect">
            <a:avLst/>
          </a:prstGeom>
          <a:noFill/>
          <a:ln>
            <a:noFill/>
          </a:ln>
        </p:spPr>
        <p:txBody>
          <a:bodyPr spcFirstLastPara="1" wrap="square" lIns="45707" tIns="22847" rIns="45707" bIns="22847" anchor="ctr" anchorCtr="0">
            <a:noAutofit/>
          </a:bodyPr>
          <a:lstStyle/>
          <a:p>
            <a:fld id="{00000000-1234-1234-1234-123412341234}" type="slidenum">
              <a:rPr lang="en-US" dirty="0">
                <a:solidFill>
                  <a:srgbClr val="FFFFFF"/>
                </a:solidFill>
              </a:rPr>
              <a:pPr/>
              <a:t>8</a:t>
            </a:fld>
            <a:endParaRPr>
              <a:solidFill>
                <a:srgbClr val="FFFFFF"/>
              </a:solidFill>
            </a:endParaRPr>
          </a:p>
        </p:txBody>
      </p:sp>
      <p:sp>
        <p:nvSpPr>
          <p:cNvPr id="52" name="Google Shape;52;p9"/>
          <p:cNvSpPr txBox="1">
            <a:spLocks noGrp="1"/>
          </p:cNvSpPr>
          <p:nvPr>
            <p:ph type="title"/>
          </p:nvPr>
        </p:nvSpPr>
        <p:spPr>
          <a:xfrm>
            <a:off x="1099495" y="2631791"/>
            <a:ext cx="8821251" cy="406297"/>
          </a:xfrm>
          <a:prstGeom prst="rect">
            <a:avLst/>
          </a:prstGeom>
          <a:noFill/>
          <a:ln>
            <a:noFill/>
          </a:ln>
        </p:spPr>
        <p:txBody>
          <a:bodyPr spcFirstLastPara="1" wrap="square" lIns="45707" tIns="22847" rIns="45707" bIns="22847" anchor="t" anchorCtr="0">
            <a:noAutofit/>
          </a:bodyPr>
          <a:lstStyle/>
          <a:p>
            <a:r>
              <a:rPr lang="en-US" dirty="0">
                <a:latin typeface="montserrat"/>
              </a:rPr>
              <a:t>Thank you!</a:t>
            </a:r>
          </a:p>
        </p:txBody>
      </p:sp>
    </p:spTree>
    <p:extLst>
      <p:ext uri="{BB962C8B-B14F-4D97-AF65-F5344CB8AC3E}">
        <p14:creationId xmlns:p14="http://schemas.microsoft.com/office/powerpoint/2010/main" val="11059414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4502201FEED7488DF0B29A099A0D1F" ma:contentTypeVersion="13" ma:contentTypeDescription="Create a new document." ma:contentTypeScope="" ma:versionID="dd9b898fcb3380fd7afcde6e0a3a6776">
  <xsd:schema xmlns:xsd="http://www.w3.org/2001/XMLSchema" xmlns:xs="http://www.w3.org/2001/XMLSchema" xmlns:p="http://schemas.microsoft.com/office/2006/metadata/properties" xmlns:ns2="62f72d2e-8765-46d7-a5f4-12f602f0a6c7" xmlns:ns3="c857982c-40bb-4c92-9203-56276b79fb39" targetNamespace="http://schemas.microsoft.com/office/2006/metadata/properties" ma:root="true" ma:fieldsID="617f44548e6300b559c325cd6b54351a" ns2:_="" ns3:_="">
    <xsd:import namespace="62f72d2e-8765-46d7-a5f4-12f602f0a6c7"/>
    <xsd:import namespace="c857982c-40bb-4c92-9203-56276b79fb3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72d2e-8765-46d7-a5f4-12f602f0a6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b44e505-0c58-4b18-a93e-77058a36ccb2"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57982c-40bb-4c92-9203-56276b79fb3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3d418435-54ee-4998-8355-2b6302cbc965}" ma:internalName="TaxCatchAll" ma:showField="CatchAllData" ma:web="c857982c-40bb-4c92-9203-56276b79fb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62f72d2e-8765-46d7-a5f4-12f602f0a6c7" xsi:nil="true"/>
    <SharedWithUsers xmlns="c857982c-40bb-4c92-9203-56276b79fb39">
      <UserInfo>
        <DisplayName>Michelle Tran</DisplayName>
        <AccountId>35</AccountId>
        <AccountType/>
      </UserInfo>
    </SharedWithUsers>
    <lcf76f155ced4ddcb4097134ff3c332f xmlns="62f72d2e-8765-46d7-a5f4-12f602f0a6c7">
      <Terms xmlns="http://schemas.microsoft.com/office/infopath/2007/PartnerControls"/>
    </lcf76f155ced4ddcb4097134ff3c332f>
    <TaxCatchAll xmlns="c857982c-40bb-4c92-9203-56276b79fb39" xsi:nil="true"/>
  </documentManagement>
</p:properties>
</file>

<file path=customXml/itemProps1.xml><?xml version="1.0" encoding="utf-8"?>
<ds:datastoreItem xmlns:ds="http://schemas.openxmlformats.org/officeDocument/2006/customXml" ds:itemID="{38421810-8DB3-438E-8743-19D4352FF1CF}">
  <ds:schemaRefs>
    <ds:schemaRef ds:uri="http://schemas.microsoft.com/sharepoint/v3/contenttype/forms"/>
  </ds:schemaRefs>
</ds:datastoreItem>
</file>

<file path=customXml/itemProps2.xml><?xml version="1.0" encoding="utf-8"?>
<ds:datastoreItem xmlns:ds="http://schemas.openxmlformats.org/officeDocument/2006/customXml" ds:itemID="{1F8BB0FA-FD65-4964-94B3-B7D23457FBBA}">
  <ds:schemaRefs>
    <ds:schemaRef ds:uri="62f72d2e-8765-46d7-a5f4-12f602f0a6c7"/>
    <ds:schemaRef ds:uri="c857982c-40bb-4c92-9203-56276b79fb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66AE20-F1C4-47A8-BC8F-13C847D6B738}">
  <ds:schemaRefs>
    <ds:schemaRef ds:uri="62f72d2e-8765-46d7-a5f4-12f602f0a6c7"/>
    <ds:schemaRef ds:uri="c857982c-40bb-4c92-9203-56276b79fb39"/>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2000</TotalTime>
  <Words>665</Words>
  <Application>Microsoft Office PowerPoint</Application>
  <PresentationFormat>Widescreen</PresentationFormat>
  <Paragraphs>42</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Montserrat</vt:lpstr>
      <vt:lpstr>Montserrat</vt:lpstr>
      <vt:lpstr>Söhne</vt:lpstr>
      <vt:lpstr>office theme</vt:lpstr>
      <vt:lpstr>Office Theme</vt:lpstr>
      <vt:lpstr>2023 Intern Final Presentation</vt:lpstr>
      <vt:lpstr>Project Introduction</vt:lpstr>
      <vt:lpstr>PowerPoint Presentation</vt:lpstr>
      <vt:lpstr>Project Solution</vt:lpstr>
      <vt:lpstr>PowerPoint Presentation</vt:lpstr>
      <vt:lpstr>Project Contribution to Servco </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Intern Hackathon</dc:title>
  <dc:creator>Ethan Rudometkin</dc:creator>
  <cp:lastModifiedBy>Ethan Rudometkin</cp:lastModifiedBy>
  <cp:revision>28</cp:revision>
  <dcterms:created xsi:type="dcterms:W3CDTF">2022-08-02T23:25:37Z</dcterms:created>
  <dcterms:modified xsi:type="dcterms:W3CDTF">2023-08-10T00:32:26Z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7caba55-d746-4fea-82e4-4386cedd4f66_Enabled">
    <vt:lpwstr>true</vt:lpwstr>
  </property>
  <property fmtid="{D5CDD505-2E9C-101B-9397-08002B2CF9AE}" pid="3" name="MSIP_Label_67caba55-d746-4fea-82e4-4386cedd4f66_SetDate">
    <vt:lpwstr>2023-07-19T18:18:19Z</vt:lpwstr>
  </property>
  <property fmtid="{D5CDD505-2E9C-101B-9397-08002B2CF9AE}" pid="4" name="MSIP_Label_67caba55-d746-4fea-82e4-4386cedd4f66_ActionId">
    <vt:lpwstr>ef5c5ee2-6fb2-4ea8-a7e5-6d550a0c4f52</vt:lpwstr>
  </property>
  <property fmtid="{D5CDD505-2E9C-101B-9397-08002B2CF9AE}" pid="5" name="MSIP_Label_67caba55-d746-4fea-82e4-4386cedd4f66_SiteId">
    <vt:lpwstr>9dbf86ac-e706-4657-a4ab-4e7f21704abc</vt:lpwstr>
  </property>
  <property fmtid="{D5CDD505-2E9C-101B-9397-08002B2CF9AE}" pid="6" name="MSIP_Label_67caba55-d746-4fea-82e4-4386cedd4f66_Method">
    <vt:lpwstr>Standard</vt:lpwstr>
  </property>
  <property fmtid="{D5CDD505-2E9C-101B-9397-08002B2CF9AE}" pid="7" name="MSIP_Label_67caba55-d746-4fea-82e4-4386cedd4f66_ContentBits">
    <vt:lpwstr>0</vt:lpwstr>
  </property>
  <property fmtid="{D5CDD505-2E9C-101B-9397-08002B2CF9AE}" pid="8" name="MSIP_Label_67caba55-d746-4fea-82e4-4386cedd4f66_Name">
    <vt:lpwstr>General - All Employees</vt:lpwstr>
  </property>
  <property fmtid="{D5CDD505-2E9C-101B-9397-08002B2CF9AE}" pid="9" name="ContentTypeId">
    <vt:lpwstr>0x010100614502201FEED7488DF0B29A099A0D1F</vt:lpwstr>
  </property>
  <property fmtid="{D5CDD505-2E9C-101B-9397-08002B2CF9AE}" pid="10" name="_SourceUrl">
    <vt:lpwstr/>
  </property>
  <property fmtid="{D5CDD505-2E9C-101B-9397-08002B2CF9AE}" pid="11" name="_SharedFileIndex">
    <vt:lpwstr/>
  </property>
  <property fmtid="{D5CDD505-2E9C-101B-9397-08002B2CF9AE}" pid="12" name="ComplianceAssetId">
    <vt:lpwstr/>
  </property>
  <property fmtid="{D5CDD505-2E9C-101B-9397-08002B2CF9AE}" pid="13" name="_ExtendedDescription">
    <vt:lpwstr/>
  </property>
  <property fmtid="{D5CDD505-2E9C-101B-9397-08002B2CF9AE}" pid="14" name="_activity">
    <vt:lpwstr>{"FileActivityType":"9","FileActivityTimeStamp":"2023-07-19T19:26:39.817Z","FileActivityUsersOnPage":[{"DisplayName":"Jennifer Kumura","Id":"jennifer.kumura@servco.com"}],"FileActivityNavigationId":null}</vt:lpwstr>
  </property>
  <property fmtid="{D5CDD505-2E9C-101B-9397-08002B2CF9AE}" pid="15" name="TriggerFlowInfo">
    <vt:lpwstr/>
  </property>
  <property fmtid="{D5CDD505-2E9C-101B-9397-08002B2CF9AE}" pid="16" name="MediaServiceImageTags">
    <vt:lpwstr/>
  </property>
</Properties>
</file>