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334" r:id="rId5"/>
    <p:sldId id="3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84967" autoAdjust="0"/>
  </p:normalViewPr>
  <p:slideViewPr>
    <p:cSldViewPr snapToGrid="0">
      <p:cViewPr varScale="1">
        <p:scale>
          <a:sx n="60" d="100"/>
          <a:sy n="60" d="100"/>
        </p:scale>
        <p:origin x="96" y="81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Example:</a:t>
            </a:r>
            <a:r>
              <a:rPr lang="en-US" sz="1200" dirty="0"/>
              <a:t> Does labeling a car as "cool" or "sexy" result in a price premium when controlling for factors like odometer reading and brand perception?</a:t>
            </a:r>
          </a:p>
          <a:p>
            <a:pPr marL="0" indent="0">
              <a:buNone/>
            </a:pPr>
            <a:r>
              <a:rPr lang="en-US" sz="1200" b="1" dirty="0"/>
              <a:t>Prediction Focus:</a:t>
            </a:r>
            <a:r>
              <a:rPr lang="en-US" sz="1200" dirty="0"/>
              <a:t> Can negative sentiment attached to a car model over several years predict price decreases over 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751546" cy="3080335"/>
          </a:xfrm>
        </p:spPr>
        <p:txBody>
          <a:bodyPr/>
          <a:lstStyle/>
          <a:p>
            <a:r>
              <a:rPr lang="en-US" sz="5200" dirty="0"/>
              <a:t>MKT 382: Group Project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98085-362A-D018-9120-A0337F57F256}"/>
              </a:ext>
            </a:extLst>
          </p:cNvPr>
          <p:cNvSpPr txBox="1"/>
          <p:nvPr/>
        </p:nvSpPr>
        <p:spPr>
          <a:xfrm>
            <a:off x="2887579" y="4090736"/>
            <a:ext cx="64168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Group E Members: Ethan Wong, Timmy Ren, Neha Boinapalli, Michael Crosson, Andy Ma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404-F714-DFB7-5F06-08D4EA9D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How Can Sentiment predict Car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9E95-554A-666A-4D16-228C9A9B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03118"/>
            <a:ext cx="10087699" cy="4554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Sentiment Analysis:</a:t>
            </a:r>
            <a:r>
              <a:rPr lang="en-US" sz="1600" dirty="0"/>
              <a:t> Use sentiment labels (e.g., "cool," "sexy," "negative") from web-scraped data and survey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Perceptual Mapping:</a:t>
            </a:r>
            <a:r>
              <a:rPr lang="en-US" sz="1600" dirty="0"/>
              <a:t> Use </a:t>
            </a:r>
            <a:r>
              <a:rPr lang="en-US" sz="1600" dirty="0" err="1"/>
              <a:t>tSNE</a:t>
            </a:r>
            <a:r>
              <a:rPr lang="en-US" sz="1600" dirty="0"/>
              <a:t> or similar techniques to create visual representations of sentiment and perception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Control Variables:</a:t>
            </a:r>
            <a:r>
              <a:rPr lang="en-US" sz="1600" dirty="0"/>
              <a:t> Factors like odometer reading, year of manufacture, etc., will be controlled for in the analysis.</a:t>
            </a:r>
          </a:p>
          <a:p>
            <a:pPr marL="0" indent="0">
              <a:buNone/>
            </a:pPr>
            <a:r>
              <a:rPr lang="en-US" sz="1600" b="1" dirty="0"/>
              <a:t>Data Collection: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Primary Dataset:</a:t>
            </a:r>
            <a:r>
              <a:rPr lang="en-US" sz="1600" dirty="0"/>
              <a:t> Web-scraped data from Kelley Blue Book (KBB) and actual survey data from the automotive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Backup Dataset:</a:t>
            </a:r>
            <a:r>
              <a:rPr lang="en-US" sz="1600" dirty="0"/>
              <a:t> Yelp datasets or similar sources for comparison and to ensure a target variable is available for marketing insights.</a:t>
            </a:r>
          </a:p>
          <a:p>
            <a:pPr marL="0" indent="0">
              <a:buNone/>
            </a:pPr>
            <a:r>
              <a:rPr lang="en-US" sz="1600" b="1" dirty="0"/>
              <a:t>Predictive Task: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Goal:</a:t>
            </a:r>
            <a:r>
              <a:rPr lang="en-US" sz="1600" dirty="0"/>
              <a:t> Investigate whether sustained negative sentiment predicts a decrease in car prices over time or vice versa. Compare price trends against sentiment over a defined period.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01531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{7174123B-DF34-4BAF-BFBF-908BC6626012}tf89338750_win32</Template>
  <TotalTime>12</TotalTime>
  <Words>233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GradientVTI</vt:lpstr>
      <vt:lpstr>MKT 382: Group Project Proposal</vt:lpstr>
      <vt:lpstr>Research Question: How Can Sentiment predict Car Prices?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Wong</dc:creator>
  <cp:lastModifiedBy>Ethan Wong</cp:lastModifiedBy>
  <cp:revision>3</cp:revision>
  <dcterms:created xsi:type="dcterms:W3CDTF">2024-09-19T23:52:54Z</dcterms:created>
  <dcterms:modified xsi:type="dcterms:W3CDTF">2024-09-20T00:27:12Z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