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76" r:id="rId11"/>
    <p:sldId id="268" r:id="rId12"/>
    <p:sldId id="266" r:id="rId13"/>
    <p:sldId id="270" r:id="rId14"/>
    <p:sldId id="269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B1E85-7747-4AB8-90CD-79176506C6C1}" v="47" dt="2021-07-28T19:36:10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3593" autoAdjust="0"/>
  </p:normalViewPr>
  <p:slideViewPr>
    <p:cSldViewPr snapToGrid="0">
      <p:cViewPr varScale="1">
        <p:scale>
          <a:sx n="80" d="100"/>
          <a:sy n="80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im" userId="048e282de6e5dbb4" providerId="LiveId" clId="{FD2B1E85-7747-4AB8-90CD-79176506C6C1}"/>
    <pc:docChg chg="undo custSel addSld delSld modSld sldOrd">
      <pc:chgData name="Ethan Sim" userId="048e282de6e5dbb4" providerId="LiveId" clId="{FD2B1E85-7747-4AB8-90CD-79176506C6C1}" dt="2021-07-28T19:36:48.617" v="6839" actId="20577"/>
      <pc:docMkLst>
        <pc:docMk/>
      </pc:docMkLst>
      <pc:sldChg chg="modSp mod setBg">
        <pc:chgData name="Ethan Sim" userId="048e282de6e5dbb4" providerId="LiveId" clId="{FD2B1E85-7747-4AB8-90CD-79176506C6C1}" dt="2021-07-28T18:00:22.528" v="1363"/>
        <pc:sldMkLst>
          <pc:docMk/>
          <pc:sldMk cId="895349024" sldId="256"/>
        </pc:sldMkLst>
        <pc:spChg chg="mod">
          <ac:chgData name="Ethan Sim" userId="048e282de6e5dbb4" providerId="LiveId" clId="{FD2B1E85-7747-4AB8-90CD-79176506C6C1}" dt="2021-07-28T18:00:16.676" v="1362" actId="207"/>
          <ac:spMkLst>
            <pc:docMk/>
            <pc:sldMk cId="895349024" sldId="256"/>
            <ac:spMk id="2" creationId="{736EC01E-5806-476B-91F8-768913A9B83A}"/>
          </ac:spMkLst>
        </pc:spChg>
        <pc:spChg chg="mod">
          <ac:chgData name="Ethan Sim" userId="048e282de6e5dbb4" providerId="LiveId" clId="{FD2B1E85-7747-4AB8-90CD-79176506C6C1}" dt="2021-07-28T18:00:14.236" v="1361" actId="207"/>
          <ac:spMkLst>
            <pc:docMk/>
            <pc:sldMk cId="895349024" sldId="256"/>
            <ac:spMk id="3" creationId="{C57782A5-F008-4CC1-82B0-97BF5E132CFF}"/>
          </ac:spMkLst>
        </pc:spChg>
      </pc:sldChg>
      <pc:sldChg chg="addSp modSp new mod">
        <pc:chgData name="Ethan Sim" userId="048e282de6e5dbb4" providerId="LiveId" clId="{FD2B1E85-7747-4AB8-90CD-79176506C6C1}" dt="2021-07-28T17:59:54.099" v="1358"/>
        <pc:sldMkLst>
          <pc:docMk/>
          <pc:sldMk cId="1224687849" sldId="257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1224687849" sldId="257"/>
            <ac:spMk id="2" creationId="{D637AF81-8212-4825-9A4A-4384DE0FCF91}"/>
          </ac:spMkLst>
        </pc:spChg>
        <pc:spChg chg="mod">
          <ac:chgData name="Ethan Sim" userId="048e282de6e5dbb4" providerId="LiveId" clId="{FD2B1E85-7747-4AB8-90CD-79176506C6C1}" dt="2021-07-28T17:48:20.748" v="362" actId="1076"/>
          <ac:spMkLst>
            <pc:docMk/>
            <pc:sldMk cId="1224687849" sldId="257"/>
            <ac:spMk id="3" creationId="{F7F52A32-B329-415B-8E64-4D7EC61411E9}"/>
          </ac:spMkLst>
        </pc:spChg>
        <pc:spChg chg="add mod ord">
          <ac:chgData name="Ethan Sim" userId="048e282de6e5dbb4" providerId="LiveId" clId="{FD2B1E85-7747-4AB8-90CD-79176506C6C1}" dt="2021-07-28T17:47:06.593" v="325" actId="167"/>
          <ac:spMkLst>
            <pc:docMk/>
            <pc:sldMk cId="1224687849" sldId="257"/>
            <ac:spMk id="4" creationId="{98CB5377-C89C-4721-8CC0-27AEF810FA43}"/>
          </ac:spMkLst>
        </pc:spChg>
      </pc:sldChg>
      <pc:sldChg chg="addSp modSp new mod">
        <pc:chgData name="Ethan Sim" userId="048e282de6e5dbb4" providerId="LiveId" clId="{FD2B1E85-7747-4AB8-90CD-79176506C6C1}" dt="2021-07-28T17:59:54.099" v="1358"/>
        <pc:sldMkLst>
          <pc:docMk/>
          <pc:sldMk cId="4061112820" sldId="258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4061112820" sldId="258"/>
            <ac:spMk id="2" creationId="{DB8426B5-A28E-4708-821A-BDCE4F371415}"/>
          </ac:spMkLst>
        </pc:spChg>
        <pc:spChg chg="mod">
          <ac:chgData name="Ethan Sim" userId="048e282de6e5dbb4" providerId="LiveId" clId="{FD2B1E85-7747-4AB8-90CD-79176506C6C1}" dt="2021-07-28T17:51:24.268" v="575" actId="207"/>
          <ac:spMkLst>
            <pc:docMk/>
            <pc:sldMk cId="4061112820" sldId="258"/>
            <ac:spMk id="3" creationId="{1A816DB1-912A-4AB9-A977-9027A28C44AB}"/>
          </ac:spMkLst>
        </pc:spChg>
        <pc:spChg chg="add mod ord">
          <ac:chgData name="Ethan Sim" userId="048e282de6e5dbb4" providerId="LiveId" clId="{FD2B1E85-7747-4AB8-90CD-79176506C6C1}" dt="2021-07-28T17:47:24.636" v="328" actId="167"/>
          <ac:spMkLst>
            <pc:docMk/>
            <pc:sldMk cId="4061112820" sldId="258"/>
            <ac:spMk id="4" creationId="{53772056-534E-471F-ABC4-9B0D00DF3D33}"/>
          </ac:spMkLst>
        </pc:spChg>
      </pc:sldChg>
      <pc:sldChg chg="addSp modSp new mod">
        <pc:chgData name="Ethan Sim" userId="048e282de6e5dbb4" providerId="LiveId" clId="{FD2B1E85-7747-4AB8-90CD-79176506C6C1}" dt="2021-07-28T19:26:19.966" v="6322" actId="20577"/>
        <pc:sldMkLst>
          <pc:docMk/>
          <pc:sldMk cId="3578083375" sldId="259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3578083375" sldId="259"/>
            <ac:spMk id="2" creationId="{40BDE6E2-D349-442C-A420-E0DAD200C95A}"/>
          </ac:spMkLst>
        </pc:spChg>
        <pc:spChg chg="mod">
          <ac:chgData name="Ethan Sim" userId="048e282de6e5dbb4" providerId="LiveId" clId="{FD2B1E85-7747-4AB8-90CD-79176506C6C1}" dt="2021-07-28T19:26:19.966" v="6322" actId="20577"/>
          <ac:spMkLst>
            <pc:docMk/>
            <pc:sldMk cId="3578083375" sldId="259"/>
            <ac:spMk id="3" creationId="{6CA85372-BFE3-4D48-B216-BCE83B696E59}"/>
          </ac:spMkLst>
        </pc:spChg>
        <pc:spChg chg="add mod ord">
          <ac:chgData name="Ethan Sim" userId="048e282de6e5dbb4" providerId="LiveId" clId="{FD2B1E85-7747-4AB8-90CD-79176506C6C1}" dt="2021-07-28T17:47:37.816" v="331" actId="167"/>
          <ac:spMkLst>
            <pc:docMk/>
            <pc:sldMk cId="3578083375" sldId="259"/>
            <ac:spMk id="4" creationId="{99A1DD36-B5B3-47B3-8CE3-6555F0A62ECE}"/>
          </ac:spMkLst>
        </pc:spChg>
      </pc:sldChg>
      <pc:sldChg chg="modSp new del">
        <pc:chgData name="Ethan Sim" userId="048e282de6e5dbb4" providerId="LiveId" clId="{FD2B1E85-7747-4AB8-90CD-79176506C6C1}" dt="2021-07-28T18:56:51.370" v="4473" actId="47"/>
        <pc:sldMkLst>
          <pc:docMk/>
          <pc:sldMk cId="3216290485" sldId="260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3216290485" sldId="260"/>
            <ac:spMk id="2" creationId="{3B6F63E5-FB4B-40C1-B218-F3A9F3881509}"/>
          </ac:spMkLst>
        </pc:spChg>
        <pc:spChg chg="mod">
          <ac:chgData name="Ethan Sim" userId="048e282de6e5dbb4" providerId="LiveId" clId="{FD2B1E85-7747-4AB8-90CD-79176506C6C1}" dt="2021-07-28T17:59:54.099" v="1358"/>
          <ac:spMkLst>
            <pc:docMk/>
            <pc:sldMk cId="3216290485" sldId="260"/>
            <ac:spMk id="3" creationId="{7C7DFEF1-86FF-4B4A-9A9C-A8547DD6E6D7}"/>
          </ac:spMkLst>
        </pc:spChg>
      </pc:sldChg>
      <pc:sldChg chg="addSp delSp modSp add mod modClrScheme chgLayout modNotesTx">
        <pc:chgData name="Ethan Sim" userId="048e282de6e5dbb4" providerId="LiveId" clId="{FD2B1E85-7747-4AB8-90CD-79176506C6C1}" dt="2021-07-28T18:15:21.523" v="2149" actId="20577"/>
        <pc:sldMkLst>
          <pc:docMk/>
          <pc:sldMk cId="3580336836" sldId="261"/>
        </pc:sldMkLst>
        <pc:spChg chg="mod ord">
          <ac:chgData name="Ethan Sim" userId="048e282de6e5dbb4" providerId="LiveId" clId="{FD2B1E85-7747-4AB8-90CD-79176506C6C1}" dt="2021-07-28T18:12:00.365" v="1725" actId="700"/>
          <ac:spMkLst>
            <pc:docMk/>
            <pc:sldMk cId="3580336836" sldId="261"/>
            <ac:spMk id="2" creationId="{40BDE6E2-D349-442C-A420-E0DAD200C95A}"/>
          </ac:spMkLst>
        </pc:spChg>
        <pc:spChg chg="del mod">
          <ac:chgData name="Ethan Sim" userId="048e282de6e5dbb4" providerId="LiveId" clId="{FD2B1E85-7747-4AB8-90CD-79176506C6C1}" dt="2021-07-28T18:06:07.311" v="1620"/>
          <ac:spMkLst>
            <pc:docMk/>
            <pc:sldMk cId="3580336836" sldId="261"/>
            <ac:spMk id="3" creationId="{6CA85372-BFE3-4D48-B216-BCE83B696E59}"/>
          </ac:spMkLst>
        </pc:spChg>
        <pc:spChg chg="add del">
          <ac:chgData name="Ethan Sim" userId="048e282de6e5dbb4" providerId="LiveId" clId="{FD2B1E85-7747-4AB8-90CD-79176506C6C1}" dt="2021-07-28T18:06:05.959" v="1619" actId="478"/>
          <ac:spMkLst>
            <pc:docMk/>
            <pc:sldMk cId="3580336836" sldId="261"/>
            <ac:spMk id="5" creationId="{2A487D3F-2FC0-47C2-AB93-10ED73D6F019}"/>
          </ac:spMkLst>
        </pc:spChg>
        <pc:spChg chg="add del mod ord">
          <ac:chgData name="Ethan Sim" userId="048e282de6e5dbb4" providerId="LiveId" clId="{FD2B1E85-7747-4AB8-90CD-79176506C6C1}" dt="2021-07-28T18:12:00.365" v="1725" actId="700"/>
          <ac:spMkLst>
            <pc:docMk/>
            <pc:sldMk cId="3580336836" sldId="261"/>
            <ac:spMk id="7" creationId="{47B768BA-0EA2-4E7F-A520-C4866595B790}"/>
          </ac:spMkLst>
        </pc:spChg>
        <pc:spChg chg="add del mod">
          <ac:chgData name="Ethan Sim" userId="048e282de6e5dbb4" providerId="LiveId" clId="{FD2B1E85-7747-4AB8-90CD-79176506C6C1}" dt="2021-07-28T18:11:59.688" v="1724" actId="21"/>
          <ac:spMkLst>
            <pc:docMk/>
            <pc:sldMk cId="3580336836" sldId="261"/>
            <ac:spMk id="9" creationId="{BEAE6624-BE68-4AE9-A90D-4A0840A1AA68}"/>
          </ac:spMkLst>
        </pc:spChg>
        <pc:spChg chg="add del mod">
          <ac:chgData name="Ethan Sim" userId="048e282de6e5dbb4" providerId="LiveId" clId="{FD2B1E85-7747-4AB8-90CD-79176506C6C1}" dt="2021-07-28T18:12:33.214" v="1729"/>
          <ac:spMkLst>
            <pc:docMk/>
            <pc:sldMk cId="3580336836" sldId="261"/>
            <ac:spMk id="11" creationId="{7198DC74-BF70-4D88-B86C-21C736E5D984}"/>
          </ac:spMkLst>
        </pc:spChg>
        <pc:spChg chg="add mod">
          <ac:chgData name="Ethan Sim" userId="048e282de6e5dbb4" providerId="LiveId" clId="{FD2B1E85-7747-4AB8-90CD-79176506C6C1}" dt="2021-07-28T18:14:52.665" v="2001" actId="1076"/>
          <ac:spMkLst>
            <pc:docMk/>
            <pc:sldMk cId="3580336836" sldId="261"/>
            <ac:spMk id="12" creationId="{688CC320-F7B7-48FA-8C18-7AB58B00C23C}"/>
          </ac:spMkLst>
        </pc:spChg>
        <pc:picChg chg="add del mod ord">
          <ac:chgData name="Ethan Sim" userId="048e282de6e5dbb4" providerId="LiveId" clId="{FD2B1E85-7747-4AB8-90CD-79176506C6C1}" dt="2021-07-28T18:12:00.365" v="1725" actId="700"/>
          <ac:picMkLst>
            <pc:docMk/>
            <pc:sldMk cId="3580336836" sldId="261"/>
            <ac:picMk id="6" creationId="{91B4DFB8-655B-4EFA-944D-5C99DDF4E21D}"/>
          </ac:picMkLst>
        </pc:picChg>
        <pc:picChg chg="add del mod">
          <ac:chgData name="Ethan Sim" userId="048e282de6e5dbb4" providerId="LiveId" clId="{FD2B1E85-7747-4AB8-90CD-79176506C6C1}" dt="2021-07-28T18:11:59.403" v="1723"/>
          <ac:picMkLst>
            <pc:docMk/>
            <pc:sldMk cId="3580336836" sldId="261"/>
            <ac:picMk id="10" creationId="{62E948D6-B3F8-4B56-9AE7-889E43A4D4FB}"/>
          </ac:picMkLst>
        </pc:picChg>
      </pc:sldChg>
      <pc:sldChg chg="addSp delSp modSp add mod">
        <pc:chgData name="Ethan Sim" userId="048e282de6e5dbb4" providerId="LiveId" clId="{FD2B1E85-7747-4AB8-90CD-79176506C6C1}" dt="2021-07-28T18:17:17.655" v="2462" actId="20577"/>
        <pc:sldMkLst>
          <pc:docMk/>
          <pc:sldMk cId="3741985237" sldId="262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3741985237" sldId="262"/>
            <ac:spMk id="2" creationId="{40BDE6E2-D349-442C-A420-E0DAD200C95A}"/>
          </ac:spMkLst>
        </pc:spChg>
        <pc:spChg chg="del mod">
          <ac:chgData name="Ethan Sim" userId="048e282de6e5dbb4" providerId="LiveId" clId="{FD2B1E85-7747-4AB8-90CD-79176506C6C1}" dt="2021-07-28T18:06:21.858" v="1622"/>
          <ac:spMkLst>
            <pc:docMk/>
            <pc:sldMk cId="3741985237" sldId="262"/>
            <ac:spMk id="3" creationId="{6CA85372-BFE3-4D48-B216-BCE83B696E59}"/>
          </ac:spMkLst>
        </pc:spChg>
        <pc:spChg chg="add del mod">
          <ac:chgData name="Ethan Sim" userId="048e282de6e5dbb4" providerId="LiveId" clId="{FD2B1E85-7747-4AB8-90CD-79176506C6C1}" dt="2021-07-28T18:08:32.811" v="1626"/>
          <ac:spMkLst>
            <pc:docMk/>
            <pc:sldMk cId="3741985237" sldId="262"/>
            <ac:spMk id="7" creationId="{ECD5993C-386D-4DDF-A87E-A53019D1F8BD}"/>
          </ac:spMkLst>
        </pc:spChg>
        <pc:spChg chg="add del mod">
          <ac:chgData name="Ethan Sim" userId="048e282de6e5dbb4" providerId="LiveId" clId="{FD2B1E85-7747-4AB8-90CD-79176506C6C1}" dt="2021-07-28T18:16:58.640" v="2430" actId="478"/>
          <ac:spMkLst>
            <pc:docMk/>
            <pc:sldMk cId="3741985237" sldId="262"/>
            <ac:spMk id="9" creationId="{9BE995D6-1B0C-4758-8C95-DC83B1069D45}"/>
          </ac:spMkLst>
        </pc:spChg>
        <pc:spChg chg="add mod">
          <ac:chgData name="Ethan Sim" userId="048e282de6e5dbb4" providerId="LiveId" clId="{FD2B1E85-7747-4AB8-90CD-79176506C6C1}" dt="2021-07-28T18:17:17.655" v="2462" actId="20577"/>
          <ac:spMkLst>
            <pc:docMk/>
            <pc:sldMk cId="3741985237" sldId="262"/>
            <ac:spMk id="10" creationId="{09DCC833-1736-42D3-B381-38481DEE8A60}"/>
          </ac:spMkLst>
        </pc:spChg>
        <pc:picChg chg="add del mod">
          <ac:chgData name="Ethan Sim" userId="048e282de6e5dbb4" providerId="LiveId" clId="{FD2B1E85-7747-4AB8-90CD-79176506C6C1}" dt="2021-07-28T18:08:27.589" v="1625" actId="478"/>
          <ac:picMkLst>
            <pc:docMk/>
            <pc:sldMk cId="3741985237" sldId="262"/>
            <ac:picMk id="5" creationId="{10F72E01-E614-46C8-A778-885DF46484B2}"/>
          </ac:picMkLst>
        </pc:picChg>
        <pc:picChg chg="add mod">
          <ac:chgData name="Ethan Sim" userId="048e282de6e5dbb4" providerId="LiveId" clId="{FD2B1E85-7747-4AB8-90CD-79176506C6C1}" dt="2021-07-28T18:08:35.435" v="1627" actId="1076"/>
          <ac:picMkLst>
            <pc:docMk/>
            <pc:sldMk cId="3741985237" sldId="262"/>
            <ac:picMk id="8" creationId="{1C70F12F-A8ED-4617-BAB7-F0DDD966A1D0}"/>
          </ac:picMkLst>
        </pc:picChg>
      </pc:sldChg>
      <pc:sldChg chg="addSp delSp modSp add mod">
        <pc:chgData name="Ethan Sim" userId="048e282de6e5dbb4" providerId="LiveId" clId="{FD2B1E85-7747-4AB8-90CD-79176506C6C1}" dt="2021-07-28T18:41:51.392" v="3848" actId="1076"/>
        <pc:sldMkLst>
          <pc:docMk/>
          <pc:sldMk cId="2166769290" sldId="263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2166769290" sldId="263"/>
            <ac:spMk id="2" creationId="{40BDE6E2-D349-442C-A420-E0DAD200C95A}"/>
          </ac:spMkLst>
        </pc:spChg>
        <pc:spChg chg="del mod">
          <ac:chgData name="Ethan Sim" userId="048e282de6e5dbb4" providerId="LiveId" clId="{FD2B1E85-7747-4AB8-90CD-79176506C6C1}" dt="2021-07-28T18:09:04.954" v="1634" actId="478"/>
          <ac:spMkLst>
            <pc:docMk/>
            <pc:sldMk cId="2166769290" sldId="263"/>
            <ac:spMk id="3" creationId="{6CA85372-BFE3-4D48-B216-BCE83B696E59}"/>
          </ac:spMkLst>
        </pc:spChg>
        <pc:spChg chg="add del">
          <ac:chgData name="Ethan Sim" userId="048e282de6e5dbb4" providerId="LiveId" clId="{FD2B1E85-7747-4AB8-90CD-79176506C6C1}" dt="2021-07-28T18:08:53.450" v="1629" actId="478"/>
          <ac:spMkLst>
            <pc:docMk/>
            <pc:sldMk cId="2166769290" sldId="263"/>
            <ac:spMk id="5" creationId="{2125245C-32FF-4CA5-A3DC-347ADC669DFD}"/>
          </ac:spMkLst>
        </pc:spChg>
        <pc:spChg chg="add del mod">
          <ac:chgData name="Ethan Sim" userId="048e282de6e5dbb4" providerId="LiveId" clId="{FD2B1E85-7747-4AB8-90CD-79176506C6C1}" dt="2021-07-28T18:41:47.234" v="3846" actId="478"/>
          <ac:spMkLst>
            <pc:docMk/>
            <pc:sldMk cId="2166769290" sldId="263"/>
            <ac:spMk id="8" creationId="{F89C1CA7-9DD3-4BBF-97B2-3C3277F9535B}"/>
          </ac:spMkLst>
        </pc:spChg>
        <pc:spChg chg="add mod">
          <ac:chgData name="Ethan Sim" userId="048e282de6e5dbb4" providerId="LiveId" clId="{FD2B1E85-7747-4AB8-90CD-79176506C6C1}" dt="2021-07-28T18:41:51.392" v="3848" actId="1076"/>
          <ac:spMkLst>
            <pc:docMk/>
            <pc:sldMk cId="2166769290" sldId="263"/>
            <ac:spMk id="9" creationId="{B120A01B-B719-4F96-A962-5C173F96DB40}"/>
          </ac:spMkLst>
        </pc:spChg>
        <pc:picChg chg="add del mod">
          <ac:chgData name="Ethan Sim" userId="048e282de6e5dbb4" providerId="LiveId" clId="{FD2B1E85-7747-4AB8-90CD-79176506C6C1}" dt="2021-07-28T18:09:29.612" v="1636" actId="478"/>
          <ac:picMkLst>
            <pc:docMk/>
            <pc:sldMk cId="2166769290" sldId="263"/>
            <ac:picMk id="6" creationId="{996461F2-262D-4E97-A9BC-8E4AE4E7FB68}"/>
          </ac:picMkLst>
        </pc:picChg>
        <pc:picChg chg="add mod">
          <ac:chgData name="Ethan Sim" userId="048e282de6e5dbb4" providerId="LiveId" clId="{FD2B1E85-7747-4AB8-90CD-79176506C6C1}" dt="2021-07-28T18:09:33.296" v="1638" actId="1076"/>
          <ac:picMkLst>
            <pc:docMk/>
            <pc:sldMk cId="2166769290" sldId="263"/>
            <ac:picMk id="7" creationId="{0EA78213-C5FF-4BA3-8717-A1173EBD37E5}"/>
          </ac:picMkLst>
        </pc:picChg>
      </pc:sldChg>
      <pc:sldChg chg="addSp delSp modSp add mod">
        <pc:chgData name="Ethan Sim" userId="048e282de6e5dbb4" providerId="LiveId" clId="{FD2B1E85-7747-4AB8-90CD-79176506C6C1}" dt="2021-07-28T18:42:00.546" v="3851" actId="1076"/>
        <pc:sldMkLst>
          <pc:docMk/>
          <pc:sldMk cId="2294880284" sldId="264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2294880284" sldId="264"/>
            <ac:spMk id="2" creationId="{40BDE6E2-D349-442C-A420-E0DAD200C95A}"/>
          </ac:spMkLst>
        </pc:spChg>
        <pc:spChg chg="del mod">
          <ac:chgData name="Ethan Sim" userId="048e282de6e5dbb4" providerId="LiveId" clId="{FD2B1E85-7747-4AB8-90CD-79176506C6C1}" dt="2021-07-28T18:12:37.729" v="1733" actId="478"/>
          <ac:spMkLst>
            <pc:docMk/>
            <pc:sldMk cId="2294880284" sldId="264"/>
            <ac:spMk id="3" creationId="{6CA85372-BFE3-4D48-B216-BCE83B696E59}"/>
          </ac:spMkLst>
        </pc:spChg>
        <pc:spChg chg="add del mod">
          <ac:chgData name="Ethan Sim" userId="048e282de6e5dbb4" providerId="LiveId" clId="{FD2B1E85-7747-4AB8-90CD-79176506C6C1}" dt="2021-07-28T18:41:59.234" v="3850" actId="478"/>
          <ac:spMkLst>
            <pc:docMk/>
            <pc:sldMk cId="2294880284" sldId="264"/>
            <ac:spMk id="9" creationId="{05FEEEDE-8746-40B2-B8B3-6B42875059DC}"/>
          </ac:spMkLst>
        </pc:spChg>
        <pc:spChg chg="add mod">
          <ac:chgData name="Ethan Sim" userId="048e282de6e5dbb4" providerId="LiveId" clId="{FD2B1E85-7747-4AB8-90CD-79176506C6C1}" dt="2021-07-28T18:12:38.936" v="1734"/>
          <ac:spMkLst>
            <pc:docMk/>
            <pc:sldMk cId="2294880284" sldId="264"/>
            <ac:spMk id="10" creationId="{A00AC950-AD6B-43C5-A303-5673BD2C490F}"/>
          </ac:spMkLst>
        </pc:spChg>
        <pc:spChg chg="add mod">
          <ac:chgData name="Ethan Sim" userId="048e282de6e5dbb4" providerId="LiveId" clId="{FD2B1E85-7747-4AB8-90CD-79176506C6C1}" dt="2021-07-28T18:42:00.546" v="3851" actId="1076"/>
          <ac:spMkLst>
            <pc:docMk/>
            <pc:sldMk cId="2294880284" sldId="264"/>
            <ac:spMk id="11" creationId="{DEF7EFE0-1E04-4946-AFAA-87D4F79D84EC}"/>
          </ac:spMkLst>
        </pc:spChg>
        <pc:picChg chg="add mod">
          <ac:chgData name="Ethan Sim" userId="048e282de6e5dbb4" providerId="LiveId" clId="{FD2B1E85-7747-4AB8-90CD-79176506C6C1}" dt="2021-07-28T18:11:27.631" v="1719" actId="1037"/>
          <ac:picMkLst>
            <pc:docMk/>
            <pc:sldMk cId="2294880284" sldId="264"/>
            <ac:picMk id="6" creationId="{162B1C7C-0103-422C-8A5B-FE0D878916BC}"/>
          </ac:picMkLst>
        </pc:picChg>
        <pc:picChg chg="add mod">
          <ac:chgData name="Ethan Sim" userId="048e282de6e5dbb4" providerId="LiveId" clId="{FD2B1E85-7747-4AB8-90CD-79176506C6C1}" dt="2021-07-28T18:11:27.631" v="1719" actId="1037"/>
          <ac:picMkLst>
            <pc:docMk/>
            <pc:sldMk cId="2294880284" sldId="264"/>
            <ac:picMk id="8" creationId="{8DC31377-02D2-4AFB-9756-331E7C4781AA}"/>
          </ac:picMkLst>
        </pc:picChg>
      </pc:sldChg>
      <pc:sldChg chg="modSp new del">
        <pc:chgData name="Ethan Sim" userId="048e282de6e5dbb4" providerId="LiveId" clId="{FD2B1E85-7747-4AB8-90CD-79176506C6C1}" dt="2021-07-28T18:56:50.728" v="4472" actId="47"/>
        <pc:sldMkLst>
          <pc:docMk/>
          <pc:sldMk cId="2128511283" sldId="265"/>
        </pc:sldMkLst>
        <pc:spChg chg="mod">
          <ac:chgData name="Ethan Sim" userId="048e282de6e5dbb4" providerId="LiveId" clId="{FD2B1E85-7747-4AB8-90CD-79176506C6C1}" dt="2021-07-28T17:59:54.099" v="1358"/>
          <ac:spMkLst>
            <pc:docMk/>
            <pc:sldMk cId="2128511283" sldId="265"/>
            <ac:spMk id="2" creationId="{060F1A1B-F234-4A90-AD7B-C5A51620E08C}"/>
          </ac:spMkLst>
        </pc:spChg>
        <pc:spChg chg="mod">
          <ac:chgData name="Ethan Sim" userId="048e282de6e5dbb4" providerId="LiveId" clId="{FD2B1E85-7747-4AB8-90CD-79176506C6C1}" dt="2021-07-28T17:59:54.099" v="1358"/>
          <ac:spMkLst>
            <pc:docMk/>
            <pc:sldMk cId="2128511283" sldId="265"/>
            <ac:spMk id="3" creationId="{0E045356-85F0-4CEC-A11D-4C64DF8000EE}"/>
          </ac:spMkLst>
        </pc:spChg>
      </pc:sldChg>
      <pc:sldChg chg="addSp delSp modSp add mod modClrScheme chgLayout">
        <pc:chgData name="Ethan Sim" userId="048e282de6e5dbb4" providerId="LiveId" clId="{FD2B1E85-7747-4AB8-90CD-79176506C6C1}" dt="2021-07-28T19:27:31.484" v="6365" actId="20577"/>
        <pc:sldMkLst>
          <pc:docMk/>
          <pc:sldMk cId="4069438223" sldId="266"/>
        </pc:sldMkLst>
        <pc:spChg chg="mod ord">
          <ac:chgData name="Ethan Sim" userId="048e282de6e5dbb4" providerId="LiveId" clId="{FD2B1E85-7747-4AB8-90CD-79176506C6C1}" dt="2021-07-28T18:04:09.171" v="1575" actId="700"/>
          <ac:spMkLst>
            <pc:docMk/>
            <pc:sldMk cId="4069438223" sldId="266"/>
            <ac:spMk id="2" creationId="{40BDE6E2-D349-442C-A420-E0DAD200C95A}"/>
          </ac:spMkLst>
        </pc:spChg>
        <pc:spChg chg="del mod ord">
          <ac:chgData name="Ethan Sim" userId="048e282de6e5dbb4" providerId="LiveId" clId="{FD2B1E85-7747-4AB8-90CD-79176506C6C1}" dt="2021-07-28T18:02:17.640" v="1432" actId="700"/>
          <ac:spMkLst>
            <pc:docMk/>
            <pc:sldMk cId="4069438223" sldId="266"/>
            <ac:spMk id="3" creationId="{6CA85372-BFE3-4D48-B216-BCE83B696E59}"/>
          </ac:spMkLst>
        </pc:spChg>
        <pc:spChg chg="add del mod">
          <ac:chgData name="Ethan Sim" userId="048e282de6e5dbb4" providerId="LiveId" clId="{FD2B1E85-7747-4AB8-90CD-79176506C6C1}" dt="2021-07-28T18:04:06.619" v="1574" actId="478"/>
          <ac:spMkLst>
            <pc:docMk/>
            <pc:sldMk cId="4069438223" sldId="266"/>
            <ac:spMk id="7" creationId="{F2EF4C83-407A-41B4-BD38-B9B3DCBA0396}"/>
          </ac:spMkLst>
        </pc:spChg>
        <pc:spChg chg="add del mod ord">
          <ac:chgData name="Ethan Sim" userId="048e282de6e5dbb4" providerId="LiveId" clId="{FD2B1E85-7747-4AB8-90CD-79176506C6C1}" dt="2021-07-28T18:04:09.171" v="1575" actId="700"/>
          <ac:spMkLst>
            <pc:docMk/>
            <pc:sldMk cId="4069438223" sldId="266"/>
            <ac:spMk id="8" creationId="{555EABF4-7C89-436B-B354-9FB5EF294FC3}"/>
          </ac:spMkLst>
        </pc:spChg>
        <pc:spChg chg="add del mod ord">
          <ac:chgData name="Ethan Sim" userId="048e282de6e5dbb4" providerId="LiveId" clId="{FD2B1E85-7747-4AB8-90CD-79176506C6C1}" dt="2021-07-28T18:04:09.171" v="1575" actId="700"/>
          <ac:spMkLst>
            <pc:docMk/>
            <pc:sldMk cId="4069438223" sldId="266"/>
            <ac:spMk id="9" creationId="{F8EA3C92-1E25-4E6F-A83B-136E73699087}"/>
          </ac:spMkLst>
        </pc:spChg>
        <pc:spChg chg="add mod ord">
          <ac:chgData name="Ethan Sim" userId="048e282de6e5dbb4" providerId="LiveId" clId="{FD2B1E85-7747-4AB8-90CD-79176506C6C1}" dt="2021-07-28T19:27:31.484" v="6365" actId="20577"/>
          <ac:spMkLst>
            <pc:docMk/>
            <pc:sldMk cId="4069438223" sldId="266"/>
            <ac:spMk id="13" creationId="{7867CD36-4DC4-412A-8245-1D8E52AE359A}"/>
          </ac:spMkLst>
        </pc:spChg>
        <pc:cxnChg chg="add del mod">
          <ac:chgData name="Ethan Sim" userId="048e282de6e5dbb4" providerId="LiveId" clId="{FD2B1E85-7747-4AB8-90CD-79176506C6C1}" dt="2021-07-28T18:04:04.062" v="1572" actId="478"/>
          <ac:cxnSpMkLst>
            <pc:docMk/>
            <pc:sldMk cId="4069438223" sldId="266"/>
            <ac:cxnSpMk id="6" creationId="{B3EDF430-E242-4FB8-A558-54D98123A98B}"/>
          </ac:cxnSpMkLst>
        </pc:cxnChg>
        <pc:cxnChg chg="add del mod">
          <ac:chgData name="Ethan Sim" userId="048e282de6e5dbb4" providerId="LiveId" clId="{FD2B1E85-7747-4AB8-90CD-79176506C6C1}" dt="2021-07-28T18:04:03.228" v="1571" actId="478"/>
          <ac:cxnSpMkLst>
            <pc:docMk/>
            <pc:sldMk cId="4069438223" sldId="266"/>
            <ac:cxnSpMk id="10" creationId="{494D13E1-46F2-4712-8521-F5F794EA6FF2}"/>
          </ac:cxnSpMkLst>
        </pc:cxnChg>
      </pc:sldChg>
      <pc:sldChg chg="addSp delSp modSp new mod setBg modClrScheme chgLayout">
        <pc:chgData name="Ethan Sim" userId="048e282de6e5dbb4" providerId="LiveId" clId="{FD2B1E85-7747-4AB8-90CD-79176506C6C1}" dt="2021-07-28T18:00:45.552" v="1388" actId="20577"/>
        <pc:sldMkLst>
          <pc:docMk/>
          <pc:sldMk cId="3354452721" sldId="267"/>
        </pc:sldMkLst>
        <pc:spChg chg="del mod ord">
          <ac:chgData name="Ethan Sim" userId="048e282de6e5dbb4" providerId="LiveId" clId="{FD2B1E85-7747-4AB8-90CD-79176506C6C1}" dt="2021-07-28T18:00:35.248" v="1366" actId="700"/>
          <ac:spMkLst>
            <pc:docMk/>
            <pc:sldMk cId="3354452721" sldId="267"/>
            <ac:spMk id="2" creationId="{05899973-4D85-4B4C-AC7C-506CE87CA691}"/>
          </ac:spMkLst>
        </pc:spChg>
        <pc:spChg chg="del mod ord">
          <ac:chgData name="Ethan Sim" userId="048e282de6e5dbb4" providerId="LiveId" clId="{FD2B1E85-7747-4AB8-90CD-79176506C6C1}" dt="2021-07-28T18:00:35.248" v="1366" actId="700"/>
          <ac:spMkLst>
            <pc:docMk/>
            <pc:sldMk cId="3354452721" sldId="267"/>
            <ac:spMk id="3" creationId="{A77D9B35-91FF-4227-857C-FE6628C94D9A}"/>
          </ac:spMkLst>
        </pc:spChg>
        <pc:spChg chg="add mod ord">
          <ac:chgData name="Ethan Sim" userId="048e282de6e5dbb4" providerId="LiveId" clId="{FD2B1E85-7747-4AB8-90CD-79176506C6C1}" dt="2021-07-28T18:00:45.552" v="1388" actId="20577"/>
          <ac:spMkLst>
            <pc:docMk/>
            <pc:sldMk cId="3354452721" sldId="267"/>
            <ac:spMk id="4" creationId="{5808C710-14C6-4AF7-8D8C-18CECC365A1D}"/>
          </ac:spMkLst>
        </pc:spChg>
        <pc:spChg chg="add mod ord">
          <ac:chgData name="Ethan Sim" userId="048e282de6e5dbb4" providerId="LiveId" clId="{FD2B1E85-7747-4AB8-90CD-79176506C6C1}" dt="2021-07-28T18:00:35.248" v="1366" actId="700"/>
          <ac:spMkLst>
            <pc:docMk/>
            <pc:sldMk cId="3354452721" sldId="267"/>
            <ac:spMk id="5" creationId="{80F22A3F-E59C-4D8E-9887-AF979360002D}"/>
          </ac:spMkLst>
        </pc:spChg>
      </pc:sldChg>
      <pc:sldChg chg="modSp add mod ord">
        <pc:chgData name="Ethan Sim" userId="048e282de6e5dbb4" providerId="LiveId" clId="{FD2B1E85-7747-4AB8-90CD-79176506C6C1}" dt="2021-07-28T18:01:06.809" v="1410" actId="20577"/>
        <pc:sldMkLst>
          <pc:docMk/>
          <pc:sldMk cId="3396288758" sldId="268"/>
        </pc:sldMkLst>
        <pc:spChg chg="mod">
          <ac:chgData name="Ethan Sim" userId="048e282de6e5dbb4" providerId="LiveId" clId="{FD2B1E85-7747-4AB8-90CD-79176506C6C1}" dt="2021-07-28T18:01:06.809" v="1410" actId="20577"/>
          <ac:spMkLst>
            <pc:docMk/>
            <pc:sldMk cId="3396288758" sldId="268"/>
            <ac:spMk id="4" creationId="{5808C710-14C6-4AF7-8D8C-18CECC365A1D}"/>
          </ac:spMkLst>
        </pc:spChg>
      </pc:sldChg>
      <pc:sldChg chg="addSp delSp modSp add mod">
        <pc:chgData name="Ethan Sim" userId="048e282de6e5dbb4" providerId="LiveId" clId="{FD2B1E85-7747-4AB8-90CD-79176506C6C1}" dt="2021-07-28T19:25:31.131" v="6306" actId="20577"/>
        <pc:sldMkLst>
          <pc:docMk/>
          <pc:sldMk cId="3083195120" sldId="269"/>
        </pc:sldMkLst>
        <pc:spChg chg="mod">
          <ac:chgData name="Ethan Sim" userId="048e282de6e5dbb4" providerId="LiveId" clId="{FD2B1E85-7747-4AB8-90CD-79176506C6C1}" dt="2021-07-28T18:03:27.718" v="1518" actId="20577"/>
          <ac:spMkLst>
            <pc:docMk/>
            <pc:sldMk cId="3083195120" sldId="269"/>
            <ac:spMk id="2" creationId="{40BDE6E2-D349-442C-A420-E0DAD200C95A}"/>
          </ac:spMkLst>
        </pc:spChg>
        <pc:spChg chg="mod">
          <ac:chgData name="Ethan Sim" userId="048e282de6e5dbb4" providerId="LiveId" clId="{FD2B1E85-7747-4AB8-90CD-79176506C6C1}" dt="2021-07-28T19:25:31.131" v="6306" actId="20577"/>
          <ac:spMkLst>
            <pc:docMk/>
            <pc:sldMk cId="3083195120" sldId="269"/>
            <ac:spMk id="3" creationId="{6CA85372-BFE3-4D48-B216-BCE83B696E59}"/>
          </ac:spMkLst>
        </pc:spChg>
        <pc:spChg chg="add del">
          <ac:chgData name="Ethan Sim" userId="048e282de6e5dbb4" providerId="LiveId" clId="{FD2B1E85-7747-4AB8-90CD-79176506C6C1}" dt="2021-07-28T19:19:21.808" v="5252" actId="478"/>
          <ac:spMkLst>
            <pc:docMk/>
            <pc:sldMk cId="3083195120" sldId="269"/>
            <ac:spMk id="6" creationId="{011FC581-CB9C-4155-8A5A-58CC6E600927}"/>
          </ac:spMkLst>
        </pc:spChg>
      </pc:sldChg>
      <pc:sldChg chg="modSp add mod ord">
        <pc:chgData name="Ethan Sim" userId="048e282de6e5dbb4" providerId="LiveId" clId="{FD2B1E85-7747-4AB8-90CD-79176506C6C1}" dt="2021-07-28T19:23:52.426" v="5881" actId="20577"/>
        <pc:sldMkLst>
          <pc:docMk/>
          <pc:sldMk cId="492704560" sldId="270"/>
        </pc:sldMkLst>
        <pc:spChg chg="mod">
          <ac:chgData name="Ethan Sim" userId="048e282de6e5dbb4" providerId="LiveId" clId="{FD2B1E85-7747-4AB8-90CD-79176506C6C1}" dt="2021-07-28T18:04:00.556" v="1570" actId="20577"/>
          <ac:spMkLst>
            <pc:docMk/>
            <pc:sldMk cId="492704560" sldId="270"/>
            <ac:spMk id="2" creationId="{40BDE6E2-D349-442C-A420-E0DAD200C95A}"/>
          </ac:spMkLst>
        </pc:spChg>
        <pc:spChg chg="mod">
          <ac:chgData name="Ethan Sim" userId="048e282de6e5dbb4" providerId="LiveId" clId="{FD2B1E85-7747-4AB8-90CD-79176506C6C1}" dt="2021-07-28T19:23:52.426" v="5881" actId="20577"/>
          <ac:spMkLst>
            <pc:docMk/>
            <pc:sldMk cId="492704560" sldId="270"/>
            <ac:spMk id="3" creationId="{6CA85372-BFE3-4D48-B216-BCE83B696E59}"/>
          </ac:spMkLst>
        </pc:spChg>
      </pc:sldChg>
      <pc:sldChg chg="new del">
        <pc:chgData name="Ethan Sim" userId="048e282de6e5dbb4" providerId="LiveId" clId="{FD2B1E85-7747-4AB8-90CD-79176506C6C1}" dt="2021-07-28T18:56:50.077" v="4471" actId="47"/>
        <pc:sldMkLst>
          <pc:docMk/>
          <pc:sldMk cId="2244182234" sldId="271"/>
        </pc:sldMkLst>
      </pc:sldChg>
      <pc:sldChg chg="modSp add mod ord">
        <pc:chgData name="Ethan Sim" userId="048e282de6e5dbb4" providerId="LiveId" clId="{FD2B1E85-7747-4AB8-90CD-79176506C6C1}" dt="2021-07-28T18:04:28.154" v="1587" actId="20577"/>
        <pc:sldMkLst>
          <pc:docMk/>
          <pc:sldMk cId="3649905144" sldId="272"/>
        </pc:sldMkLst>
        <pc:spChg chg="mod">
          <ac:chgData name="Ethan Sim" userId="048e282de6e5dbb4" providerId="LiveId" clId="{FD2B1E85-7747-4AB8-90CD-79176506C6C1}" dt="2021-07-28T18:04:28.154" v="1587" actId="20577"/>
          <ac:spMkLst>
            <pc:docMk/>
            <pc:sldMk cId="3649905144" sldId="272"/>
            <ac:spMk id="4" creationId="{5808C710-14C6-4AF7-8D8C-18CECC365A1D}"/>
          </ac:spMkLst>
        </pc:spChg>
      </pc:sldChg>
      <pc:sldChg chg="modSp add mod ord modNotesTx">
        <pc:chgData name="Ethan Sim" userId="048e282de6e5dbb4" providerId="LiveId" clId="{FD2B1E85-7747-4AB8-90CD-79176506C6C1}" dt="2021-07-28T19:36:48.617" v="6839" actId="20577"/>
        <pc:sldMkLst>
          <pc:docMk/>
          <pc:sldMk cId="3483028547" sldId="273"/>
        </pc:sldMkLst>
        <pc:spChg chg="mod">
          <ac:chgData name="Ethan Sim" userId="048e282de6e5dbb4" providerId="LiveId" clId="{FD2B1E85-7747-4AB8-90CD-79176506C6C1}" dt="2021-07-28T18:04:42.747" v="1609" actId="20577"/>
          <ac:spMkLst>
            <pc:docMk/>
            <pc:sldMk cId="3483028547" sldId="273"/>
            <ac:spMk id="2" creationId="{40BDE6E2-D349-442C-A420-E0DAD200C95A}"/>
          </ac:spMkLst>
        </pc:spChg>
        <pc:spChg chg="mod">
          <ac:chgData name="Ethan Sim" userId="048e282de6e5dbb4" providerId="LiveId" clId="{FD2B1E85-7747-4AB8-90CD-79176506C6C1}" dt="2021-07-28T19:36:10.011" v="6815" actId="20577"/>
          <ac:spMkLst>
            <pc:docMk/>
            <pc:sldMk cId="3483028547" sldId="273"/>
            <ac:spMk id="3" creationId="{6CA85372-BFE3-4D48-B216-BCE83B696E59}"/>
          </ac:spMkLst>
        </pc:spChg>
      </pc:sldChg>
      <pc:sldChg chg="modSp add mod">
        <pc:chgData name="Ethan Sim" userId="048e282de6e5dbb4" providerId="LiveId" clId="{FD2B1E85-7747-4AB8-90CD-79176506C6C1}" dt="2021-07-28T19:26:53.527" v="6332" actId="1076"/>
        <pc:sldMkLst>
          <pc:docMk/>
          <pc:sldMk cId="3861487361" sldId="274"/>
        </pc:sldMkLst>
        <pc:spChg chg="mod">
          <ac:chgData name="Ethan Sim" userId="048e282de6e5dbb4" providerId="LiveId" clId="{FD2B1E85-7747-4AB8-90CD-79176506C6C1}" dt="2021-07-28T18:05:12.514" v="1617" actId="20577"/>
          <ac:spMkLst>
            <pc:docMk/>
            <pc:sldMk cId="3861487361" sldId="274"/>
            <ac:spMk id="2" creationId="{40BDE6E2-D349-442C-A420-E0DAD200C95A}"/>
          </ac:spMkLst>
        </pc:spChg>
        <pc:spChg chg="mod">
          <ac:chgData name="Ethan Sim" userId="048e282de6e5dbb4" providerId="LiveId" clId="{FD2B1E85-7747-4AB8-90CD-79176506C6C1}" dt="2021-07-28T19:26:53.527" v="6332" actId="1076"/>
          <ac:spMkLst>
            <pc:docMk/>
            <pc:sldMk cId="3861487361" sldId="274"/>
            <ac:spMk id="3" creationId="{6CA85372-BFE3-4D48-B216-BCE83B696E59}"/>
          </ac:spMkLst>
        </pc:spChg>
      </pc:sldChg>
      <pc:sldChg chg="new del">
        <pc:chgData name="Ethan Sim" userId="048e282de6e5dbb4" providerId="LiveId" clId="{FD2B1E85-7747-4AB8-90CD-79176506C6C1}" dt="2021-07-28T18:18:34.081" v="2618" actId="47"/>
        <pc:sldMkLst>
          <pc:docMk/>
          <pc:sldMk cId="354495523" sldId="275"/>
        </pc:sldMkLst>
      </pc:sldChg>
      <pc:sldChg chg="addSp delSp modSp add mod chgLayout">
        <pc:chgData name="Ethan Sim" userId="048e282de6e5dbb4" providerId="LiveId" clId="{FD2B1E85-7747-4AB8-90CD-79176506C6C1}" dt="2021-07-28T18:56:33.128" v="4470" actId="1076"/>
        <pc:sldMkLst>
          <pc:docMk/>
          <pc:sldMk cId="6114831" sldId="276"/>
        </pc:sldMkLst>
        <pc:spChg chg="mod ord">
          <ac:chgData name="Ethan Sim" userId="048e282de6e5dbb4" providerId="LiveId" clId="{FD2B1E85-7747-4AB8-90CD-79176506C6C1}" dt="2021-07-28T18:18:53.204" v="2633" actId="700"/>
          <ac:spMkLst>
            <pc:docMk/>
            <pc:sldMk cId="6114831" sldId="276"/>
            <ac:spMk id="2" creationId="{40BDE6E2-D349-442C-A420-E0DAD200C95A}"/>
          </ac:spMkLst>
        </pc:spChg>
        <pc:spChg chg="add mod ord">
          <ac:chgData name="Ethan Sim" userId="048e282de6e5dbb4" providerId="LiveId" clId="{FD2B1E85-7747-4AB8-90CD-79176506C6C1}" dt="2021-07-28T18:56:33.128" v="4470" actId="1076"/>
          <ac:spMkLst>
            <pc:docMk/>
            <pc:sldMk cId="6114831" sldId="276"/>
            <ac:spMk id="3" creationId="{D1C7F7B5-0D93-4773-B2E0-7238F96E87B7}"/>
          </ac:spMkLst>
        </pc:spChg>
        <pc:spChg chg="del">
          <ac:chgData name="Ethan Sim" userId="048e282de6e5dbb4" providerId="LiveId" clId="{FD2B1E85-7747-4AB8-90CD-79176506C6C1}" dt="2021-07-28T18:43:24.361" v="3852" actId="478"/>
          <ac:spMkLst>
            <pc:docMk/>
            <pc:sldMk cId="6114831" sldId="276"/>
            <ac:spMk id="9" creationId="{05FEEEDE-8746-40B2-B8B3-6B42875059DC}"/>
          </ac:spMkLst>
        </pc:spChg>
        <pc:spChg chg="del">
          <ac:chgData name="Ethan Sim" userId="048e282de6e5dbb4" providerId="LiveId" clId="{FD2B1E85-7747-4AB8-90CD-79176506C6C1}" dt="2021-07-28T18:18:50.972" v="2632" actId="478"/>
          <ac:spMkLst>
            <pc:docMk/>
            <pc:sldMk cId="6114831" sldId="276"/>
            <ac:spMk id="10" creationId="{A00AC950-AD6B-43C5-A303-5673BD2C490F}"/>
          </ac:spMkLst>
        </pc:spChg>
        <pc:picChg chg="del">
          <ac:chgData name="Ethan Sim" userId="048e282de6e5dbb4" providerId="LiveId" clId="{FD2B1E85-7747-4AB8-90CD-79176506C6C1}" dt="2021-07-28T18:18:42.522" v="2630" actId="478"/>
          <ac:picMkLst>
            <pc:docMk/>
            <pc:sldMk cId="6114831" sldId="276"/>
            <ac:picMk id="6" creationId="{162B1C7C-0103-422C-8A5B-FE0D878916BC}"/>
          </ac:picMkLst>
        </pc:picChg>
        <pc:picChg chg="del">
          <ac:chgData name="Ethan Sim" userId="048e282de6e5dbb4" providerId="LiveId" clId="{FD2B1E85-7747-4AB8-90CD-79176506C6C1}" dt="2021-07-28T18:18:43.047" v="2631" actId="478"/>
          <ac:picMkLst>
            <pc:docMk/>
            <pc:sldMk cId="6114831" sldId="276"/>
            <ac:picMk id="8" creationId="{8DC31377-02D2-4AFB-9756-331E7C4781AA}"/>
          </ac:picMkLst>
        </pc:picChg>
      </pc:sldChg>
      <pc:sldChg chg="modSp add del mod ord">
        <pc:chgData name="Ethan Sim" userId="048e282de6e5dbb4" providerId="LiveId" clId="{FD2B1E85-7747-4AB8-90CD-79176506C6C1}" dt="2021-07-28T19:35:42.573" v="6796" actId="47"/>
        <pc:sldMkLst>
          <pc:docMk/>
          <pc:sldMk cId="2844906093" sldId="277"/>
        </pc:sldMkLst>
        <pc:spChg chg="mod">
          <ac:chgData name="Ethan Sim" userId="048e282de6e5dbb4" providerId="LiveId" clId="{FD2B1E85-7747-4AB8-90CD-79176506C6C1}" dt="2021-07-28T19:30:52.497" v="6502" actId="20577"/>
          <ac:spMkLst>
            <pc:docMk/>
            <pc:sldMk cId="2844906093" sldId="277"/>
            <ac:spMk id="2" creationId="{40BDE6E2-D349-442C-A420-E0DAD200C95A}"/>
          </ac:spMkLst>
        </pc:spChg>
        <pc:spChg chg="mod">
          <ac:chgData name="Ethan Sim" userId="048e282de6e5dbb4" providerId="LiveId" clId="{FD2B1E85-7747-4AB8-90CD-79176506C6C1}" dt="2021-07-28T19:31:55.387" v="6595" actId="20577"/>
          <ac:spMkLst>
            <pc:docMk/>
            <pc:sldMk cId="2844906093" sldId="277"/>
            <ac:spMk id="3" creationId="{6CA85372-BFE3-4D48-B216-BCE83B696E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DC556-9D4E-4930-B404-AF58D53CE2FE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FAA3-9338-49D1-B22E-315041D52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79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Median used here as a better indicator of central tendency than mean to avoid outlier skew and assumption of normality.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FAA3-9338-49D1-B22E-315041D52D1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40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Conceptual Overview: https://docs.google.com/document/d/1PDArkHHkoDrzbLWL4ahsLPCiiUJiNR5zOGYJqJ76LWQ/edit?usp=sharing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FAA3-9338-49D1-B22E-315041D52D1F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72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236A-FF6D-485D-B6DE-000C5536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1CC90-B693-48F7-A0BF-0F30337D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B3BA-84D4-421F-AC30-E1C3DE65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CF10-B792-4ECA-9FEB-62C72AAE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4AC1-6241-4995-95CB-D2ACCCC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62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8ED2-FEAA-474E-8F11-244905DD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33E9-4D7E-41CF-A124-C11D4DDB0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DEB0-CF46-4441-899E-EF90E376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38D1-6A12-4870-A03D-8CE8A3F4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6536-2AC6-4496-8686-5D44945F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28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5B07C-77B2-41DE-A1FA-8852D2B15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089C-ABA3-4C62-8F69-F49B82F5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9CF8-17F8-4E29-9692-81A240D1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4A03-583F-4B14-B30E-81502E55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68F1-28AA-4191-A410-DCCC91CA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5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BB30-2E45-4E7F-8AB4-D5FFCE37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1D62-6920-481A-A366-ACC3A303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4F5D-BBAF-42E5-8441-033F4E78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CE93-9E7B-4447-8E1F-5D10C254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A0E0-43BF-4114-AE6D-5AAB72A3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1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F158-824C-47A0-AA4A-F65DCFD6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8D45-1EDF-4B5F-AACA-1F569904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0011-355C-42E7-BB57-197CE009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8992-247A-4625-B726-6823A469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FD3F-D397-429F-B086-7FFBFBC3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64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8DD4-1517-44EE-A22E-C49B72EE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928-546B-4FA8-BCED-7970D172B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58824-7F4C-4BA9-AF6C-B3BB0013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C62E-0AEB-4E7C-9835-8488DD8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165B6-383E-4F36-9C87-87A9D92F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AB34-27DE-4D03-91DA-68815388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23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A61B-DA95-4DC1-97B9-354E4C02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060B-CFA7-4F44-A5DE-89ABA4FA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52B92-7AAE-493B-84FD-C78C4D89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697DA-83AD-4882-9EC5-2DA3652B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34F68-7C97-4168-8639-F4D0FCBF0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F619-D6A8-433B-9A15-69FCB1E4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7E540-47F1-4179-8E97-651BB0FE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1E983-772D-4B48-BFA9-63DB1214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92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CD35-A088-43E6-8172-DC557079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129E-54A5-4668-A4F9-6BFD95FD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7C5CA-009C-4A22-9445-75AB8B58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78AFF-28DF-4962-A2F3-77A5D97E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E7054-4175-4B20-9FA9-B6AB0C44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BA312-2D75-40BF-95D5-8E4D5B81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28DEC-2063-4DB1-A9C9-3B5FDB3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7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FF81-B7B8-458C-AC08-B2B31AC0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6C7A-1F71-4BBB-A27C-2791CA93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B56A8-DEF4-43EF-8642-480450ED9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43AE-1D52-4B1C-BBCA-4BE35636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A7B8-D1E1-48DD-A347-A2B9F3C7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A791-B02E-4DCB-B687-8B62BDCA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26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099E-9174-41F7-9A77-5A56A4AD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1B41D-A2E2-45F9-ACA4-A9345491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7DE04-8F96-451F-9BE0-DE941FE2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3F1A-1945-4D35-BF94-D4210E5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2820-9B62-47D7-BA99-85DF1574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0FF5C-207A-498F-93DD-C9A4A29D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6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5F604-3A67-454E-BC24-F5C81DAA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5945-BCC4-4772-800C-BBA35B59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D697-5838-4AD4-A2E8-6A1E1E4A7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9424-AED7-491D-A907-9CFB8A60B327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1990-AFF1-4E9C-A188-BFF13BFD7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FCD9-3789-4DFB-8B0B-77061797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6240-F7B3-4DC1-BAEC-F708BA8A44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19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bisoftinfotech.com/tools/plot-multiple-points-on-map/" TargetMode="External"/><Relationship Id="rId5" Type="http://schemas.openxmlformats.org/officeDocument/2006/relationships/hyperlink" Target="https://docs.google.com/document/d/1YK0HfSfs7F3v1dRUb3-O229VZ4ATuzrW4BnGzhlFoyA/edit?usp=sharing" TargetMode="External"/><Relationship Id="rId4" Type="http://schemas.openxmlformats.org/officeDocument/2006/relationships/hyperlink" Target="https://www.divvybikes.com/system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C01E-5806-476B-91F8-768913A9B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9301" y="731746"/>
            <a:ext cx="9144000" cy="2387600"/>
          </a:xfrm>
        </p:spPr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Rider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782A5-F008-4CC1-82B0-97BF5E1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SG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Presented By: </a:t>
            </a:r>
            <a:r>
              <a:rPr lang="en-SG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Ethan Sim</a:t>
            </a:r>
          </a:p>
          <a:p>
            <a:pPr algn="l"/>
            <a:r>
              <a:rPr lang="en-SG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Last Updated: </a:t>
            </a:r>
            <a:r>
              <a:rPr lang="en-SG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29</a:t>
            </a:r>
            <a:r>
              <a:rPr lang="en-SG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SG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July 2021</a:t>
            </a:r>
          </a:p>
        </p:txBody>
      </p:sp>
    </p:spTree>
    <p:extLst>
      <p:ext uri="{BB962C8B-B14F-4D97-AF65-F5344CB8AC3E}">
        <p14:creationId xmlns:p14="http://schemas.microsoft.com/office/powerpoint/2010/main" val="89534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F7B5-0D93-4773-B2E0-7238F96E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616200"/>
            <a:ext cx="10515600" cy="4351338"/>
          </a:xfrm>
        </p:spPr>
        <p:txBody>
          <a:bodyPr/>
          <a:lstStyle/>
          <a:p>
            <a:r>
              <a:rPr lang="en-SG" dirty="0"/>
              <a:t>Inability to track number of trips per rider</a:t>
            </a:r>
          </a:p>
          <a:p>
            <a:pPr lvl="1"/>
            <a:r>
              <a:rPr lang="en-SG" dirty="0"/>
              <a:t>Many members each taking a few trips?</a:t>
            </a:r>
          </a:p>
          <a:p>
            <a:pPr lvl="1"/>
            <a:r>
              <a:rPr lang="en-SG" dirty="0"/>
              <a:t>A few casual riders each taking many long trips per person?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/>
              <a:t>Rationale for bicycle station position absent</a:t>
            </a:r>
          </a:p>
          <a:p>
            <a:pPr lvl="1"/>
            <a:r>
              <a:rPr lang="en-SG" dirty="0"/>
              <a:t>Why attracts riders to each station?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1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8C710-14C6-4AF7-8D8C-18CECC36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22A3F-E59C-4D8E-9887-AF9793600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628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67CD36-4DC4-412A-8245-1D8E52AE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Hypothesis: </a:t>
            </a:r>
          </a:p>
          <a:p>
            <a:pPr lvl="1"/>
            <a:r>
              <a:rPr lang="en-SG" dirty="0"/>
              <a:t>Membership is too expensive for casual riders to justify regular usage</a:t>
            </a:r>
          </a:p>
          <a:p>
            <a:r>
              <a:rPr lang="en-SG" dirty="0"/>
              <a:t>Data required: </a:t>
            </a:r>
          </a:p>
          <a:p>
            <a:pPr lvl="1"/>
            <a:r>
              <a:rPr lang="en-SG" dirty="0"/>
              <a:t>Cost of membership and local public/private transport</a:t>
            </a:r>
          </a:p>
          <a:p>
            <a:pPr lvl="1"/>
            <a:r>
              <a:rPr lang="en-SG" dirty="0"/>
              <a:t>Rider demographic data, e.g. age, address</a:t>
            </a:r>
          </a:p>
          <a:p>
            <a:r>
              <a:rPr lang="en-SG" dirty="0"/>
              <a:t>Analysis next steps:</a:t>
            </a:r>
          </a:p>
          <a:p>
            <a:pPr lvl="1"/>
            <a:r>
              <a:rPr lang="en-SG" dirty="0"/>
              <a:t>Local cost comparison between membership and public/private transport layered over Chicago map</a:t>
            </a:r>
          </a:p>
          <a:p>
            <a:pPr lvl="1"/>
            <a:r>
              <a:rPr lang="en-SG" dirty="0"/>
              <a:t>Overlay rider demographic data and cost comparison to assess proportional cost to user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43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5372-BFE3-4D48-B216-BCE83B69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Hypothesis:</a:t>
            </a:r>
          </a:p>
          <a:p>
            <a:pPr lvl="1"/>
            <a:r>
              <a:rPr lang="en-SG" dirty="0"/>
              <a:t> Bicycles are not conveniently placed for casual riders to utilise frequently</a:t>
            </a:r>
          </a:p>
          <a:p>
            <a:r>
              <a:rPr lang="en-SG" dirty="0"/>
              <a:t>Data required:</a:t>
            </a:r>
          </a:p>
          <a:p>
            <a:pPr lvl="1"/>
            <a:r>
              <a:rPr lang="en-SG" dirty="0"/>
              <a:t>Chicago node data</a:t>
            </a:r>
          </a:p>
          <a:p>
            <a:pPr lvl="2"/>
            <a:r>
              <a:rPr lang="en-SG" dirty="0"/>
              <a:t>Commercial, Educational, Residential</a:t>
            </a:r>
          </a:p>
          <a:p>
            <a:pPr lvl="1"/>
            <a:r>
              <a:rPr lang="en-SG" dirty="0"/>
              <a:t>Rider flow modelling software</a:t>
            </a:r>
          </a:p>
          <a:p>
            <a:pPr lvl="2"/>
            <a:r>
              <a:rPr lang="en-SG" dirty="0"/>
              <a:t>Only rudimentarily explored here via station ranks</a:t>
            </a:r>
          </a:p>
          <a:p>
            <a:r>
              <a:rPr lang="en-SG" dirty="0"/>
              <a:t>Analysis next steps:</a:t>
            </a:r>
          </a:p>
          <a:p>
            <a:pPr lvl="1"/>
            <a:r>
              <a:rPr lang="en-SG" dirty="0"/>
              <a:t>Correlate rider flow with node data and identify neglected nodes for future station placement</a:t>
            </a:r>
          </a:p>
        </p:txBody>
      </p:sp>
    </p:spTree>
    <p:extLst>
      <p:ext uri="{BB962C8B-B14F-4D97-AF65-F5344CB8AC3E}">
        <p14:creationId xmlns:p14="http://schemas.microsoft.com/office/powerpoint/2010/main" val="49270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Incentive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5372-BFE3-4D48-B216-BCE83B69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Hypothesis: </a:t>
            </a:r>
          </a:p>
          <a:p>
            <a:pPr lvl="1"/>
            <a:r>
              <a:rPr lang="en-SG" dirty="0"/>
              <a:t>There is no need for a membership for riders taking long, infrequent trips</a:t>
            </a:r>
          </a:p>
          <a:p>
            <a:r>
              <a:rPr lang="en-SG" dirty="0"/>
              <a:t>Data required:</a:t>
            </a:r>
          </a:p>
          <a:p>
            <a:pPr lvl="1"/>
            <a:r>
              <a:rPr lang="en-SG" dirty="0"/>
              <a:t>Member survey data</a:t>
            </a:r>
          </a:p>
          <a:p>
            <a:pPr lvl="2"/>
            <a:r>
              <a:rPr lang="en-SG" dirty="0"/>
              <a:t>Why they joined/why they are leaving</a:t>
            </a:r>
          </a:p>
          <a:p>
            <a:pPr lvl="1"/>
            <a:r>
              <a:rPr lang="en-SG" dirty="0"/>
              <a:t>Effect of current advertisements and promotions</a:t>
            </a:r>
          </a:p>
          <a:p>
            <a:r>
              <a:rPr lang="en-SG" dirty="0"/>
              <a:t>Analysis next steps:</a:t>
            </a:r>
          </a:p>
          <a:p>
            <a:pPr lvl="1"/>
            <a:r>
              <a:rPr lang="en-SG" dirty="0"/>
              <a:t>Assess effectiveness of promotions and advertisements on members, and target efforts towards new niche</a:t>
            </a:r>
          </a:p>
          <a:p>
            <a:pPr lvl="2"/>
            <a:r>
              <a:rPr lang="en-SG" dirty="0"/>
              <a:t>E.g. Points system, longer-term membership at reduced yearly cost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319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5372-BFE3-4D48-B216-BCE83B69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3302000"/>
            <a:ext cx="10515600" cy="1555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3600" dirty="0" err="1"/>
              <a:t>Cyclistic</a:t>
            </a:r>
            <a:r>
              <a:rPr lang="en-SG" sz="3600" dirty="0"/>
              <a:t> could </a:t>
            </a:r>
            <a:r>
              <a:rPr lang="en-SG" sz="3600" b="1" dirty="0"/>
              <a:t>increase the appeal of membership </a:t>
            </a:r>
            <a:r>
              <a:rPr lang="en-SG" sz="3600" dirty="0"/>
              <a:t>for casual riders by tweaking cost, convenience, and incentive.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148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8C710-14C6-4AF7-8D8C-18CECC36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22A3F-E59C-4D8E-9887-AF9793600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90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Analytical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5372-BFE3-4D48-B216-BCE83B69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Data Source</a:t>
            </a:r>
          </a:p>
          <a:p>
            <a:pPr lvl="1"/>
            <a:r>
              <a:rPr lang="en-US" dirty="0"/>
              <a:t>Rider data from Jul 2020 – Jun 2021</a:t>
            </a:r>
          </a:p>
          <a:p>
            <a:pPr lvl="2"/>
            <a:r>
              <a:rPr lang="en-US" dirty="0">
                <a:hlinkClick r:id="rId3"/>
              </a:rPr>
              <a:t>https://divvy-tripdata.s3.amazonaws.com/index.html</a:t>
            </a:r>
            <a:endParaRPr lang="en-US" dirty="0"/>
          </a:p>
          <a:p>
            <a:pPr lvl="1"/>
            <a:r>
              <a:rPr lang="en-US" dirty="0"/>
              <a:t>Data used under the following license</a:t>
            </a:r>
          </a:p>
          <a:p>
            <a:pPr lvl="2"/>
            <a:r>
              <a:rPr lang="en-US" dirty="0">
                <a:hlinkClick r:id="rId4"/>
              </a:rPr>
              <a:t>https://www.divvybikes.com/system-data</a:t>
            </a:r>
            <a:r>
              <a:rPr lang="en-US" dirty="0"/>
              <a:t> </a:t>
            </a:r>
            <a:endParaRPr lang="en-SG" dirty="0"/>
          </a:p>
          <a:p>
            <a:r>
              <a:rPr lang="en-SG" dirty="0"/>
              <a:t>Data cleaning</a:t>
            </a:r>
          </a:p>
          <a:p>
            <a:pPr lvl="1"/>
            <a:r>
              <a:rPr lang="en-SG" dirty="0"/>
              <a:t>Removal of improper names, duplicates, empty rows, negative durations</a:t>
            </a:r>
          </a:p>
          <a:p>
            <a:pPr lvl="1"/>
            <a:r>
              <a:rPr lang="en-SG" dirty="0"/>
              <a:t>Object class conversion</a:t>
            </a:r>
          </a:p>
          <a:p>
            <a:r>
              <a:rPr lang="en-SG" dirty="0"/>
              <a:t>Data transformation</a:t>
            </a:r>
          </a:p>
          <a:p>
            <a:pPr lvl="1"/>
            <a:r>
              <a:rPr lang="en-SG" dirty="0"/>
              <a:t>Determine day, week, month, season</a:t>
            </a:r>
          </a:p>
          <a:p>
            <a:r>
              <a:rPr lang="en-SG" dirty="0"/>
              <a:t>Data visualisation</a:t>
            </a:r>
          </a:p>
          <a:p>
            <a:pPr lvl="1"/>
            <a:r>
              <a:rPr lang="en-SG" dirty="0"/>
              <a:t>R</a:t>
            </a:r>
          </a:p>
          <a:p>
            <a:pPr lvl="2"/>
            <a:r>
              <a:rPr lang="en-SG" dirty="0">
                <a:hlinkClick r:id="rId5"/>
              </a:rPr>
              <a:t>https://docs.google.com/document/d/1YK0HfSfs7F3v1dRUb3-O229VZ4ATuzrW4BnGzhlFoyA/edit?usp=sharing</a:t>
            </a:r>
            <a:r>
              <a:rPr lang="en-SG" dirty="0"/>
              <a:t> </a:t>
            </a:r>
          </a:p>
          <a:p>
            <a:pPr lvl="1"/>
            <a:r>
              <a:rPr lang="en-SG" dirty="0" err="1"/>
              <a:t>GeoPlotter</a:t>
            </a:r>
            <a:endParaRPr lang="en-SG" dirty="0"/>
          </a:p>
          <a:p>
            <a:pPr lvl="2"/>
            <a:r>
              <a:rPr lang="en-SG" dirty="0">
                <a:hlinkClick r:id="rId6"/>
              </a:rPr>
              <a:t>https://mobisoftinfotech.com/tools/plot-multiple-points-on-map/</a:t>
            </a:r>
            <a:r>
              <a:rPr lang="en-SG" dirty="0"/>
              <a:t> 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30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B5377-C89C-4721-8CC0-27AEF810FA43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7AF81-8212-4825-9A4A-4384DE0F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2A32-B329-415B-8E64-4D7EC614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21160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Purpose Statement</a:t>
            </a:r>
          </a:p>
          <a:p>
            <a:endParaRPr lang="en-SG" dirty="0"/>
          </a:p>
          <a:p>
            <a:r>
              <a:rPr lang="en-SG" dirty="0"/>
              <a:t>Executive Summary</a:t>
            </a:r>
          </a:p>
          <a:p>
            <a:endParaRPr lang="en-SG" dirty="0"/>
          </a:p>
          <a:p>
            <a:r>
              <a:rPr lang="en-SG" dirty="0"/>
              <a:t>Key Findings</a:t>
            </a:r>
          </a:p>
          <a:p>
            <a:endParaRPr lang="en-SG" dirty="0"/>
          </a:p>
          <a:p>
            <a:r>
              <a:rPr lang="en-SG" dirty="0"/>
              <a:t>Recommendations</a:t>
            </a:r>
          </a:p>
          <a:p>
            <a:endParaRPr lang="en-SG" dirty="0"/>
          </a:p>
          <a:p>
            <a:r>
              <a:rPr lang="en-SG" dirty="0"/>
              <a:t>Appendix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68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72056-534E-471F-ABC4-9B0D00DF3D33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26B5-A28E-4708-821A-BDCE4F37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Purpose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6DB1-912A-4AB9-A977-9027A28C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2970845"/>
            <a:ext cx="10515600" cy="1840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600" dirty="0"/>
              <a:t>Determine </a:t>
            </a:r>
            <a:r>
              <a:rPr lang="en-US" sz="3600" dirty="0">
                <a:solidFill>
                  <a:srgbClr val="00B050"/>
                </a:solidFill>
              </a:rPr>
              <a:t>differences in bike usage </a:t>
            </a:r>
            <a:r>
              <a:rPr lang="en-US" sz="3600" dirty="0"/>
              <a:t>between </a:t>
            </a:r>
            <a:r>
              <a:rPr lang="en-US" sz="3600" dirty="0">
                <a:solidFill>
                  <a:schemeClr val="accent4"/>
                </a:solidFill>
              </a:rPr>
              <a:t>annual members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0070C0"/>
                </a:solidFill>
              </a:rPr>
              <a:t>casual riders</a:t>
            </a:r>
            <a:r>
              <a:rPr lang="en-US" sz="3600" dirty="0"/>
              <a:t>.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40611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5372-BFE3-4D48-B216-BCE83B69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Key Findings:</a:t>
            </a:r>
          </a:p>
          <a:p>
            <a:pPr lvl="1"/>
            <a:r>
              <a:rPr lang="en-SG" dirty="0"/>
              <a:t>Annual members take </a:t>
            </a:r>
            <a:r>
              <a:rPr lang="en-SG" b="1" dirty="0"/>
              <a:t>shorter, regular trips</a:t>
            </a:r>
            <a:r>
              <a:rPr lang="en-SG" dirty="0"/>
              <a:t>, while casual riders take </a:t>
            </a:r>
            <a:r>
              <a:rPr lang="en-SG" b="1" dirty="0"/>
              <a:t>longer, infrequent trips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Annual members and casual riders exhibit </a:t>
            </a:r>
            <a:r>
              <a:rPr lang="en-SG" b="1" dirty="0"/>
              <a:t>no clear preference </a:t>
            </a:r>
            <a:r>
              <a:rPr lang="en-SG" dirty="0"/>
              <a:t>for bicycle type.</a:t>
            </a:r>
          </a:p>
          <a:p>
            <a:pPr lvl="1"/>
            <a:r>
              <a:rPr lang="en-SG" dirty="0"/>
              <a:t>Trips taken by annual members are </a:t>
            </a:r>
            <a:r>
              <a:rPr lang="en-SG" b="1" dirty="0"/>
              <a:t>more geographically clustered </a:t>
            </a:r>
            <a:r>
              <a:rPr lang="en-SG" dirty="0"/>
              <a:t>than trips taken by casual riders.</a:t>
            </a:r>
          </a:p>
          <a:p>
            <a:r>
              <a:rPr lang="en-SG" dirty="0"/>
              <a:t>Recommendation:</a:t>
            </a:r>
          </a:p>
          <a:p>
            <a:pPr lvl="1"/>
            <a:r>
              <a:rPr lang="en-SG" dirty="0" err="1"/>
              <a:t>Cyclistic</a:t>
            </a:r>
            <a:r>
              <a:rPr lang="en-SG" dirty="0"/>
              <a:t> could </a:t>
            </a:r>
            <a:r>
              <a:rPr lang="en-SG" b="1" dirty="0"/>
              <a:t>increase the appeal of membership </a:t>
            </a:r>
            <a:r>
              <a:rPr lang="en-SG" dirty="0"/>
              <a:t>for casual riders by tweaking cost, convenience, and incentive.</a:t>
            </a:r>
          </a:p>
        </p:txBody>
      </p:sp>
    </p:spTree>
    <p:extLst>
      <p:ext uri="{BB962C8B-B14F-4D97-AF65-F5344CB8AC3E}">
        <p14:creationId xmlns:p14="http://schemas.microsoft.com/office/powerpoint/2010/main" val="35780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8C710-14C6-4AF7-8D8C-18CECC36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Key 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22A3F-E59C-4D8E-9887-AF9793600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4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Duration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4DFB8-655B-4EFA-944D-5C99DDF4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2649" y="2208511"/>
            <a:ext cx="7285351" cy="4099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8CC320-F7B7-48FA-8C18-7AB58B00C23C}"/>
              </a:ext>
            </a:extLst>
          </p:cNvPr>
          <p:cNvSpPr txBox="1"/>
          <p:nvPr/>
        </p:nvSpPr>
        <p:spPr>
          <a:xfrm>
            <a:off x="209550" y="2628900"/>
            <a:ext cx="4391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Both types of riders take longer trips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Both types of riders take shorter trips in colder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1" dirty="0"/>
              <a:t>Casual riders consistently take longer trips than members </a:t>
            </a:r>
          </a:p>
        </p:txBody>
      </p:sp>
    </p:spTree>
    <p:extLst>
      <p:ext uri="{BB962C8B-B14F-4D97-AF65-F5344CB8AC3E}">
        <p14:creationId xmlns:p14="http://schemas.microsoft.com/office/powerpoint/2010/main" val="358033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Frequency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70F12F-A8ED-4617-BAB7-F0DDD966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224" y="2227561"/>
            <a:ext cx="7285351" cy="4099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CC833-1736-42D3-B381-38481DEE8A60}"/>
              </a:ext>
            </a:extLst>
          </p:cNvPr>
          <p:cNvSpPr txBox="1"/>
          <p:nvPr/>
        </p:nvSpPr>
        <p:spPr>
          <a:xfrm>
            <a:off x="228600" y="2219325"/>
            <a:ext cx="4391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Both types of riders take fewer trips in colder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Casual riders ride more often on weekends, while members ride with roughly equal frequency across the week</a:t>
            </a:r>
          </a:p>
          <a:p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1" dirty="0"/>
              <a:t>Members ride more regularly than casual riders</a:t>
            </a:r>
          </a:p>
        </p:txBody>
      </p:sp>
    </p:spTree>
    <p:extLst>
      <p:ext uri="{BB962C8B-B14F-4D97-AF65-F5344CB8AC3E}">
        <p14:creationId xmlns:p14="http://schemas.microsoft.com/office/powerpoint/2010/main" val="374198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Bicycle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78213-C5FF-4BA3-8717-A1173EBD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74" y="2264867"/>
            <a:ext cx="7285351" cy="4099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0A01B-B719-4F96-A962-5C173F96DB40}"/>
              </a:ext>
            </a:extLst>
          </p:cNvPr>
          <p:cNvSpPr txBox="1"/>
          <p:nvPr/>
        </p:nvSpPr>
        <p:spPr>
          <a:xfrm>
            <a:off x="295275" y="2238375"/>
            <a:ext cx="4391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Both types of riders use fewer bicycles in colder seasons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Across all seasons, members use more bicycles, but proportions of bicycle type usage remain roughly similar</a:t>
            </a:r>
          </a:p>
          <a:p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1" dirty="0"/>
              <a:t>No clear difference in bicycle usage patterns</a:t>
            </a:r>
          </a:p>
        </p:txBody>
      </p:sp>
    </p:spTree>
    <p:extLst>
      <p:ext uri="{BB962C8B-B14F-4D97-AF65-F5344CB8AC3E}">
        <p14:creationId xmlns:p14="http://schemas.microsoft.com/office/powerpoint/2010/main" val="216676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1DD36-B5B3-47B3-8CE3-6555F0A62ECE}"/>
              </a:ext>
            </a:extLst>
          </p:cNvPr>
          <p:cNvSpPr/>
          <p:nvPr/>
        </p:nvSpPr>
        <p:spPr>
          <a:xfrm>
            <a:off x="0" y="0"/>
            <a:ext cx="12192000" cy="1571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6E2-D349-442C-A420-E0DAD20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Geography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B1C7C-0103-422C-8A5B-FE0D8789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13" y="1589645"/>
            <a:ext cx="4626687" cy="2677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31377-02D2-4AFB-9756-331E7C47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4162526"/>
            <a:ext cx="4581525" cy="262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AC950-AD6B-43C5-A303-5673BD2C490F}"/>
              </a:ext>
            </a:extLst>
          </p:cNvPr>
          <p:cNvSpPr txBox="1"/>
          <p:nvPr/>
        </p:nvSpPr>
        <p:spPr>
          <a:xfrm>
            <a:off x="447675" y="2171700"/>
            <a:ext cx="4391025" cy="432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7EFE0-1E04-4946-AFAA-87D4F79D84EC}"/>
              </a:ext>
            </a:extLst>
          </p:cNvPr>
          <p:cNvSpPr txBox="1"/>
          <p:nvPr/>
        </p:nvSpPr>
        <p:spPr>
          <a:xfrm>
            <a:off x="295275" y="2600324"/>
            <a:ext cx="4467225" cy="301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Casual rider traffic is spread out along the coast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Member traffic is clumped around Lincoln 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b="1" dirty="0"/>
              <a:t>Members exhibit greater geographical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29488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634</Words>
  <Application>Microsoft Office PowerPoint</Application>
  <PresentationFormat>Widescreen</PresentationFormat>
  <Paragraphs>114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Rider Trends</vt:lpstr>
      <vt:lpstr>Agenda</vt:lpstr>
      <vt:lpstr>Purpose Statement</vt:lpstr>
      <vt:lpstr>Executive Summary</vt:lpstr>
      <vt:lpstr>Key Findings</vt:lpstr>
      <vt:lpstr>Duration</vt:lpstr>
      <vt:lpstr>Frequency</vt:lpstr>
      <vt:lpstr>Bicycle Type</vt:lpstr>
      <vt:lpstr>Geography</vt:lpstr>
      <vt:lpstr>Limitations</vt:lpstr>
      <vt:lpstr>Recommendations</vt:lpstr>
      <vt:lpstr>Cost</vt:lpstr>
      <vt:lpstr>Convenience</vt:lpstr>
      <vt:lpstr>Incentive</vt:lpstr>
      <vt:lpstr>Summary</vt:lpstr>
      <vt:lpstr>Appendix</vt:lpstr>
      <vt:lpstr>Analytical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Sim</dc:creator>
  <cp:lastModifiedBy>Ethan Sim</cp:lastModifiedBy>
  <cp:revision>1</cp:revision>
  <dcterms:created xsi:type="dcterms:W3CDTF">2021-07-28T17:16:32Z</dcterms:created>
  <dcterms:modified xsi:type="dcterms:W3CDTF">2021-07-28T19:37:01Z</dcterms:modified>
</cp:coreProperties>
</file>