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80a0b85b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80a0b85b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100">
                <a:latin typeface="Arial"/>
                <a:ea typeface="Arial"/>
                <a:cs typeface="Arial"/>
                <a:sym typeface="Arial"/>
              </a:rPr>
              <a:t>Arduino is a hardware and software company that designs a variety of development boards and controllers. They are best known for their AVR-based boards such as the Arduino Uno, Nano, Mega, and more. The AVR series of microcontrollers was d</a:t>
            </a:r>
            <a:r>
              <a:rPr lang="en-US" sz="1100">
                <a:latin typeface="Arial"/>
                <a:ea typeface="Arial"/>
                <a:cs typeface="Arial"/>
                <a:sym typeface="Arial"/>
              </a:rPr>
              <a:t>eveloped by Atmel in the late 90s, and </a:t>
            </a:r>
            <a:r>
              <a:rPr lang="en-US" sz="1100">
                <a:latin typeface="Arial"/>
                <a:ea typeface="Arial"/>
                <a:cs typeface="Arial"/>
                <a:sym typeface="Arial"/>
              </a:rPr>
              <a:t>is a cheap and compact microcontroller solution that can be useful in a wide variety of electronics projects. AVR chips can be difficult for beginners to program on their own, but Arduino boards make it much easier to program and interface with them. Since the project is open source, other companies can make their own versions of Arduino boards, sometimes with extra features.</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At the bottom you can see an example of an AVR microcontroller, the ATmega328. This is the same chip that’s used in the Arduino Uno</a:t>
            </a:r>
            <a:endParaRPr sz="1100">
              <a:latin typeface="Arial"/>
              <a:ea typeface="Arial"/>
              <a:cs typeface="Arial"/>
              <a:sym typeface="Arial"/>
            </a:endParaRPr>
          </a:p>
        </p:txBody>
      </p:sp>
      <p:sp>
        <p:nvSpPr>
          <p:cNvPr id="162" name="Google Shape;162;g980a0b85b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80a0b85bd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80a0b85bd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The Arduino can send and receive signals using the connections on the board. On the Arduino Uno, you may interface with the controller using 14 digital connections and 6 analog connections. The digital pins can be used to send or receive high or low signals, such as receiving a high signal from a button press or sending a high signal to turn on an LED. The analog pins, however, can be used to measure the voltage of an incoming signal or, in certain cases, send a specific voltage using a PWM signal. </a:t>
            </a:r>
            <a:endParaRPr sz="1100">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Arduino also can communicate with other devices using the built-in serial monitor. For example, an Arduino could report back data from a temperature sensor to a connected computer. We will see an example of this in a few slides.</a:t>
            </a:r>
            <a:endParaRPr/>
          </a:p>
        </p:txBody>
      </p:sp>
      <p:sp>
        <p:nvSpPr>
          <p:cNvPr id="176" name="Google Shape;176;g980a0b85bd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80a0b85bd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80a0b85bd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Arduino boards are programmed using a modified version of C++.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All Arduino sketches must have a setup() and loop() function. </a:t>
            </a:r>
            <a:endParaRPr/>
          </a:p>
          <a:p>
            <a:pPr indent="0" lvl="0" marL="0" rtl="0" algn="l">
              <a:spcBef>
                <a:spcPts val="0"/>
              </a:spcBef>
              <a:spcAft>
                <a:spcPts val="0"/>
              </a:spcAft>
              <a:buNone/>
            </a:pPr>
            <a:r>
              <a:rPr lang="en-US"/>
              <a:t>setup() runs once, and is often used to tell the Arduino some initial conditions for the project. For example, which pins are going to be used for input or output, and starting a serial connection.</a:t>
            </a:r>
            <a:endParaRPr/>
          </a:p>
          <a:p>
            <a:pPr indent="0" lvl="0" marL="0" rtl="0" algn="l">
              <a:spcBef>
                <a:spcPts val="0"/>
              </a:spcBef>
              <a:spcAft>
                <a:spcPts val="0"/>
              </a:spcAft>
              <a:buNone/>
            </a:pPr>
            <a:r>
              <a:rPr lang="en-US"/>
              <a:t>loop() is where the fun stuff goes. loop() runs after setup() and runs over and over</a:t>
            </a:r>
            <a:endParaRPr/>
          </a:p>
        </p:txBody>
      </p:sp>
      <p:sp>
        <p:nvSpPr>
          <p:cNvPr id="189" name="Google Shape;189;g980a0b85bd_0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80a0b85bd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80a0b85bd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have an led connected from pin 13 to ground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setup()--&gt; we tell the arduino that pin 13 will be used for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loop()--&gt; send a high signal out from pin 13, which turns on the led</a:t>
            </a:r>
            <a:endParaRPr/>
          </a:p>
          <a:p>
            <a:pPr indent="0" lvl="0" marL="0" rtl="0" algn="l">
              <a:spcBef>
                <a:spcPts val="0"/>
              </a:spcBef>
              <a:spcAft>
                <a:spcPts val="0"/>
              </a:spcAft>
              <a:buNone/>
            </a:pPr>
            <a:r>
              <a:rPr lang="en-US"/>
              <a:t>	wait 1000ms(1 second)</a:t>
            </a:r>
            <a:endParaRPr/>
          </a:p>
          <a:p>
            <a:pPr indent="0" lvl="0" marL="0" rtl="0" algn="l">
              <a:spcBef>
                <a:spcPts val="0"/>
              </a:spcBef>
              <a:spcAft>
                <a:spcPts val="0"/>
              </a:spcAft>
              <a:buNone/>
            </a:pPr>
            <a:r>
              <a:rPr lang="en-US"/>
              <a:t>	send a low signal from pin 13, which turns off the led</a:t>
            </a:r>
            <a:endParaRPr/>
          </a:p>
          <a:p>
            <a:pPr indent="0" lvl="0" marL="0" rtl="0" algn="l">
              <a:spcBef>
                <a:spcPts val="0"/>
              </a:spcBef>
              <a:spcAft>
                <a:spcPts val="0"/>
              </a:spcAft>
              <a:buNone/>
            </a:pPr>
            <a:r>
              <a:rPr lang="en-US"/>
              <a:t>	wait another 1000ms</a:t>
            </a:r>
            <a:endParaRPr/>
          </a:p>
          <a:p>
            <a:pPr indent="0" lvl="0" marL="0" rtl="0" algn="l">
              <a:spcBef>
                <a:spcPts val="0"/>
              </a:spcBef>
              <a:spcAft>
                <a:spcPts val="0"/>
              </a:spcAft>
              <a:buNone/>
            </a:pPr>
            <a:r>
              <a:rPr lang="en-US"/>
              <a:t>	go back to the start of loop and do it over again</a:t>
            </a:r>
            <a:endParaRPr/>
          </a:p>
          <a:p>
            <a:pPr indent="0" lvl="0" marL="0" rtl="0" algn="l">
              <a:spcBef>
                <a:spcPts val="0"/>
              </a:spcBef>
              <a:spcAft>
                <a:spcPts val="0"/>
              </a:spcAft>
              <a:buNone/>
            </a:pPr>
            <a:r>
              <a:rPr lang="en-US"/>
              <a:t>	</a:t>
            </a:r>
            <a:endParaRPr/>
          </a:p>
        </p:txBody>
      </p:sp>
      <p:sp>
        <p:nvSpPr>
          <p:cNvPr id="202" name="Google Shape;202;g980a0b85bd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818f6bb3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818f6bb3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Analog data is data which exists as a continuous signal (denoted by a continuous sine wave) that represents physical measurements. The world is “in” analog; that is information and data are constantly flowing and changing. Analog represents more detailed and refined information. However, analog is very susceptible to noise (interference) and also tends to have a lower quality signal than equivalent digital signals.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Digital data is data which exists only in binary (0’s and 1’s) denoted by a square wave. This means that the signals are time-separated and non-continuous. This type of signal is extremely easy for computers to read and write in. Digital represents discrete numbers (0 and 1) to represent information. Digital signals are less susceptible to noise since there are only two states which they are represented in and generally have better quality signals.</a:t>
            </a:r>
            <a:endParaRPr sz="1100">
              <a:latin typeface="Arial"/>
              <a:ea typeface="Arial"/>
              <a:cs typeface="Arial"/>
              <a:sym typeface="Arial"/>
            </a:endParaRPr>
          </a:p>
          <a:p>
            <a:pPr indent="0" lvl="0" marL="0" rtl="0" algn="l">
              <a:lnSpc>
                <a:spcPct val="115000"/>
              </a:lnSpc>
              <a:spcBef>
                <a:spcPts val="0"/>
              </a:spcBef>
              <a:spcAft>
                <a:spcPts val="0"/>
              </a:spcAft>
              <a:buNone/>
            </a:pPr>
            <a:r>
              <a:t/>
            </a:r>
            <a:endParaRPr b="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ask for questions</a:t>
            </a:r>
            <a:endParaRPr b="1" sz="1100">
              <a:latin typeface="Arial"/>
              <a:ea typeface="Arial"/>
              <a:cs typeface="Arial"/>
              <a:sym typeface="Arial"/>
            </a:endParaRPr>
          </a:p>
          <a:p>
            <a:pPr indent="0" lvl="0" marL="0" rtl="0" algn="l">
              <a:spcBef>
                <a:spcPts val="0"/>
              </a:spcBef>
              <a:spcAft>
                <a:spcPts val="0"/>
              </a:spcAft>
              <a:buNone/>
            </a:pPr>
            <a:r>
              <a:t/>
            </a:r>
            <a:endParaRPr/>
          </a:p>
        </p:txBody>
      </p:sp>
      <p:sp>
        <p:nvSpPr>
          <p:cNvPr id="213" name="Google Shape;213;g9818f6bb3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818f6bb31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9818f6bb31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An Analog-to-Digital Converter (commonly abbreviated ADC) is a device which can convert varying analog voltages into digital signals so that they can be more easily read by digital devices. This allows us to collect information from real-world instruments and then analyze it digitally. </a:t>
            </a:r>
            <a:endParaRPr sz="1100">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rPr lang="en-US"/>
              <a:t>discuss the eqn, ask for questions</a:t>
            </a:r>
            <a:endParaRPr/>
          </a:p>
        </p:txBody>
      </p:sp>
      <p:sp>
        <p:nvSpPr>
          <p:cNvPr id="226" name="Google Shape;226;g9818f6bb31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80a0b85bd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80a0b85bd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Potentiometer is a resistor that changes depending on the position of the dial</a:t>
            </a:r>
            <a:endParaRPr/>
          </a:p>
          <a:p>
            <a:pPr indent="0" lvl="0" marL="0" rtl="0" algn="l">
              <a:spcBef>
                <a:spcPts val="0"/>
              </a:spcBef>
              <a:spcAft>
                <a:spcPts val="0"/>
              </a:spcAft>
              <a:buNone/>
            </a:pPr>
            <a:r>
              <a:rPr lang="en-US"/>
              <a:t>When connected up to 5v, the potentiometer will send out from 0-5v depending on the position of the dial (see ohm’s law)</a:t>
            </a:r>
            <a:endParaRPr/>
          </a:p>
          <a:p>
            <a:pPr indent="0" lvl="0" marL="0" rtl="0" algn="l">
              <a:spcBef>
                <a:spcPts val="0"/>
              </a:spcBef>
              <a:spcAft>
                <a:spcPts val="0"/>
              </a:spcAft>
              <a:buNone/>
            </a:pPr>
            <a:r>
              <a:rPr lang="en-US"/>
              <a:t>We can use this to have the arduino tell us a percentage based on the position of the dial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Arduino’s analog pins read voltages from 0-5v as a value from 0-1023</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outside of our functions, we set a few important values: &gt;&gt;the maximum value for our adc, which we know is 1023</a:t>
            </a:r>
            <a:endParaRPr/>
          </a:p>
          <a:p>
            <a:pPr indent="0" lvl="0" marL="0" rtl="0" algn="l">
              <a:spcBef>
                <a:spcPts val="0"/>
              </a:spcBef>
              <a:spcAft>
                <a:spcPts val="0"/>
              </a:spcAft>
              <a:buNone/>
            </a:pPr>
            <a:r>
              <a:rPr lang="en-US"/>
              <a:t>							        &gt;&gt;how we long to wait before checking the potentiometer again. We chose to set it to 1000ms.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setup()--&gt;we begin a serial connection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loop()</a:t>
            </a:r>
            <a:endParaRPr/>
          </a:p>
          <a:p>
            <a:pPr indent="0" lvl="0" marL="0" rtl="0" algn="l">
              <a:spcBef>
                <a:spcPts val="0"/>
              </a:spcBef>
              <a:spcAft>
                <a:spcPts val="0"/>
              </a:spcAft>
              <a:buNone/>
            </a:pPr>
            <a:r>
              <a:rPr lang="en-US"/>
              <a:t>	get our percent value</a:t>
            </a:r>
            <a:endParaRPr/>
          </a:p>
          <a:p>
            <a:pPr indent="0" lvl="0" marL="0" rtl="0" algn="l">
              <a:spcBef>
                <a:spcPts val="0"/>
              </a:spcBef>
              <a:spcAft>
                <a:spcPts val="0"/>
              </a:spcAft>
              <a:buNone/>
            </a:pPr>
            <a:r>
              <a:rPr lang="en-US"/>
              <a:t>		the map function is used to scale a value from one range to another</a:t>
            </a:r>
            <a:endParaRPr/>
          </a:p>
          <a:p>
            <a:pPr indent="0" lvl="0" marL="0" rtl="0" algn="l">
              <a:spcBef>
                <a:spcPts val="0"/>
              </a:spcBef>
              <a:spcAft>
                <a:spcPts val="0"/>
              </a:spcAft>
              <a:buNone/>
            </a:pPr>
            <a:r>
              <a:rPr lang="en-US"/>
              <a:t>			for example, if we know a value is going to be from 0-10, but we want it to be from 0-100, the map function can help us. If the value is 5, the map function would scale it up to 50. If the value is 3, the map function would scale it up to 30, etc</a:t>
            </a:r>
            <a:endParaRPr/>
          </a:p>
          <a:p>
            <a:pPr indent="0" lvl="0" marL="0" rtl="0" algn="l">
              <a:spcBef>
                <a:spcPts val="0"/>
              </a:spcBef>
              <a:spcAft>
                <a:spcPts val="0"/>
              </a:spcAft>
              <a:buNone/>
            </a:pPr>
            <a:r>
              <a:rPr lang="en-US"/>
              <a:t>		analogRead(A0) gets the voltage coming off of the potentiometer, which is connected to Analog Pin 0 (A0)</a:t>
            </a:r>
            <a:endParaRPr/>
          </a:p>
          <a:p>
            <a:pPr indent="0" lvl="0" marL="0" rtl="0" algn="l">
              <a:spcBef>
                <a:spcPts val="0"/>
              </a:spcBef>
              <a:spcAft>
                <a:spcPts val="0"/>
              </a:spcAft>
              <a:buNone/>
            </a:pPr>
            <a:r>
              <a:rPr lang="en-US"/>
              <a:t>		the map function scales the value the arduino gets from the potentiometer (which we know must be from 0-1023) to a value from 0-100</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print the percent value we calculated to the serial monitor</a:t>
            </a:r>
            <a:endParaRPr/>
          </a:p>
          <a:p>
            <a:pPr indent="0" lvl="0" marL="0" rtl="0" algn="l">
              <a:spcBef>
                <a:spcPts val="0"/>
              </a:spcBef>
              <a:spcAft>
                <a:spcPts val="0"/>
              </a:spcAft>
              <a:buNone/>
            </a:pPr>
            <a:r>
              <a:rPr lang="en-US"/>
              <a:t>	pause before checking again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3" name="Google Shape;243;g980a0b85bd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5356562b0f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356562b0f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4" name="Google Shape;254;g5356562b0f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gif"/><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gif"/><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gif"/><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Alt">
  <p:cSld name="Cover Alt">
    <p:spTree>
      <p:nvGrpSpPr>
        <p:cNvPr id="16" name="Shape 16"/>
        <p:cNvGrpSpPr/>
        <p:nvPr/>
      </p:nvGrpSpPr>
      <p:grpSpPr>
        <a:xfrm>
          <a:off x="0" y="0"/>
          <a:ext cx="0" cy="0"/>
          <a:chOff x="0" y="0"/>
          <a:chExt cx="0" cy="0"/>
        </a:xfrm>
      </p:grpSpPr>
      <p:pic>
        <p:nvPicPr>
          <p:cNvPr id="17" name="Google Shape;17;p2"/>
          <p:cNvPicPr preferRelativeResize="0"/>
          <p:nvPr/>
        </p:nvPicPr>
        <p:blipFill rotWithShape="1">
          <a:blip r:embed="rId2">
            <a:alphaModFix amt="20000"/>
          </a:blip>
          <a:srcRect b="3261" l="7293" r="32246" t="-1536"/>
          <a:stretch/>
        </p:blipFill>
        <p:spPr>
          <a:xfrm rot="5400000">
            <a:off x="1608362" y="-1608363"/>
            <a:ext cx="5143500" cy="8360226"/>
          </a:xfrm>
          <a:prstGeom prst="rect">
            <a:avLst/>
          </a:prstGeom>
          <a:noFill/>
          <a:ln>
            <a:noFill/>
          </a:ln>
        </p:spPr>
      </p:pic>
      <p:sp>
        <p:nvSpPr>
          <p:cNvPr id="18" name="Google Shape;18;p2"/>
          <p:cNvSpPr/>
          <p:nvPr/>
        </p:nvSpPr>
        <p:spPr>
          <a:xfrm>
            <a:off x="-2255" y="0"/>
            <a:ext cx="8116389" cy="5143500"/>
          </a:xfrm>
          <a:prstGeom prst="snip1Rect">
            <a:avLst>
              <a:gd fmla="val 16667" name="adj"/>
            </a:avLst>
          </a:prstGeom>
          <a:solidFill>
            <a:schemeClr val="lt1">
              <a:alpha val="5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9" name="Google Shape;19;p2"/>
          <p:cNvGrpSpPr/>
          <p:nvPr/>
        </p:nvGrpSpPr>
        <p:grpSpPr>
          <a:xfrm>
            <a:off x="7239485" y="0"/>
            <a:ext cx="1961158" cy="5143501"/>
            <a:chOff x="7239485" y="0"/>
            <a:chExt cx="1961158" cy="5143501"/>
          </a:xfrm>
        </p:grpSpPr>
        <p:sp>
          <p:nvSpPr>
            <p:cNvPr id="20" name="Google Shape;20;p2"/>
            <p:cNvSpPr/>
            <p:nvPr/>
          </p:nvSpPr>
          <p:spPr>
            <a:xfrm flipH="1">
              <a:off x="8037870" y="1"/>
              <a:ext cx="1162773" cy="5143500"/>
            </a:xfrm>
            <a:prstGeom prst="snip1Rect">
              <a:avLst>
                <a:gd fmla="val 50000" name="adj"/>
              </a:avLst>
            </a:prstGeom>
            <a:solidFill>
              <a:srgbClr val="0045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 name="Google Shape;21;p2"/>
            <p:cNvSpPr/>
            <p:nvPr/>
          </p:nvSpPr>
          <p:spPr>
            <a:xfrm flipH="1" rot="-5400000">
              <a:off x="7239485" y="0"/>
              <a:ext cx="1958904" cy="1958904"/>
            </a:xfrm>
            <a:prstGeom prst="rtTriangle">
              <a:avLst/>
            </a:prstGeom>
            <a:solidFill>
              <a:srgbClr val="0045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id="22" name="Google Shape;22;p2"/>
          <p:cNvPicPr preferRelativeResize="0"/>
          <p:nvPr/>
        </p:nvPicPr>
        <p:blipFill rotWithShape="1">
          <a:blip r:embed="rId3">
            <a:alphaModFix/>
          </a:blip>
          <a:srcRect b="0" l="0" r="0" t="0"/>
          <a:stretch/>
        </p:blipFill>
        <p:spPr>
          <a:xfrm>
            <a:off x="8037140" y="200112"/>
            <a:ext cx="931635" cy="526201"/>
          </a:xfrm>
          <a:prstGeom prst="rect">
            <a:avLst/>
          </a:prstGeom>
          <a:noFill/>
          <a:ln>
            <a:noFill/>
          </a:ln>
        </p:spPr>
      </p:pic>
      <p:sp>
        <p:nvSpPr>
          <p:cNvPr id="23" name="Google Shape;23;p2"/>
          <p:cNvSpPr txBox="1"/>
          <p:nvPr>
            <p:ph idx="1" type="subTitle"/>
          </p:nvPr>
        </p:nvSpPr>
        <p:spPr>
          <a:xfrm>
            <a:off x="627333" y="3566931"/>
            <a:ext cx="6898820" cy="904861"/>
          </a:xfrm>
          <a:prstGeom prst="rect">
            <a:avLst/>
          </a:prstGeom>
          <a:noFill/>
          <a:ln>
            <a:noFill/>
          </a:ln>
        </p:spPr>
        <p:txBody>
          <a:bodyPr anchorCtr="0" anchor="t" bIns="45700" lIns="91425" spcFirstLastPara="1" rIns="91425" wrap="square" tIns="45700">
            <a:noAutofit/>
          </a:bodyPr>
          <a:lstStyle>
            <a:lvl1pPr lvl="0" algn="l">
              <a:lnSpc>
                <a:spcPct val="90000"/>
              </a:lnSpc>
              <a:spcBef>
                <a:spcPts val="750"/>
              </a:spcBef>
              <a:spcAft>
                <a:spcPts val="0"/>
              </a:spcAft>
              <a:buSzPts val="2600"/>
              <a:buNone/>
              <a:defRPr b="1" i="1" sz="2600">
                <a:solidFill>
                  <a:srgbClr val="01B4E3"/>
                </a:solidFill>
                <a:latin typeface="Calibri"/>
                <a:ea typeface="Calibri"/>
                <a:cs typeface="Calibri"/>
                <a:sym typeface="Calibri"/>
              </a:defRPr>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SzPts val="1350"/>
              <a:buNone/>
              <a:defRPr sz="1350"/>
            </a:lvl3pPr>
            <a:lvl4pPr lvl="3" algn="ctr">
              <a:lnSpc>
                <a:spcPct val="90000"/>
              </a:lnSpc>
              <a:spcBef>
                <a:spcPts val="375"/>
              </a:spcBef>
              <a:spcAft>
                <a:spcPts val="0"/>
              </a:spcAft>
              <a:buSzPts val="1200"/>
              <a:buNone/>
              <a:defRPr sz="1200"/>
            </a:lvl4pPr>
            <a:lvl5pPr lvl="4" algn="ctr">
              <a:lnSpc>
                <a:spcPct val="9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4" name="Google Shape;24;p2"/>
          <p:cNvSpPr txBox="1"/>
          <p:nvPr>
            <p:ph idx="2" type="body"/>
          </p:nvPr>
        </p:nvSpPr>
        <p:spPr>
          <a:xfrm>
            <a:off x="628650" y="4470919"/>
            <a:ext cx="6898821" cy="29702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073AE"/>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 name="Google Shape;25;p2"/>
          <p:cNvSpPr/>
          <p:nvPr/>
        </p:nvSpPr>
        <p:spPr>
          <a:xfrm>
            <a:off x="-1" y="0"/>
            <a:ext cx="129473" cy="5143500"/>
          </a:xfrm>
          <a:prstGeom prst="rect">
            <a:avLst/>
          </a:prstGeom>
          <a:solidFill>
            <a:srgbClr val="0045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 name="Google Shape;26;p2"/>
          <p:cNvSpPr/>
          <p:nvPr>
            <p:ph idx="3" type="pic"/>
          </p:nvPr>
        </p:nvSpPr>
        <p:spPr>
          <a:xfrm>
            <a:off x="660498" y="1137684"/>
            <a:ext cx="5159294" cy="1581149"/>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600"/>
              <a:buFont typeface="Merriweather Sans"/>
              <a:buNone/>
              <a:defRPr b="1" i="0" sz="16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ext, Bullets">
  <p:cSld name="Content, Text, Bullets">
    <p:spTree>
      <p:nvGrpSpPr>
        <p:cNvPr id="93" name="Shape 93"/>
        <p:cNvGrpSpPr/>
        <p:nvPr/>
      </p:nvGrpSpPr>
      <p:grpSpPr>
        <a:xfrm>
          <a:off x="0" y="0"/>
          <a:ext cx="0" cy="0"/>
          <a:chOff x="0" y="0"/>
          <a:chExt cx="0" cy="0"/>
        </a:xfrm>
      </p:grpSpPr>
      <p:sp>
        <p:nvSpPr>
          <p:cNvPr id="94" name="Google Shape;94;p11"/>
          <p:cNvSpPr txBox="1"/>
          <p:nvPr>
            <p:ph idx="1" type="body"/>
          </p:nvPr>
        </p:nvSpPr>
        <p:spPr>
          <a:xfrm>
            <a:off x="628650" y="1361923"/>
            <a:ext cx="3314336" cy="318194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900"/>
              <a:buNone/>
              <a:defRPr i="1" sz="900"/>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5" name="Google Shape;95;p11"/>
          <p:cNvSpPr txBox="1"/>
          <p:nvPr>
            <p:ph idx="2" type="body"/>
          </p:nvPr>
        </p:nvSpPr>
        <p:spPr>
          <a:xfrm>
            <a:off x="3999772" y="2320132"/>
            <a:ext cx="3886200" cy="225186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6" name="Google Shape;96;p11"/>
          <p:cNvSpPr txBox="1"/>
          <p:nvPr>
            <p:ph idx="3" type="body"/>
          </p:nvPr>
        </p:nvSpPr>
        <p:spPr>
          <a:xfrm>
            <a:off x="3999772" y="1369218"/>
            <a:ext cx="3886200" cy="867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400"/>
              <a:buNone/>
              <a:defRPr sz="1400"/>
            </a:lvl1pPr>
            <a:lvl2pPr indent="-314325" lvl="1" marL="914400" algn="l">
              <a:lnSpc>
                <a:spcPct val="90000"/>
              </a:lnSpc>
              <a:spcBef>
                <a:spcPts val="375"/>
              </a:spcBef>
              <a:spcAft>
                <a:spcPts val="0"/>
              </a:spcAft>
              <a:buSzPts val="1350"/>
              <a:buChar char="-"/>
              <a:defRPr sz="1350"/>
            </a:lvl2pPr>
            <a:lvl3pPr indent="-314325" lvl="2" marL="1371600" algn="l">
              <a:lnSpc>
                <a:spcPct val="90000"/>
              </a:lnSpc>
              <a:spcBef>
                <a:spcPts val="375"/>
              </a:spcBef>
              <a:spcAft>
                <a:spcPts val="0"/>
              </a:spcAft>
              <a:buSzPts val="1350"/>
              <a:buChar char="•"/>
              <a:defRPr sz="1350"/>
            </a:lvl3pPr>
            <a:lvl4pPr indent="-314325" lvl="3" marL="1828800" algn="l">
              <a:lnSpc>
                <a:spcPct val="90000"/>
              </a:lnSpc>
              <a:spcBef>
                <a:spcPts val="375"/>
              </a:spcBef>
              <a:spcAft>
                <a:spcPts val="0"/>
              </a:spcAft>
              <a:buSzPts val="1350"/>
              <a:buChar char="▪"/>
              <a:defRPr sz="1350"/>
            </a:lvl4pPr>
            <a:lvl5pPr indent="-314325" lvl="4" marL="2286000" algn="l">
              <a:lnSpc>
                <a:spcPct val="90000"/>
              </a:lnSpc>
              <a:spcBef>
                <a:spcPts val="375"/>
              </a:spcBef>
              <a:spcAft>
                <a:spcPts val="0"/>
              </a:spcAft>
              <a:buSzPts val="1350"/>
              <a:buChar char="o"/>
              <a:defRPr sz="135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7" name="Google Shape;97;p11"/>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98" name="Google Shape;98;p11"/>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1"/>
          <p:cNvSpPr txBox="1"/>
          <p:nvPr>
            <p:ph idx="4"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1B4E3"/>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0" name="Google Shape;100;p11"/>
          <p:cNvSpPr/>
          <p:nvPr>
            <p:ph idx="5"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101" name="Shape 101"/>
        <p:cNvGrpSpPr/>
        <p:nvPr/>
      </p:nvGrpSpPr>
      <p:grpSpPr>
        <a:xfrm>
          <a:off x="0" y="0"/>
          <a:ext cx="0" cy="0"/>
          <a:chOff x="0" y="0"/>
          <a:chExt cx="0" cy="0"/>
        </a:xfrm>
      </p:grpSpPr>
      <p:sp>
        <p:nvSpPr>
          <p:cNvPr id="102" name="Google Shape;102;p12"/>
          <p:cNvSpPr txBox="1"/>
          <p:nvPr>
            <p:ph idx="1" type="body"/>
          </p:nvPr>
        </p:nvSpPr>
        <p:spPr>
          <a:xfrm>
            <a:off x="4629150" y="2929325"/>
            <a:ext cx="3256822" cy="162860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900"/>
              <a:buNone/>
              <a:defRPr i="1" sz="900"/>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3" name="Google Shape;103;p12"/>
          <p:cNvSpPr txBox="1"/>
          <p:nvPr>
            <p:ph idx="2" type="body"/>
          </p:nvPr>
        </p:nvSpPr>
        <p:spPr>
          <a:xfrm>
            <a:off x="628650" y="1369219"/>
            <a:ext cx="3886200" cy="144471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4" name="Google Shape;104;p12"/>
          <p:cNvSpPr txBox="1"/>
          <p:nvPr>
            <p:ph idx="3" type="body"/>
          </p:nvPr>
        </p:nvSpPr>
        <p:spPr>
          <a:xfrm>
            <a:off x="4629150" y="1385779"/>
            <a:ext cx="3256822" cy="142731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900"/>
              <a:buNone/>
              <a:defRPr i="1" sz="900"/>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5" name="Google Shape;105;p12"/>
          <p:cNvSpPr txBox="1"/>
          <p:nvPr>
            <p:ph idx="4" type="body"/>
          </p:nvPr>
        </p:nvSpPr>
        <p:spPr>
          <a:xfrm>
            <a:off x="628650" y="2929325"/>
            <a:ext cx="3886200" cy="162860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900"/>
              <a:buNone/>
              <a:defRPr i="1" sz="900"/>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6" name="Google Shape;106;p12"/>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07" name="Google Shape;107;p12"/>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12"/>
          <p:cNvSpPr txBox="1"/>
          <p:nvPr>
            <p:ph idx="5"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1B4E3"/>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109" name="Shape 109"/>
        <p:cNvGrpSpPr/>
        <p:nvPr/>
      </p:nvGrpSpPr>
      <p:grpSpPr>
        <a:xfrm>
          <a:off x="0" y="0"/>
          <a:ext cx="0" cy="0"/>
          <a:chOff x="0" y="0"/>
          <a:chExt cx="0" cy="0"/>
        </a:xfrm>
      </p:grpSpPr>
      <p:sp>
        <p:nvSpPr>
          <p:cNvPr id="110" name="Google Shape;110;p13"/>
          <p:cNvSpPr txBox="1"/>
          <p:nvPr>
            <p:ph idx="1" type="body"/>
          </p:nvPr>
        </p:nvSpPr>
        <p:spPr>
          <a:xfrm>
            <a:off x="628651" y="1369219"/>
            <a:ext cx="3019523" cy="317464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1" name="Google Shape;111;p13"/>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3"/>
          <p:cNvSpPr txBox="1"/>
          <p:nvPr>
            <p:ph idx="2"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1B4E3"/>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4" name="Google Shape;114;p13"/>
          <p:cNvSpPr/>
          <p:nvPr>
            <p:ph idx="3"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with Caption">
  <p:cSld name="Photo with Caption">
    <p:spTree>
      <p:nvGrpSpPr>
        <p:cNvPr id="115" name="Shape 115"/>
        <p:cNvGrpSpPr/>
        <p:nvPr/>
      </p:nvGrpSpPr>
      <p:grpSpPr>
        <a:xfrm>
          <a:off x="0" y="0"/>
          <a:ext cx="0" cy="0"/>
          <a:chOff x="0" y="0"/>
          <a:chExt cx="0" cy="0"/>
        </a:xfrm>
      </p:grpSpPr>
      <p:sp>
        <p:nvSpPr>
          <p:cNvPr id="116" name="Google Shape;116;p14"/>
          <p:cNvSpPr txBox="1"/>
          <p:nvPr>
            <p:ph idx="1" type="body"/>
          </p:nvPr>
        </p:nvSpPr>
        <p:spPr>
          <a:xfrm>
            <a:off x="4629150" y="1369219"/>
            <a:ext cx="3256822" cy="3188713"/>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7" name="Google Shape;117;p14"/>
          <p:cNvSpPr txBox="1"/>
          <p:nvPr>
            <p:ph idx="2" type="body"/>
          </p:nvPr>
        </p:nvSpPr>
        <p:spPr>
          <a:xfrm>
            <a:off x="628650" y="3649855"/>
            <a:ext cx="3886200" cy="89401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400"/>
              <a:buNone/>
              <a:defRPr sz="1400"/>
            </a:lvl1pPr>
            <a:lvl2pPr indent="-314325" lvl="1" marL="914400" algn="l">
              <a:lnSpc>
                <a:spcPct val="90000"/>
              </a:lnSpc>
              <a:spcBef>
                <a:spcPts val="375"/>
              </a:spcBef>
              <a:spcAft>
                <a:spcPts val="0"/>
              </a:spcAft>
              <a:buSzPts val="1350"/>
              <a:buChar char="-"/>
              <a:defRPr sz="1350"/>
            </a:lvl2pPr>
            <a:lvl3pPr indent="-314325" lvl="2" marL="1371600" algn="l">
              <a:lnSpc>
                <a:spcPct val="90000"/>
              </a:lnSpc>
              <a:spcBef>
                <a:spcPts val="375"/>
              </a:spcBef>
              <a:spcAft>
                <a:spcPts val="0"/>
              </a:spcAft>
              <a:buSzPts val="1350"/>
              <a:buChar char="•"/>
              <a:defRPr sz="1350"/>
            </a:lvl3pPr>
            <a:lvl4pPr indent="-314325" lvl="3" marL="1828800" algn="l">
              <a:lnSpc>
                <a:spcPct val="90000"/>
              </a:lnSpc>
              <a:spcBef>
                <a:spcPts val="375"/>
              </a:spcBef>
              <a:spcAft>
                <a:spcPts val="0"/>
              </a:spcAft>
              <a:buSzPts val="1350"/>
              <a:buChar char="▪"/>
              <a:defRPr sz="1350"/>
            </a:lvl4pPr>
            <a:lvl5pPr indent="-314325" lvl="4" marL="2286000" algn="l">
              <a:lnSpc>
                <a:spcPct val="90000"/>
              </a:lnSpc>
              <a:spcBef>
                <a:spcPts val="375"/>
              </a:spcBef>
              <a:spcAft>
                <a:spcPts val="0"/>
              </a:spcAft>
              <a:buSzPts val="1350"/>
              <a:buChar char="o"/>
              <a:defRPr sz="135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8" name="Google Shape;118;p14"/>
          <p:cNvSpPr/>
          <p:nvPr>
            <p:ph idx="3" type="pic"/>
          </p:nvPr>
        </p:nvSpPr>
        <p:spPr>
          <a:xfrm>
            <a:off x="628650" y="1369219"/>
            <a:ext cx="3886200" cy="222239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rgbClr val="0066A1"/>
              </a:buClr>
              <a:buSzPts val="900"/>
              <a:buFont typeface="Merriweather Sans"/>
              <a:buNone/>
              <a:defRPr b="0" i="1" sz="9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9" name="Google Shape;119;p14"/>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20" name="Google Shape;120;p14"/>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14"/>
          <p:cNvSpPr txBox="1"/>
          <p:nvPr>
            <p:ph idx="4"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1B4E3"/>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2" name="Google Shape;122;p14"/>
          <p:cNvSpPr/>
          <p:nvPr>
            <p:ph idx="5"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3" name="Shape 123"/>
        <p:cNvGrpSpPr/>
        <p:nvPr/>
      </p:nvGrpSpPr>
      <p:grpSpPr>
        <a:xfrm>
          <a:off x="0" y="0"/>
          <a:ext cx="0" cy="0"/>
          <a:chOff x="0" y="0"/>
          <a:chExt cx="0" cy="0"/>
        </a:xfrm>
      </p:grpSpPr>
      <p:sp>
        <p:nvSpPr>
          <p:cNvPr id="124" name="Google Shape;124;p15"/>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25" name="Google Shape;125;p15"/>
          <p:cNvSpPr/>
          <p:nvPr>
            <p:ph idx="2"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ullets">
  <p:cSld name="Text, Bullets">
    <p:spTree>
      <p:nvGrpSpPr>
        <p:cNvPr id="126" name="Shape 126"/>
        <p:cNvGrpSpPr/>
        <p:nvPr/>
      </p:nvGrpSpPr>
      <p:grpSpPr>
        <a:xfrm>
          <a:off x="0" y="0"/>
          <a:ext cx="0" cy="0"/>
          <a:chOff x="0" y="0"/>
          <a:chExt cx="0" cy="0"/>
        </a:xfrm>
      </p:grpSpPr>
      <p:sp>
        <p:nvSpPr>
          <p:cNvPr id="127" name="Google Shape;127;p16"/>
          <p:cNvSpPr txBox="1"/>
          <p:nvPr>
            <p:ph idx="1" type="body"/>
          </p:nvPr>
        </p:nvSpPr>
        <p:spPr>
          <a:xfrm>
            <a:off x="628650" y="2128100"/>
            <a:ext cx="7257322" cy="187895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8" name="Google Shape;128;p16"/>
          <p:cNvSpPr txBox="1"/>
          <p:nvPr>
            <p:ph idx="2" type="body"/>
          </p:nvPr>
        </p:nvSpPr>
        <p:spPr>
          <a:xfrm>
            <a:off x="628650" y="1369219"/>
            <a:ext cx="7257322" cy="67181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400"/>
              <a:buNone/>
              <a:defRPr sz="1400"/>
            </a:lvl1pPr>
            <a:lvl2pPr indent="-314325" lvl="1" marL="914400" algn="l">
              <a:lnSpc>
                <a:spcPct val="90000"/>
              </a:lnSpc>
              <a:spcBef>
                <a:spcPts val="375"/>
              </a:spcBef>
              <a:spcAft>
                <a:spcPts val="0"/>
              </a:spcAft>
              <a:buSzPts val="1350"/>
              <a:buChar char="-"/>
              <a:defRPr sz="1350"/>
            </a:lvl2pPr>
            <a:lvl3pPr indent="-314325" lvl="2" marL="1371600" algn="l">
              <a:lnSpc>
                <a:spcPct val="90000"/>
              </a:lnSpc>
              <a:spcBef>
                <a:spcPts val="375"/>
              </a:spcBef>
              <a:spcAft>
                <a:spcPts val="0"/>
              </a:spcAft>
              <a:buSzPts val="1350"/>
              <a:buChar char="•"/>
              <a:defRPr sz="1350"/>
            </a:lvl3pPr>
            <a:lvl4pPr indent="-314325" lvl="3" marL="1828800" algn="l">
              <a:lnSpc>
                <a:spcPct val="90000"/>
              </a:lnSpc>
              <a:spcBef>
                <a:spcPts val="375"/>
              </a:spcBef>
              <a:spcAft>
                <a:spcPts val="0"/>
              </a:spcAft>
              <a:buSzPts val="1350"/>
              <a:buChar char="▪"/>
              <a:defRPr sz="1350"/>
            </a:lvl4pPr>
            <a:lvl5pPr indent="-314325" lvl="4" marL="2286000" algn="l">
              <a:lnSpc>
                <a:spcPct val="90000"/>
              </a:lnSpc>
              <a:spcBef>
                <a:spcPts val="375"/>
              </a:spcBef>
              <a:spcAft>
                <a:spcPts val="0"/>
              </a:spcAft>
              <a:buSzPts val="1350"/>
              <a:buChar char="o"/>
              <a:defRPr sz="135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9" name="Google Shape;129;p16"/>
          <p:cNvSpPr txBox="1"/>
          <p:nvPr>
            <p:ph idx="3" type="body"/>
          </p:nvPr>
        </p:nvSpPr>
        <p:spPr>
          <a:xfrm>
            <a:off x="628650" y="4023778"/>
            <a:ext cx="7257322" cy="49716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400"/>
              <a:buNone/>
              <a:defRPr b="1" i="1" sz="1400">
                <a:solidFill>
                  <a:srgbClr val="0066A1"/>
                </a:solidFill>
              </a:defRPr>
            </a:lvl1pPr>
            <a:lvl2pPr indent="-314325" lvl="1" marL="914400" algn="l">
              <a:lnSpc>
                <a:spcPct val="90000"/>
              </a:lnSpc>
              <a:spcBef>
                <a:spcPts val="375"/>
              </a:spcBef>
              <a:spcAft>
                <a:spcPts val="0"/>
              </a:spcAft>
              <a:buSzPts val="1350"/>
              <a:buChar char="-"/>
              <a:defRPr sz="1350"/>
            </a:lvl2pPr>
            <a:lvl3pPr indent="-314325" lvl="2" marL="1371600" algn="l">
              <a:lnSpc>
                <a:spcPct val="90000"/>
              </a:lnSpc>
              <a:spcBef>
                <a:spcPts val="375"/>
              </a:spcBef>
              <a:spcAft>
                <a:spcPts val="0"/>
              </a:spcAft>
              <a:buSzPts val="1350"/>
              <a:buChar char="•"/>
              <a:defRPr sz="1350"/>
            </a:lvl3pPr>
            <a:lvl4pPr indent="-314325" lvl="3" marL="1828800" algn="l">
              <a:lnSpc>
                <a:spcPct val="90000"/>
              </a:lnSpc>
              <a:spcBef>
                <a:spcPts val="375"/>
              </a:spcBef>
              <a:spcAft>
                <a:spcPts val="0"/>
              </a:spcAft>
              <a:buSzPts val="1350"/>
              <a:buChar char="▪"/>
              <a:defRPr sz="1350"/>
            </a:lvl4pPr>
            <a:lvl5pPr indent="-314325" lvl="4" marL="2286000" algn="l">
              <a:lnSpc>
                <a:spcPct val="90000"/>
              </a:lnSpc>
              <a:spcBef>
                <a:spcPts val="375"/>
              </a:spcBef>
              <a:spcAft>
                <a:spcPts val="0"/>
              </a:spcAft>
              <a:buSzPts val="1350"/>
              <a:buChar char="o"/>
              <a:defRPr sz="135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0" name="Google Shape;130;p16"/>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1" name="Google Shape;131;p16"/>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16"/>
          <p:cNvSpPr txBox="1"/>
          <p:nvPr>
            <p:ph idx="4"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1B4E3"/>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3" name="Google Shape;133;p16"/>
          <p:cNvSpPr/>
          <p:nvPr>
            <p:ph idx="5"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ullets, Content">
  <p:cSld name="Text, Bullets, Content">
    <p:spTree>
      <p:nvGrpSpPr>
        <p:cNvPr id="134" name="Shape 134"/>
        <p:cNvGrpSpPr/>
        <p:nvPr/>
      </p:nvGrpSpPr>
      <p:grpSpPr>
        <a:xfrm>
          <a:off x="0" y="0"/>
          <a:ext cx="0" cy="0"/>
          <a:chOff x="0" y="0"/>
          <a:chExt cx="0" cy="0"/>
        </a:xfrm>
      </p:grpSpPr>
      <p:sp>
        <p:nvSpPr>
          <p:cNvPr id="135" name="Google Shape;135;p17"/>
          <p:cNvSpPr txBox="1"/>
          <p:nvPr>
            <p:ph idx="1" type="body"/>
          </p:nvPr>
        </p:nvSpPr>
        <p:spPr>
          <a:xfrm>
            <a:off x="628650" y="3004794"/>
            <a:ext cx="3886200" cy="151093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6" name="Google Shape;136;p17"/>
          <p:cNvSpPr txBox="1"/>
          <p:nvPr>
            <p:ph idx="2" type="body"/>
          </p:nvPr>
        </p:nvSpPr>
        <p:spPr>
          <a:xfrm>
            <a:off x="628650" y="1369219"/>
            <a:ext cx="7257322" cy="155642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400"/>
              <a:buNone/>
              <a:defRPr sz="1400"/>
            </a:lvl1pPr>
            <a:lvl2pPr indent="-314325" lvl="1" marL="914400" algn="l">
              <a:lnSpc>
                <a:spcPct val="90000"/>
              </a:lnSpc>
              <a:spcBef>
                <a:spcPts val="375"/>
              </a:spcBef>
              <a:spcAft>
                <a:spcPts val="0"/>
              </a:spcAft>
              <a:buSzPts val="1350"/>
              <a:buChar char="-"/>
              <a:defRPr sz="1350"/>
            </a:lvl2pPr>
            <a:lvl3pPr indent="-314325" lvl="2" marL="1371600" algn="l">
              <a:lnSpc>
                <a:spcPct val="90000"/>
              </a:lnSpc>
              <a:spcBef>
                <a:spcPts val="375"/>
              </a:spcBef>
              <a:spcAft>
                <a:spcPts val="0"/>
              </a:spcAft>
              <a:buSzPts val="1350"/>
              <a:buChar char="•"/>
              <a:defRPr sz="1350"/>
            </a:lvl3pPr>
            <a:lvl4pPr indent="-314325" lvl="3" marL="1828800" algn="l">
              <a:lnSpc>
                <a:spcPct val="90000"/>
              </a:lnSpc>
              <a:spcBef>
                <a:spcPts val="375"/>
              </a:spcBef>
              <a:spcAft>
                <a:spcPts val="0"/>
              </a:spcAft>
              <a:buSzPts val="1350"/>
              <a:buChar char="▪"/>
              <a:defRPr sz="1350"/>
            </a:lvl4pPr>
            <a:lvl5pPr indent="-314325" lvl="4" marL="2286000" algn="l">
              <a:lnSpc>
                <a:spcPct val="90000"/>
              </a:lnSpc>
              <a:spcBef>
                <a:spcPts val="375"/>
              </a:spcBef>
              <a:spcAft>
                <a:spcPts val="0"/>
              </a:spcAft>
              <a:buSzPts val="1350"/>
              <a:buChar char="o"/>
              <a:defRPr sz="135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7" name="Google Shape;137;p17"/>
          <p:cNvSpPr/>
          <p:nvPr>
            <p:ph idx="3" type="pic"/>
          </p:nvPr>
        </p:nvSpPr>
        <p:spPr>
          <a:xfrm>
            <a:off x="4629150" y="3004793"/>
            <a:ext cx="3256822" cy="151093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rgbClr val="0066A1"/>
              </a:buClr>
              <a:buSzPts val="900"/>
              <a:buFont typeface="Merriweather Sans"/>
              <a:buNone/>
              <a:defRPr b="0" i="1" sz="9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8" name="Google Shape;138;p17"/>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9" name="Google Shape;139;p17"/>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17"/>
          <p:cNvSpPr txBox="1"/>
          <p:nvPr>
            <p:ph idx="4"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1B4E3"/>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1" name="Google Shape;141;p17"/>
          <p:cNvSpPr/>
          <p:nvPr>
            <p:ph idx="5"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and Image">
  <p:cSld name="Bullets and Image">
    <p:spTree>
      <p:nvGrpSpPr>
        <p:cNvPr id="142" name="Shape 142"/>
        <p:cNvGrpSpPr/>
        <p:nvPr/>
      </p:nvGrpSpPr>
      <p:grpSpPr>
        <a:xfrm>
          <a:off x="0" y="0"/>
          <a:ext cx="0" cy="0"/>
          <a:chOff x="0" y="0"/>
          <a:chExt cx="0" cy="0"/>
        </a:xfrm>
      </p:grpSpPr>
      <p:sp>
        <p:nvSpPr>
          <p:cNvPr id="143" name="Google Shape;143;p18"/>
          <p:cNvSpPr txBox="1"/>
          <p:nvPr>
            <p:ph idx="1" type="body"/>
          </p:nvPr>
        </p:nvSpPr>
        <p:spPr>
          <a:xfrm>
            <a:off x="628650" y="1369218"/>
            <a:ext cx="4473353" cy="2165833"/>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4" name="Google Shape;144;p18"/>
          <p:cNvSpPr txBox="1"/>
          <p:nvPr>
            <p:ph idx="2" type="body"/>
          </p:nvPr>
        </p:nvSpPr>
        <p:spPr>
          <a:xfrm>
            <a:off x="628650" y="3599358"/>
            <a:ext cx="4473353" cy="95036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400"/>
              <a:buNone/>
              <a:defRPr b="1" sz="1400">
                <a:solidFill>
                  <a:srgbClr val="0066A1"/>
                </a:solidFill>
              </a:defRPr>
            </a:lvl1pPr>
            <a:lvl2pPr indent="-314325" lvl="1" marL="914400" algn="l">
              <a:lnSpc>
                <a:spcPct val="90000"/>
              </a:lnSpc>
              <a:spcBef>
                <a:spcPts val="375"/>
              </a:spcBef>
              <a:spcAft>
                <a:spcPts val="0"/>
              </a:spcAft>
              <a:buSzPts val="1350"/>
              <a:buChar char="-"/>
              <a:defRPr sz="1350"/>
            </a:lvl2pPr>
            <a:lvl3pPr indent="-314325" lvl="2" marL="1371600" algn="l">
              <a:lnSpc>
                <a:spcPct val="90000"/>
              </a:lnSpc>
              <a:spcBef>
                <a:spcPts val="375"/>
              </a:spcBef>
              <a:spcAft>
                <a:spcPts val="0"/>
              </a:spcAft>
              <a:buSzPts val="1350"/>
              <a:buChar char="•"/>
              <a:defRPr sz="1350"/>
            </a:lvl3pPr>
            <a:lvl4pPr indent="-314325" lvl="3" marL="1828800" algn="l">
              <a:lnSpc>
                <a:spcPct val="90000"/>
              </a:lnSpc>
              <a:spcBef>
                <a:spcPts val="375"/>
              </a:spcBef>
              <a:spcAft>
                <a:spcPts val="0"/>
              </a:spcAft>
              <a:buSzPts val="1350"/>
              <a:buChar char="▪"/>
              <a:defRPr sz="1350"/>
            </a:lvl4pPr>
            <a:lvl5pPr indent="-314325" lvl="4" marL="2286000" algn="l">
              <a:lnSpc>
                <a:spcPct val="90000"/>
              </a:lnSpc>
              <a:spcBef>
                <a:spcPts val="375"/>
              </a:spcBef>
              <a:spcAft>
                <a:spcPts val="0"/>
              </a:spcAft>
              <a:buSzPts val="1350"/>
              <a:buChar char="o"/>
              <a:defRPr sz="135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5" name="Google Shape;145;p18"/>
          <p:cNvSpPr/>
          <p:nvPr>
            <p:ph idx="3" type="pic"/>
          </p:nvPr>
        </p:nvSpPr>
        <p:spPr>
          <a:xfrm>
            <a:off x="5188465" y="1369217"/>
            <a:ext cx="2697508" cy="318050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rgbClr val="0066A1"/>
              </a:buClr>
              <a:buSzPts val="900"/>
              <a:buFont typeface="Merriweather Sans"/>
              <a:buNone/>
              <a:defRPr b="0" i="1" sz="9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6" name="Google Shape;146;p18"/>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47" name="Google Shape;147;p18"/>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18"/>
          <p:cNvSpPr txBox="1"/>
          <p:nvPr>
            <p:ph idx="4"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1B4E3"/>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9" name="Google Shape;149;p18"/>
          <p:cNvSpPr/>
          <p:nvPr>
            <p:ph idx="5"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pic>
        <p:nvPicPr>
          <p:cNvPr id="28" name="Google Shape;28;p3"/>
          <p:cNvPicPr preferRelativeResize="0"/>
          <p:nvPr/>
        </p:nvPicPr>
        <p:blipFill rotWithShape="1">
          <a:blip r:embed="rId2">
            <a:alphaModFix amt="20000"/>
          </a:blip>
          <a:srcRect b="3261" l="7293" r="32246" t="-1536"/>
          <a:stretch/>
        </p:blipFill>
        <p:spPr>
          <a:xfrm rot="5400000">
            <a:off x="1608362" y="-1608363"/>
            <a:ext cx="5143500" cy="8360226"/>
          </a:xfrm>
          <a:prstGeom prst="rect">
            <a:avLst/>
          </a:prstGeom>
          <a:noFill/>
          <a:ln>
            <a:noFill/>
          </a:ln>
        </p:spPr>
      </p:pic>
      <p:sp>
        <p:nvSpPr>
          <p:cNvPr id="29" name="Google Shape;29;p3"/>
          <p:cNvSpPr/>
          <p:nvPr/>
        </p:nvSpPr>
        <p:spPr>
          <a:xfrm>
            <a:off x="-2255" y="0"/>
            <a:ext cx="8116389" cy="5143500"/>
          </a:xfrm>
          <a:prstGeom prst="snip1Rect">
            <a:avLst>
              <a:gd fmla="val 16667" name="adj"/>
            </a:avLst>
          </a:prstGeom>
          <a:solidFill>
            <a:schemeClr val="lt1">
              <a:alpha val="5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30" name="Google Shape;30;p3"/>
          <p:cNvGrpSpPr/>
          <p:nvPr/>
        </p:nvGrpSpPr>
        <p:grpSpPr>
          <a:xfrm>
            <a:off x="7239485" y="0"/>
            <a:ext cx="1961158" cy="5143501"/>
            <a:chOff x="7239485" y="0"/>
            <a:chExt cx="1961158" cy="5143501"/>
          </a:xfrm>
        </p:grpSpPr>
        <p:sp>
          <p:nvSpPr>
            <p:cNvPr id="31" name="Google Shape;31;p3"/>
            <p:cNvSpPr/>
            <p:nvPr/>
          </p:nvSpPr>
          <p:spPr>
            <a:xfrm flipH="1">
              <a:off x="8037870" y="1"/>
              <a:ext cx="1162773" cy="5143500"/>
            </a:xfrm>
            <a:prstGeom prst="snip1Rect">
              <a:avLst>
                <a:gd fmla="val 50000" name="adj"/>
              </a:avLst>
            </a:prstGeom>
            <a:solidFill>
              <a:srgbClr val="0045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 name="Google Shape;32;p3"/>
            <p:cNvSpPr/>
            <p:nvPr/>
          </p:nvSpPr>
          <p:spPr>
            <a:xfrm flipH="1" rot="-5400000">
              <a:off x="7239485" y="0"/>
              <a:ext cx="1958904" cy="1958904"/>
            </a:xfrm>
            <a:prstGeom prst="rtTriangle">
              <a:avLst/>
            </a:prstGeom>
            <a:solidFill>
              <a:srgbClr val="0045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id="33" name="Google Shape;33;p3"/>
          <p:cNvPicPr preferRelativeResize="0"/>
          <p:nvPr/>
        </p:nvPicPr>
        <p:blipFill rotWithShape="1">
          <a:blip r:embed="rId3">
            <a:alphaModFix/>
          </a:blip>
          <a:srcRect b="0" l="0" r="0" t="0"/>
          <a:stretch/>
        </p:blipFill>
        <p:spPr>
          <a:xfrm>
            <a:off x="8037140" y="200112"/>
            <a:ext cx="931635" cy="526201"/>
          </a:xfrm>
          <a:prstGeom prst="rect">
            <a:avLst/>
          </a:prstGeom>
          <a:noFill/>
          <a:ln>
            <a:noFill/>
          </a:ln>
        </p:spPr>
      </p:pic>
      <p:sp>
        <p:nvSpPr>
          <p:cNvPr id="34" name="Google Shape;34;p3"/>
          <p:cNvSpPr txBox="1"/>
          <p:nvPr>
            <p:ph type="ctrTitle"/>
          </p:nvPr>
        </p:nvSpPr>
        <p:spPr>
          <a:xfrm>
            <a:off x="627333" y="1954061"/>
            <a:ext cx="6898820" cy="94691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73AE"/>
              </a:buClr>
              <a:buSzPts val="3300"/>
              <a:buFont typeface="Calibri"/>
              <a:buNone/>
              <a:defRPr i="0" sz="3300">
                <a:solidFill>
                  <a:srgbClr val="0073A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
          <p:cNvSpPr txBox="1"/>
          <p:nvPr>
            <p:ph idx="1" type="subTitle"/>
          </p:nvPr>
        </p:nvSpPr>
        <p:spPr>
          <a:xfrm>
            <a:off x="627333" y="2970031"/>
            <a:ext cx="6898820" cy="956810"/>
          </a:xfrm>
          <a:prstGeom prst="rect">
            <a:avLst/>
          </a:prstGeom>
          <a:noFill/>
          <a:ln>
            <a:noFill/>
          </a:ln>
        </p:spPr>
        <p:txBody>
          <a:bodyPr anchorCtr="0" anchor="t" bIns="45700" lIns="91425" spcFirstLastPara="1" rIns="91425" wrap="square" tIns="45700">
            <a:noAutofit/>
          </a:bodyPr>
          <a:lstStyle>
            <a:lvl1pPr lvl="0" algn="l">
              <a:lnSpc>
                <a:spcPct val="90000"/>
              </a:lnSpc>
              <a:spcBef>
                <a:spcPts val="750"/>
              </a:spcBef>
              <a:spcAft>
                <a:spcPts val="0"/>
              </a:spcAft>
              <a:buSzPts val="2500"/>
              <a:buNone/>
              <a:defRPr b="1" i="1" sz="2500">
                <a:solidFill>
                  <a:srgbClr val="01B4E3"/>
                </a:solidFill>
                <a:latin typeface="Calibri"/>
                <a:ea typeface="Calibri"/>
                <a:cs typeface="Calibri"/>
                <a:sym typeface="Calibri"/>
              </a:defRPr>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SzPts val="1350"/>
              <a:buNone/>
              <a:defRPr sz="1350"/>
            </a:lvl3pPr>
            <a:lvl4pPr lvl="3" algn="ctr">
              <a:lnSpc>
                <a:spcPct val="90000"/>
              </a:lnSpc>
              <a:spcBef>
                <a:spcPts val="375"/>
              </a:spcBef>
              <a:spcAft>
                <a:spcPts val="0"/>
              </a:spcAft>
              <a:buSzPts val="1200"/>
              <a:buNone/>
              <a:defRPr sz="1200"/>
            </a:lvl4pPr>
            <a:lvl5pPr lvl="4" algn="ctr">
              <a:lnSpc>
                <a:spcPct val="9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36" name="Google Shape;36;p3"/>
          <p:cNvSpPr txBox="1"/>
          <p:nvPr>
            <p:ph idx="2" type="body"/>
          </p:nvPr>
        </p:nvSpPr>
        <p:spPr>
          <a:xfrm>
            <a:off x="628650" y="4470919"/>
            <a:ext cx="6898821" cy="29702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073AE"/>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3"/>
          <p:cNvSpPr/>
          <p:nvPr/>
        </p:nvSpPr>
        <p:spPr>
          <a:xfrm>
            <a:off x="-1" y="0"/>
            <a:ext cx="129473" cy="5143500"/>
          </a:xfrm>
          <a:prstGeom prst="rect">
            <a:avLst/>
          </a:prstGeom>
          <a:solidFill>
            <a:srgbClr val="0045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 name="Google Shape;38;p3"/>
          <p:cNvSpPr/>
          <p:nvPr>
            <p:ph idx="3" type="pic"/>
          </p:nvPr>
        </p:nvSpPr>
        <p:spPr>
          <a:xfrm>
            <a:off x="627063" y="627063"/>
            <a:ext cx="2203450" cy="901112"/>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650"/>
              <a:buFont typeface="Merriweather Sans"/>
              <a:buNone/>
              <a:defRPr b="1" i="0" sz="165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spTree>
      <p:nvGrpSpPr>
        <p:cNvPr id="39" name="Shape 39"/>
        <p:cNvGrpSpPr/>
        <p:nvPr/>
      </p:nvGrpSpPr>
      <p:grpSpPr>
        <a:xfrm>
          <a:off x="0" y="0"/>
          <a:ext cx="0" cy="0"/>
          <a:chOff x="0" y="0"/>
          <a:chExt cx="0" cy="0"/>
        </a:xfrm>
      </p:grpSpPr>
      <p:pic>
        <p:nvPicPr>
          <p:cNvPr id="40" name="Google Shape;40;p4"/>
          <p:cNvPicPr preferRelativeResize="0"/>
          <p:nvPr/>
        </p:nvPicPr>
        <p:blipFill rotWithShape="1">
          <a:blip r:embed="rId2">
            <a:alphaModFix amt="20000"/>
          </a:blip>
          <a:srcRect b="24768" l="3022" r="2942" t="22335"/>
          <a:stretch/>
        </p:blipFill>
        <p:spPr>
          <a:xfrm rot="10800000">
            <a:off x="-1" y="0"/>
            <a:ext cx="9143999" cy="5143500"/>
          </a:xfrm>
          <a:prstGeom prst="rect">
            <a:avLst/>
          </a:prstGeom>
          <a:noFill/>
          <a:ln>
            <a:noFill/>
          </a:ln>
        </p:spPr>
      </p:pic>
      <p:sp>
        <p:nvSpPr>
          <p:cNvPr id="41" name="Google Shape;41;p4"/>
          <p:cNvSpPr/>
          <p:nvPr/>
        </p:nvSpPr>
        <p:spPr>
          <a:xfrm>
            <a:off x="-2255" y="0"/>
            <a:ext cx="8116389" cy="5143500"/>
          </a:xfrm>
          <a:prstGeom prst="snip1Rect">
            <a:avLst>
              <a:gd fmla="val 16667" name="adj"/>
            </a:avLst>
          </a:prstGeom>
          <a:solidFill>
            <a:schemeClr val="lt1">
              <a:alpha val="5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 name="Google Shape;42;p4"/>
          <p:cNvSpPr txBox="1"/>
          <p:nvPr>
            <p:ph type="ctrTitle"/>
          </p:nvPr>
        </p:nvSpPr>
        <p:spPr>
          <a:xfrm>
            <a:off x="627332" y="1796694"/>
            <a:ext cx="6862040" cy="52298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73AE"/>
              </a:buClr>
              <a:buSzPts val="3300"/>
              <a:buFont typeface="Calibri"/>
              <a:buNone/>
              <a:defRPr i="0" sz="3300">
                <a:solidFill>
                  <a:srgbClr val="0073A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
          <p:cNvSpPr txBox="1"/>
          <p:nvPr>
            <p:ph idx="1" type="subTitle"/>
          </p:nvPr>
        </p:nvSpPr>
        <p:spPr>
          <a:xfrm>
            <a:off x="627331" y="2388734"/>
            <a:ext cx="6862040" cy="956810"/>
          </a:xfrm>
          <a:prstGeom prst="rect">
            <a:avLst/>
          </a:prstGeom>
          <a:noFill/>
          <a:ln>
            <a:noFill/>
          </a:ln>
        </p:spPr>
        <p:txBody>
          <a:bodyPr anchorCtr="0" anchor="t" bIns="45700" lIns="91425" spcFirstLastPara="1" rIns="91425" wrap="square" tIns="45700">
            <a:noAutofit/>
          </a:bodyPr>
          <a:lstStyle>
            <a:lvl1pPr lvl="0" algn="l">
              <a:lnSpc>
                <a:spcPct val="90000"/>
              </a:lnSpc>
              <a:spcBef>
                <a:spcPts val="750"/>
              </a:spcBef>
              <a:spcAft>
                <a:spcPts val="0"/>
              </a:spcAft>
              <a:buSzPts val="2100"/>
              <a:buNone/>
              <a:defRPr b="1" i="1" sz="2100">
                <a:solidFill>
                  <a:srgbClr val="01B4E3"/>
                </a:solidFill>
                <a:latin typeface="Calibri"/>
                <a:ea typeface="Calibri"/>
                <a:cs typeface="Calibri"/>
                <a:sym typeface="Calibri"/>
              </a:defRPr>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SzPts val="1350"/>
              <a:buNone/>
              <a:defRPr sz="1350"/>
            </a:lvl3pPr>
            <a:lvl4pPr lvl="3" algn="ctr">
              <a:lnSpc>
                <a:spcPct val="90000"/>
              </a:lnSpc>
              <a:spcBef>
                <a:spcPts val="375"/>
              </a:spcBef>
              <a:spcAft>
                <a:spcPts val="0"/>
              </a:spcAft>
              <a:buSzPts val="1200"/>
              <a:buNone/>
              <a:defRPr sz="1200"/>
            </a:lvl4pPr>
            <a:lvl5pPr lvl="4" algn="ctr">
              <a:lnSpc>
                <a:spcPct val="9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44" name="Google Shape;44;p4"/>
          <p:cNvSpPr/>
          <p:nvPr/>
        </p:nvSpPr>
        <p:spPr>
          <a:xfrm>
            <a:off x="-1" y="0"/>
            <a:ext cx="129473" cy="5143500"/>
          </a:xfrm>
          <a:prstGeom prst="rect">
            <a:avLst/>
          </a:prstGeom>
          <a:solidFill>
            <a:srgbClr val="0045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5" name="Google Shape;45;p4"/>
          <p:cNvSpPr/>
          <p:nvPr>
            <p:ph idx="2" type="pic"/>
          </p:nvPr>
        </p:nvSpPr>
        <p:spPr>
          <a:xfrm>
            <a:off x="627331" y="197646"/>
            <a:ext cx="1760992" cy="741805"/>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400"/>
              <a:buFont typeface="Merriweather Sans"/>
              <a:buNone/>
              <a:defRPr b="1" i="0" sz="1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grpSp>
        <p:nvGrpSpPr>
          <p:cNvPr id="46" name="Google Shape;46;p4"/>
          <p:cNvGrpSpPr/>
          <p:nvPr/>
        </p:nvGrpSpPr>
        <p:grpSpPr>
          <a:xfrm>
            <a:off x="7239485" y="0"/>
            <a:ext cx="1961158" cy="5143501"/>
            <a:chOff x="7239485" y="0"/>
            <a:chExt cx="1961158" cy="5143501"/>
          </a:xfrm>
        </p:grpSpPr>
        <p:sp>
          <p:nvSpPr>
            <p:cNvPr id="47" name="Google Shape;47;p4"/>
            <p:cNvSpPr/>
            <p:nvPr/>
          </p:nvSpPr>
          <p:spPr>
            <a:xfrm flipH="1">
              <a:off x="8037870" y="1"/>
              <a:ext cx="1162773" cy="5143500"/>
            </a:xfrm>
            <a:prstGeom prst="snip1Rect">
              <a:avLst>
                <a:gd fmla="val 50000" name="adj"/>
              </a:avLst>
            </a:prstGeom>
            <a:solidFill>
              <a:srgbClr val="0045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8" name="Google Shape;48;p4"/>
            <p:cNvSpPr/>
            <p:nvPr/>
          </p:nvSpPr>
          <p:spPr>
            <a:xfrm flipH="1" rot="-5400000">
              <a:off x="7239485" y="0"/>
              <a:ext cx="1958904" cy="1958904"/>
            </a:xfrm>
            <a:prstGeom prst="rtTriangle">
              <a:avLst/>
            </a:prstGeom>
            <a:solidFill>
              <a:srgbClr val="0045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id="49" name="Google Shape;49;p4"/>
          <p:cNvPicPr preferRelativeResize="0"/>
          <p:nvPr/>
        </p:nvPicPr>
        <p:blipFill rotWithShape="1">
          <a:blip r:embed="rId3">
            <a:alphaModFix/>
          </a:blip>
          <a:srcRect b="0" l="0" r="0" t="0"/>
          <a:stretch/>
        </p:blipFill>
        <p:spPr>
          <a:xfrm>
            <a:off x="8037140" y="200112"/>
            <a:ext cx="931635" cy="526201"/>
          </a:xfrm>
          <a:prstGeom prst="rect">
            <a:avLst/>
          </a:prstGeom>
          <a:noFill/>
          <a:ln>
            <a:noFill/>
          </a:ln>
        </p:spPr>
      </p:pic>
      <p:sp>
        <p:nvSpPr>
          <p:cNvPr id="50" name="Google Shape;50;p4"/>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800" u="none" cap="none" strike="noStrike">
                <a:solidFill>
                  <a:srgbClr val="0066A1"/>
                </a:solidFill>
                <a:latin typeface="Calibri"/>
                <a:ea typeface="Calibri"/>
                <a:cs typeface="Calibri"/>
                <a:sym typeface="Calibri"/>
              </a:defRPr>
            </a:lvl1pPr>
            <a:lvl2pPr indent="0" lvl="1" marL="0" algn="l">
              <a:spcBef>
                <a:spcPts val="0"/>
              </a:spcBef>
              <a:buNone/>
              <a:defRPr b="0" i="0" sz="800" u="none" cap="none" strike="noStrike">
                <a:solidFill>
                  <a:srgbClr val="0066A1"/>
                </a:solidFill>
                <a:latin typeface="Calibri"/>
                <a:ea typeface="Calibri"/>
                <a:cs typeface="Calibri"/>
                <a:sym typeface="Calibri"/>
              </a:defRPr>
            </a:lvl2pPr>
            <a:lvl3pPr indent="0" lvl="2" marL="0" algn="l">
              <a:spcBef>
                <a:spcPts val="0"/>
              </a:spcBef>
              <a:buNone/>
              <a:defRPr b="0" i="0" sz="800" u="none" cap="none" strike="noStrike">
                <a:solidFill>
                  <a:srgbClr val="0066A1"/>
                </a:solidFill>
                <a:latin typeface="Calibri"/>
                <a:ea typeface="Calibri"/>
                <a:cs typeface="Calibri"/>
                <a:sym typeface="Calibri"/>
              </a:defRPr>
            </a:lvl3pPr>
            <a:lvl4pPr indent="0" lvl="3" marL="0" algn="l">
              <a:spcBef>
                <a:spcPts val="0"/>
              </a:spcBef>
              <a:buNone/>
              <a:defRPr b="0" i="0" sz="800" u="none" cap="none" strike="noStrike">
                <a:solidFill>
                  <a:srgbClr val="0066A1"/>
                </a:solidFill>
                <a:latin typeface="Calibri"/>
                <a:ea typeface="Calibri"/>
                <a:cs typeface="Calibri"/>
                <a:sym typeface="Calibri"/>
              </a:defRPr>
            </a:lvl4pPr>
            <a:lvl5pPr indent="0" lvl="4" marL="0" algn="l">
              <a:spcBef>
                <a:spcPts val="0"/>
              </a:spcBef>
              <a:buNone/>
              <a:defRPr b="0" i="0" sz="800" u="none" cap="none" strike="noStrike">
                <a:solidFill>
                  <a:srgbClr val="0066A1"/>
                </a:solidFill>
                <a:latin typeface="Calibri"/>
                <a:ea typeface="Calibri"/>
                <a:cs typeface="Calibri"/>
                <a:sym typeface="Calibri"/>
              </a:defRPr>
            </a:lvl5pPr>
            <a:lvl6pPr indent="0" lvl="5" marL="0" algn="l">
              <a:spcBef>
                <a:spcPts val="0"/>
              </a:spcBef>
              <a:buNone/>
              <a:defRPr b="0" i="0" sz="800" u="none" cap="none" strike="noStrike">
                <a:solidFill>
                  <a:srgbClr val="0066A1"/>
                </a:solidFill>
                <a:latin typeface="Calibri"/>
                <a:ea typeface="Calibri"/>
                <a:cs typeface="Calibri"/>
                <a:sym typeface="Calibri"/>
              </a:defRPr>
            </a:lvl6pPr>
            <a:lvl7pPr indent="0" lvl="6" marL="0" algn="l">
              <a:spcBef>
                <a:spcPts val="0"/>
              </a:spcBef>
              <a:buNone/>
              <a:defRPr b="0" i="0" sz="800" u="none" cap="none" strike="noStrike">
                <a:solidFill>
                  <a:srgbClr val="0066A1"/>
                </a:solidFill>
                <a:latin typeface="Calibri"/>
                <a:ea typeface="Calibri"/>
                <a:cs typeface="Calibri"/>
                <a:sym typeface="Calibri"/>
              </a:defRPr>
            </a:lvl7pPr>
            <a:lvl8pPr indent="0" lvl="7" marL="0" algn="l">
              <a:spcBef>
                <a:spcPts val="0"/>
              </a:spcBef>
              <a:buNone/>
              <a:defRPr b="0" i="0" sz="800" u="none" cap="none" strike="noStrike">
                <a:solidFill>
                  <a:srgbClr val="0066A1"/>
                </a:solidFill>
                <a:latin typeface="Calibri"/>
                <a:ea typeface="Calibri"/>
                <a:cs typeface="Calibri"/>
                <a:sym typeface="Calibri"/>
              </a:defRPr>
            </a:lvl8pPr>
            <a:lvl9pPr indent="0" lvl="8" marL="0" algn="l">
              <a:spcBef>
                <a:spcPts val="0"/>
              </a:spcBef>
              <a:buNone/>
              <a:defRPr b="0" i="0" sz="800" u="none" cap="none" strike="noStrike">
                <a:solidFill>
                  <a:srgbClr val="0066A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51" name="Shape 51"/>
        <p:cNvGrpSpPr/>
        <p:nvPr/>
      </p:nvGrpSpPr>
      <p:grpSpPr>
        <a:xfrm>
          <a:off x="0" y="0"/>
          <a:ext cx="0" cy="0"/>
          <a:chOff x="0" y="0"/>
          <a:chExt cx="0" cy="0"/>
        </a:xfrm>
      </p:grpSpPr>
      <p:sp>
        <p:nvSpPr>
          <p:cNvPr id="52" name="Google Shape;52;p5"/>
          <p:cNvSpPr txBox="1"/>
          <p:nvPr>
            <p:ph idx="1" type="body"/>
          </p:nvPr>
        </p:nvSpPr>
        <p:spPr>
          <a:xfrm>
            <a:off x="628650" y="1369219"/>
            <a:ext cx="7192736" cy="3132413"/>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3" name="Google Shape;53;p5"/>
          <p:cNvSpPr/>
          <p:nvPr/>
        </p:nvSpPr>
        <p:spPr>
          <a:xfrm>
            <a:off x="-1" y="0"/>
            <a:ext cx="129473" cy="5143500"/>
          </a:xfrm>
          <a:prstGeom prst="rect">
            <a:avLst/>
          </a:prstGeom>
          <a:solidFill>
            <a:srgbClr val="0045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54" name="Google Shape;54;p5"/>
          <p:cNvPicPr preferRelativeResize="0"/>
          <p:nvPr/>
        </p:nvPicPr>
        <p:blipFill rotWithShape="1">
          <a:blip r:embed="rId2">
            <a:alphaModFix/>
          </a:blip>
          <a:srcRect b="0" l="0" r="0" t="0"/>
          <a:stretch/>
        </p:blipFill>
        <p:spPr>
          <a:xfrm>
            <a:off x="8016622" y="197647"/>
            <a:ext cx="957445" cy="534388"/>
          </a:xfrm>
          <a:prstGeom prst="rect">
            <a:avLst/>
          </a:prstGeom>
          <a:noFill/>
          <a:ln>
            <a:noFill/>
          </a:ln>
        </p:spPr>
      </p:pic>
      <p:sp>
        <p:nvSpPr>
          <p:cNvPr id="55" name="Google Shape;55;p5"/>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800" u="none" cap="none" strike="noStrike">
                <a:solidFill>
                  <a:srgbClr val="0066A1"/>
                </a:solidFill>
                <a:latin typeface="Calibri"/>
                <a:ea typeface="Calibri"/>
                <a:cs typeface="Calibri"/>
                <a:sym typeface="Calibri"/>
              </a:defRPr>
            </a:lvl1pPr>
            <a:lvl2pPr indent="0" lvl="1" marL="0" algn="l">
              <a:spcBef>
                <a:spcPts val="0"/>
              </a:spcBef>
              <a:buNone/>
              <a:defRPr b="0" i="0" sz="800" u="none" cap="none" strike="noStrike">
                <a:solidFill>
                  <a:srgbClr val="0066A1"/>
                </a:solidFill>
                <a:latin typeface="Calibri"/>
                <a:ea typeface="Calibri"/>
                <a:cs typeface="Calibri"/>
                <a:sym typeface="Calibri"/>
              </a:defRPr>
            </a:lvl2pPr>
            <a:lvl3pPr indent="0" lvl="2" marL="0" algn="l">
              <a:spcBef>
                <a:spcPts val="0"/>
              </a:spcBef>
              <a:buNone/>
              <a:defRPr b="0" i="0" sz="800" u="none" cap="none" strike="noStrike">
                <a:solidFill>
                  <a:srgbClr val="0066A1"/>
                </a:solidFill>
                <a:latin typeface="Calibri"/>
                <a:ea typeface="Calibri"/>
                <a:cs typeface="Calibri"/>
                <a:sym typeface="Calibri"/>
              </a:defRPr>
            </a:lvl3pPr>
            <a:lvl4pPr indent="0" lvl="3" marL="0" algn="l">
              <a:spcBef>
                <a:spcPts val="0"/>
              </a:spcBef>
              <a:buNone/>
              <a:defRPr b="0" i="0" sz="800" u="none" cap="none" strike="noStrike">
                <a:solidFill>
                  <a:srgbClr val="0066A1"/>
                </a:solidFill>
                <a:latin typeface="Calibri"/>
                <a:ea typeface="Calibri"/>
                <a:cs typeface="Calibri"/>
                <a:sym typeface="Calibri"/>
              </a:defRPr>
            </a:lvl4pPr>
            <a:lvl5pPr indent="0" lvl="4" marL="0" algn="l">
              <a:spcBef>
                <a:spcPts val="0"/>
              </a:spcBef>
              <a:buNone/>
              <a:defRPr b="0" i="0" sz="800" u="none" cap="none" strike="noStrike">
                <a:solidFill>
                  <a:srgbClr val="0066A1"/>
                </a:solidFill>
                <a:latin typeface="Calibri"/>
                <a:ea typeface="Calibri"/>
                <a:cs typeface="Calibri"/>
                <a:sym typeface="Calibri"/>
              </a:defRPr>
            </a:lvl5pPr>
            <a:lvl6pPr indent="0" lvl="5" marL="0" algn="l">
              <a:spcBef>
                <a:spcPts val="0"/>
              </a:spcBef>
              <a:buNone/>
              <a:defRPr b="0" i="0" sz="800" u="none" cap="none" strike="noStrike">
                <a:solidFill>
                  <a:srgbClr val="0066A1"/>
                </a:solidFill>
                <a:latin typeface="Calibri"/>
                <a:ea typeface="Calibri"/>
                <a:cs typeface="Calibri"/>
                <a:sym typeface="Calibri"/>
              </a:defRPr>
            </a:lvl6pPr>
            <a:lvl7pPr indent="0" lvl="6" marL="0" algn="l">
              <a:spcBef>
                <a:spcPts val="0"/>
              </a:spcBef>
              <a:buNone/>
              <a:defRPr b="0" i="0" sz="800" u="none" cap="none" strike="noStrike">
                <a:solidFill>
                  <a:srgbClr val="0066A1"/>
                </a:solidFill>
                <a:latin typeface="Calibri"/>
                <a:ea typeface="Calibri"/>
                <a:cs typeface="Calibri"/>
                <a:sym typeface="Calibri"/>
              </a:defRPr>
            </a:lvl7pPr>
            <a:lvl8pPr indent="0" lvl="7" marL="0" algn="l">
              <a:spcBef>
                <a:spcPts val="0"/>
              </a:spcBef>
              <a:buNone/>
              <a:defRPr b="0" i="0" sz="800" u="none" cap="none" strike="noStrike">
                <a:solidFill>
                  <a:srgbClr val="0066A1"/>
                </a:solidFill>
                <a:latin typeface="Calibri"/>
                <a:ea typeface="Calibri"/>
                <a:cs typeface="Calibri"/>
                <a:sym typeface="Calibri"/>
              </a:defRPr>
            </a:lvl8pPr>
            <a:lvl9pPr indent="0" lvl="8" marL="0" algn="l">
              <a:spcBef>
                <a:spcPts val="0"/>
              </a:spcBef>
              <a:buNone/>
              <a:defRPr b="0" i="0" sz="800" u="none" cap="none" strike="noStrike">
                <a:solidFill>
                  <a:srgbClr val="0066A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r>
              <a:rPr lang="en-US"/>
              <a:t> </a:t>
            </a:r>
            <a:endParaRPr/>
          </a:p>
        </p:txBody>
      </p:sp>
      <p:sp>
        <p:nvSpPr>
          <p:cNvPr id="56" name="Google Shape;56;p5"/>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5"/>
          <p:cNvSpPr txBox="1"/>
          <p:nvPr>
            <p:ph idx="2"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1B4E3"/>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8" name="Google Shape;58;p5"/>
          <p:cNvSpPr/>
          <p:nvPr>
            <p:ph idx="3"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59" name="Shape 59"/>
        <p:cNvGrpSpPr/>
        <p:nvPr/>
      </p:nvGrpSpPr>
      <p:grpSpPr>
        <a:xfrm>
          <a:off x="0" y="0"/>
          <a:ext cx="0" cy="0"/>
          <a:chOff x="0" y="0"/>
          <a:chExt cx="0" cy="0"/>
        </a:xfrm>
      </p:grpSpPr>
      <p:sp>
        <p:nvSpPr>
          <p:cNvPr id="60" name="Google Shape;60;p6"/>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1" name="Google Shape;61;p6"/>
          <p:cNvSpPr/>
          <p:nvPr>
            <p:ph idx="2"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62" name="Google Shape;62;p6"/>
          <p:cNvPicPr preferRelativeResize="0"/>
          <p:nvPr/>
        </p:nvPicPr>
        <p:blipFill rotWithShape="1">
          <a:blip r:embed="rId2">
            <a:alphaModFix/>
          </a:blip>
          <a:srcRect b="0" l="0" r="0" t="0"/>
          <a:stretch/>
        </p:blipFill>
        <p:spPr>
          <a:xfrm>
            <a:off x="1072161" y="273627"/>
            <a:ext cx="6087207" cy="456540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wo Columns">
    <p:spTree>
      <p:nvGrpSpPr>
        <p:cNvPr id="63" name="Shape 63"/>
        <p:cNvGrpSpPr/>
        <p:nvPr/>
      </p:nvGrpSpPr>
      <p:grpSpPr>
        <a:xfrm>
          <a:off x="0" y="0"/>
          <a:ext cx="0" cy="0"/>
          <a:chOff x="0" y="0"/>
          <a:chExt cx="0" cy="0"/>
        </a:xfrm>
      </p:grpSpPr>
      <p:sp>
        <p:nvSpPr>
          <p:cNvPr id="64" name="Google Shape;64;p7"/>
          <p:cNvSpPr txBox="1"/>
          <p:nvPr>
            <p:ph idx="1" type="body"/>
          </p:nvPr>
        </p:nvSpPr>
        <p:spPr>
          <a:xfrm>
            <a:off x="628650" y="1369218"/>
            <a:ext cx="3401699" cy="314651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5" name="Google Shape;65;p7"/>
          <p:cNvSpPr txBox="1"/>
          <p:nvPr>
            <p:ph idx="2" type="body"/>
          </p:nvPr>
        </p:nvSpPr>
        <p:spPr>
          <a:xfrm>
            <a:off x="4093323" y="1369218"/>
            <a:ext cx="3792649" cy="314651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6" name="Google Shape;66;p7"/>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7" name="Google Shape;67;p7"/>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7"/>
          <p:cNvSpPr txBox="1"/>
          <p:nvPr>
            <p:ph idx="3"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1B4E3"/>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9" name="Google Shape;69;p7"/>
          <p:cNvSpPr/>
          <p:nvPr>
            <p:ph idx="4"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ntent">
  <p:cSld name="One Content">
    <p:spTree>
      <p:nvGrpSpPr>
        <p:cNvPr id="70" name="Shape 70"/>
        <p:cNvGrpSpPr/>
        <p:nvPr/>
      </p:nvGrpSpPr>
      <p:grpSpPr>
        <a:xfrm>
          <a:off x="0" y="0"/>
          <a:ext cx="0" cy="0"/>
          <a:chOff x="0" y="0"/>
          <a:chExt cx="0" cy="0"/>
        </a:xfrm>
      </p:grpSpPr>
      <p:sp>
        <p:nvSpPr>
          <p:cNvPr id="71" name="Google Shape;71;p8"/>
          <p:cNvSpPr txBox="1"/>
          <p:nvPr>
            <p:ph idx="1" type="body"/>
          </p:nvPr>
        </p:nvSpPr>
        <p:spPr>
          <a:xfrm>
            <a:off x="4268050" y="1369219"/>
            <a:ext cx="3617922" cy="31887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900"/>
              <a:buNone/>
              <a:defRPr i="1" sz="900"/>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2" name="Google Shape;72;p8"/>
          <p:cNvSpPr txBox="1"/>
          <p:nvPr>
            <p:ph idx="2" type="body"/>
          </p:nvPr>
        </p:nvSpPr>
        <p:spPr>
          <a:xfrm>
            <a:off x="628650" y="1369218"/>
            <a:ext cx="3518183" cy="317464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3" name="Google Shape;73;p8"/>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74" name="Google Shape;74;p8"/>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8"/>
          <p:cNvSpPr txBox="1"/>
          <p:nvPr>
            <p:ph idx="3"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1B4E3"/>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6" name="Google Shape;76;p8"/>
          <p:cNvSpPr/>
          <p:nvPr>
            <p:ph idx="4"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7" name="Shape 77"/>
        <p:cNvGrpSpPr/>
        <p:nvPr/>
      </p:nvGrpSpPr>
      <p:grpSpPr>
        <a:xfrm>
          <a:off x="0" y="0"/>
          <a:ext cx="0" cy="0"/>
          <a:chOff x="0" y="0"/>
          <a:chExt cx="0" cy="0"/>
        </a:xfrm>
      </p:grpSpPr>
      <p:sp>
        <p:nvSpPr>
          <p:cNvPr id="78" name="Google Shape;78;p9"/>
          <p:cNvSpPr txBox="1"/>
          <p:nvPr>
            <p:ph idx="1" type="body"/>
          </p:nvPr>
        </p:nvSpPr>
        <p:spPr>
          <a:xfrm>
            <a:off x="4122444" y="3028586"/>
            <a:ext cx="3763528" cy="149681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900"/>
              <a:buNone/>
              <a:defRPr i="1" sz="900"/>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9" name="Google Shape;79;p9"/>
          <p:cNvSpPr txBox="1"/>
          <p:nvPr>
            <p:ph idx="2" type="body"/>
          </p:nvPr>
        </p:nvSpPr>
        <p:spPr>
          <a:xfrm>
            <a:off x="628650" y="1369219"/>
            <a:ext cx="3413347" cy="311837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0" name="Google Shape;80;p9"/>
          <p:cNvSpPr txBox="1"/>
          <p:nvPr>
            <p:ph idx="3" type="body"/>
          </p:nvPr>
        </p:nvSpPr>
        <p:spPr>
          <a:xfrm>
            <a:off x="4122444" y="1369219"/>
            <a:ext cx="3763528" cy="157200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900"/>
              <a:buNone/>
              <a:defRPr i="1" sz="900"/>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9"/>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82" name="Google Shape;82;p9"/>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9"/>
          <p:cNvSpPr txBox="1"/>
          <p:nvPr>
            <p:ph idx="4"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1B4E3"/>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4" name="Google Shape;84;p9"/>
          <p:cNvSpPr/>
          <p:nvPr>
            <p:ph idx="5"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5" name="Shape 85"/>
        <p:cNvGrpSpPr/>
        <p:nvPr/>
      </p:nvGrpSpPr>
      <p:grpSpPr>
        <a:xfrm>
          <a:off x="0" y="0"/>
          <a:ext cx="0" cy="0"/>
          <a:chOff x="0" y="0"/>
          <a:chExt cx="0" cy="0"/>
        </a:xfrm>
      </p:grpSpPr>
      <p:sp>
        <p:nvSpPr>
          <p:cNvPr id="86" name="Google Shape;86;p10"/>
          <p:cNvSpPr txBox="1"/>
          <p:nvPr>
            <p:ph idx="1" type="body"/>
          </p:nvPr>
        </p:nvSpPr>
        <p:spPr>
          <a:xfrm>
            <a:off x="4268049" y="2195725"/>
            <a:ext cx="3617923" cy="236220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900"/>
              <a:buNone/>
              <a:defRPr i="1" sz="900"/>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7" name="Google Shape;87;p10"/>
          <p:cNvSpPr txBox="1"/>
          <p:nvPr>
            <p:ph idx="2" type="body"/>
          </p:nvPr>
        </p:nvSpPr>
        <p:spPr>
          <a:xfrm>
            <a:off x="628650" y="1369219"/>
            <a:ext cx="3582249" cy="3188713"/>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SzPts val="1800"/>
              <a:buChar char="▸"/>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8" name="Google Shape;88;p10"/>
          <p:cNvSpPr txBox="1"/>
          <p:nvPr>
            <p:ph idx="3" type="body"/>
          </p:nvPr>
        </p:nvSpPr>
        <p:spPr>
          <a:xfrm>
            <a:off x="4268049" y="1369219"/>
            <a:ext cx="3617923" cy="75888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200"/>
              <a:buNone/>
              <a:defRPr b="0" sz="1200"/>
            </a:lvl1pPr>
            <a:lvl2pPr indent="-314325" lvl="1" marL="914400" algn="l">
              <a:lnSpc>
                <a:spcPct val="90000"/>
              </a:lnSpc>
              <a:spcBef>
                <a:spcPts val="375"/>
              </a:spcBef>
              <a:spcAft>
                <a:spcPts val="0"/>
              </a:spcAft>
              <a:buSzPts val="1350"/>
              <a:buChar char="-"/>
              <a:defRPr sz="1350"/>
            </a:lvl2pPr>
            <a:lvl3pPr indent="-314325" lvl="2" marL="1371600" algn="l">
              <a:lnSpc>
                <a:spcPct val="90000"/>
              </a:lnSpc>
              <a:spcBef>
                <a:spcPts val="375"/>
              </a:spcBef>
              <a:spcAft>
                <a:spcPts val="0"/>
              </a:spcAft>
              <a:buSzPts val="1350"/>
              <a:buChar char="•"/>
              <a:defRPr sz="1350"/>
            </a:lvl3pPr>
            <a:lvl4pPr indent="-314325" lvl="3" marL="1828800" algn="l">
              <a:lnSpc>
                <a:spcPct val="90000"/>
              </a:lnSpc>
              <a:spcBef>
                <a:spcPts val="375"/>
              </a:spcBef>
              <a:spcAft>
                <a:spcPts val="0"/>
              </a:spcAft>
              <a:buSzPts val="1350"/>
              <a:buChar char="▪"/>
              <a:defRPr sz="1350"/>
            </a:lvl4pPr>
            <a:lvl5pPr indent="-314325" lvl="4" marL="2286000" algn="l">
              <a:lnSpc>
                <a:spcPct val="90000"/>
              </a:lnSpc>
              <a:spcBef>
                <a:spcPts val="375"/>
              </a:spcBef>
              <a:spcAft>
                <a:spcPts val="0"/>
              </a:spcAft>
              <a:buSzPts val="1350"/>
              <a:buChar char="o"/>
              <a:defRPr sz="135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9" name="Google Shape;89;p10"/>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90" name="Google Shape;90;p10"/>
          <p:cNvSpPr txBox="1"/>
          <p:nvPr>
            <p:ph type="title"/>
          </p:nvPr>
        </p:nvSpPr>
        <p:spPr>
          <a:xfrm>
            <a:off x="628650" y="263241"/>
            <a:ext cx="6634132" cy="6103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0"/>
          <p:cNvSpPr txBox="1"/>
          <p:nvPr>
            <p:ph idx="4" type="body"/>
          </p:nvPr>
        </p:nvSpPr>
        <p:spPr>
          <a:xfrm>
            <a:off x="628600" y="933062"/>
            <a:ext cx="7257372" cy="2676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SzPts val="1800"/>
              <a:buNone/>
              <a:defRPr b="1" i="1" sz="1800">
                <a:solidFill>
                  <a:srgbClr val="01B4E3"/>
                </a:solidFill>
              </a:defRPr>
            </a:lvl1pPr>
            <a:lvl2pPr indent="-342900" lvl="1" marL="914400" algn="l">
              <a:lnSpc>
                <a:spcPct val="90000"/>
              </a:lnSpc>
              <a:spcBef>
                <a:spcPts val="375"/>
              </a:spcBef>
              <a:spcAft>
                <a:spcPts val="0"/>
              </a:spcAft>
              <a:buSzPts val="1800"/>
              <a:buChar char="-"/>
              <a:defRPr/>
            </a:lvl2pPr>
            <a:lvl3pPr indent="-342900" lvl="2" marL="1371600" algn="l">
              <a:lnSpc>
                <a:spcPct val="90000"/>
              </a:lnSpc>
              <a:spcBef>
                <a:spcPts val="375"/>
              </a:spcBef>
              <a:spcAft>
                <a:spcPts val="0"/>
              </a:spcAft>
              <a:buSzPts val="1800"/>
              <a:buChar char="•"/>
              <a:defRPr/>
            </a:lvl3pPr>
            <a:lvl4pPr indent="-342900" lvl="3" marL="1828800" algn="l">
              <a:lnSpc>
                <a:spcPct val="90000"/>
              </a:lnSpc>
              <a:spcBef>
                <a:spcPts val="375"/>
              </a:spcBef>
              <a:spcAft>
                <a:spcPts val="0"/>
              </a:spcAft>
              <a:buSzPts val="1800"/>
              <a:buChar char="▪"/>
              <a:defRPr/>
            </a:lvl4pPr>
            <a:lvl5pPr indent="-342900" lvl="4" marL="2286000" algn="l">
              <a:lnSpc>
                <a:spcPct val="90000"/>
              </a:lnSpc>
              <a:spcBef>
                <a:spcPts val="375"/>
              </a:spcBef>
              <a:spcAft>
                <a:spcPts val="0"/>
              </a:spcAft>
              <a:buSzPts val="1800"/>
              <a:buChar char="o"/>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2" name="Google Shape;92;p10"/>
          <p:cNvSpPr/>
          <p:nvPr>
            <p:ph idx="5" type="pic"/>
          </p:nvPr>
        </p:nvSpPr>
        <p:spPr>
          <a:xfrm>
            <a:off x="627330" y="4557933"/>
            <a:ext cx="1665703" cy="529296"/>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750"/>
              </a:spcBef>
              <a:spcAft>
                <a:spcPts val="0"/>
              </a:spcAft>
              <a:buClr>
                <a:srgbClr val="0066A1"/>
              </a:buClr>
              <a:buSzPts val="1000"/>
              <a:buFont typeface="Merriweather Sans"/>
              <a:buNone/>
              <a:defRPr b="1" i="0" sz="10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8049986" cy="5143500"/>
          </a:xfrm>
          <a:prstGeom prst="snip1Rect">
            <a:avLst>
              <a:gd fmla="val 16667" name="adj"/>
            </a:avLst>
          </a:prstGeom>
          <a:gradFill>
            <a:gsLst>
              <a:gs pos="0">
                <a:srgbClr val="CBE0EB">
                  <a:alpha val="49803"/>
                </a:srgbClr>
              </a:gs>
              <a:gs pos="79000">
                <a:srgbClr val="D8F0FA">
                  <a:alpha val="29803"/>
                </a:srgbClr>
              </a:gs>
              <a:gs pos="100000">
                <a:srgbClr val="D8F0FA">
                  <a:alpha val="2980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 name="Google Shape;11;p1"/>
          <p:cNvSpPr/>
          <p:nvPr/>
        </p:nvSpPr>
        <p:spPr>
          <a:xfrm>
            <a:off x="-1" y="0"/>
            <a:ext cx="129473" cy="5143500"/>
          </a:xfrm>
          <a:prstGeom prst="rect">
            <a:avLst/>
          </a:prstGeom>
          <a:solidFill>
            <a:srgbClr val="0045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 name="Google Shape;12;p1"/>
          <p:cNvSpPr txBox="1"/>
          <p:nvPr>
            <p:ph type="title"/>
          </p:nvPr>
        </p:nvSpPr>
        <p:spPr>
          <a:xfrm>
            <a:off x="628650" y="263241"/>
            <a:ext cx="6634132" cy="73269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0066A1"/>
              </a:buClr>
              <a:buSzPts val="2550"/>
              <a:buFont typeface="Calibri"/>
              <a:buNone/>
              <a:defRPr b="1" i="0" sz="2550" u="none" cap="none" strike="noStrike">
                <a:solidFill>
                  <a:srgbClr val="0066A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628650" y="1071619"/>
            <a:ext cx="7024354" cy="3366812"/>
          </a:xfrm>
          <a:prstGeom prst="rect">
            <a:avLst/>
          </a:prstGeom>
          <a:noFill/>
          <a:ln>
            <a:noFill/>
          </a:ln>
        </p:spPr>
        <p:txBody>
          <a:bodyPr anchorCtr="0" anchor="t" bIns="45700" lIns="91425" spcFirstLastPara="1" rIns="91425" wrap="square" tIns="45700">
            <a:noAutofit/>
          </a:bodyPr>
          <a:lstStyle>
            <a:lvl1pPr indent="-333375" lvl="0" marL="457200" marR="0" rtl="0" algn="l">
              <a:lnSpc>
                <a:spcPct val="90000"/>
              </a:lnSpc>
              <a:spcBef>
                <a:spcPts val="750"/>
              </a:spcBef>
              <a:spcAft>
                <a:spcPts val="0"/>
              </a:spcAft>
              <a:buClr>
                <a:srgbClr val="0066A1"/>
              </a:buClr>
              <a:buSzPts val="1650"/>
              <a:buFont typeface="Merriweather Sans"/>
              <a:buChar char="▸"/>
              <a:defRPr b="0" i="0" sz="1650" u="none" cap="none" strike="noStrike">
                <a:solidFill>
                  <a:schemeClr val="dk1"/>
                </a:solidFill>
                <a:latin typeface="Calibri"/>
                <a:ea typeface="Calibri"/>
                <a:cs typeface="Calibri"/>
                <a:sym typeface="Calibri"/>
              </a:defRPr>
            </a:lvl1pPr>
            <a:lvl2pPr indent="-314325" lvl="1" marL="914400" marR="0" rtl="0" algn="l">
              <a:lnSpc>
                <a:spcPct val="90000"/>
              </a:lnSpc>
              <a:spcBef>
                <a:spcPts val="375"/>
              </a:spcBef>
              <a:spcAft>
                <a:spcPts val="0"/>
              </a:spcAft>
              <a:buClr>
                <a:srgbClr val="0066A1"/>
              </a:buClr>
              <a:buSzPts val="1350"/>
              <a:buFont typeface="Merriweather Sans"/>
              <a:buChar char="-"/>
              <a:defRPr b="0" i="0" sz="1350" u="none" cap="none" strike="noStrike">
                <a:solidFill>
                  <a:schemeClr val="dk1"/>
                </a:solidFill>
                <a:latin typeface="Calibri"/>
                <a:ea typeface="Calibri"/>
                <a:cs typeface="Calibri"/>
                <a:sym typeface="Calibri"/>
              </a:defRPr>
            </a:lvl2pPr>
            <a:lvl3pPr indent="-314325" lvl="2" marL="1371600" marR="0" rtl="0" algn="l">
              <a:lnSpc>
                <a:spcPct val="90000"/>
              </a:lnSpc>
              <a:spcBef>
                <a:spcPts val="375"/>
              </a:spcBef>
              <a:spcAft>
                <a:spcPts val="0"/>
              </a:spcAft>
              <a:buClr>
                <a:srgbClr val="0066A1"/>
              </a:buClr>
              <a:buSzPts val="1350"/>
              <a:buFont typeface="Arial"/>
              <a:buChar char="•"/>
              <a:defRPr b="0" i="0" sz="135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rgbClr val="0066A1"/>
              </a:buClr>
              <a:buSzPts val="1350"/>
              <a:buFont typeface="Noto Sans Symbols"/>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rgbClr val="0066A1"/>
              </a:buClr>
              <a:buSzPts val="1350"/>
              <a:buFont typeface="Courier New"/>
              <a:buChar char="o"/>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222245" y="4782578"/>
            <a:ext cx="313582" cy="27384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0066A1"/>
                </a:solidFill>
                <a:latin typeface="Calibri"/>
                <a:ea typeface="Calibri"/>
                <a:cs typeface="Calibri"/>
                <a:sym typeface="Calibri"/>
              </a:defRPr>
            </a:lvl1pPr>
            <a:lvl2pPr indent="0" lvl="1" marL="0" marR="0" rtl="0" algn="l">
              <a:spcBef>
                <a:spcPts val="0"/>
              </a:spcBef>
              <a:buNone/>
              <a:defRPr b="0" i="0" sz="800" u="none" cap="none" strike="noStrike">
                <a:solidFill>
                  <a:srgbClr val="0066A1"/>
                </a:solidFill>
                <a:latin typeface="Calibri"/>
                <a:ea typeface="Calibri"/>
                <a:cs typeface="Calibri"/>
                <a:sym typeface="Calibri"/>
              </a:defRPr>
            </a:lvl2pPr>
            <a:lvl3pPr indent="0" lvl="2" marL="0" marR="0" rtl="0" algn="l">
              <a:spcBef>
                <a:spcPts val="0"/>
              </a:spcBef>
              <a:buNone/>
              <a:defRPr b="0" i="0" sz="800" u="none" cap="none" strike="noStrike">
                <a:solidFill>
                  <a:srgbClr val="0066A1"/>
                </a:solidFill>
                <a:latin typeface="Calibri"/>
                <a:ea typeface="Calibri"/>
                <a:cs typeface="Calibri"/>
                <a:sym typeface="Calibri"/>
              </a:defRPr>
            </a:lvl3pPr>
            <a:lvl4pPr indent="0" lvl="3" marL="0" marR="0" rtl="0" algn="l">
              <a:spcBef>
                <a:spcPts val="0"/>
              </a:spcBef>
              <a:buNone/>
              <a:defRPr b="0" i="0" sz="800" u="none" cap="none" strike="noStrike">
                <a:solidFill>
                  <a:srgbClr val="0066A1"/>
                </a:solidFill>
                <a:latin typeface="Calibri"/>
                <a:ea typeface="Calibri"/>
                <a:cs typeface="Calibri"/>
                <a:sym typeface="Calibri"/>
              </a:defRPr>
            </a:lvl4pPr>
            <a:lvl5pPr indent="0" lvl="4" marL="0" marR="0" rtl="0" algn="l">
              <a:spcBef>
                <a:spcPts val="0"/>
              </a:spcBef>
              <a:buNone/>
              <a:defRPr b="0" i="0" sz="800" u="none" cap="none" strike="noStrike">
                <a:solidFill>
                  <a:srgbClr val="0066A1"/>
                </a:solidFill>
                <a:latin typeface="Calibri"/>
                <a:ea typeface="Calibri"/>
                <a:cs typeface="Calibri"/>
                <a:sym typeface="Calibri"/>
              </a:defRPr>
            </a:lvl5pPr>
            <a:lvl6pPr indent="0" lvl="5" marL="0" marR="0" rtl="0" algn="l">
              <a:spcBef>
                <a:spcPts val="0"/>
              </a:spcBef>
              <a:buNone/>
              <a:defRPr b="0" i="0" sz="800" u="none" cap="none" strike="noStrike">
                <a:solidFill>
                  <a:srgbClr val="0066A1"/>
                </a:solidFill>
                <a:latin typeface="Calibri"/>
                <a:ea typeface="Calibri"/>
                <a:cs typeface="Calibri"/>
                <a:sym typeface="Calibri"/>
              </a:defRPr>
            </a:lvl6pPr>
            <a:lvl7pPr indent="0" lvl="6" marL="0" marR="0" rtl="0" algn="l">
              <a:spcBef>
                <a:spcPts val="0"/>
              </a:spcBef>
              <a:buNone/>
              <a:defRPr b="0" i="0" sz="800" u="none" cap="none" strike="noStrike">
                <a:solidFill>
                  <a:srgbClr val="0066A1"/>
                </a:solidFill>
                <a:latin typeface="Calibri"/>
                <a:ea typeface="Calibri"/>
                <a:cs typeface="Calibri"/>
                <a:sym typeface="Calibri"/>
              </a:defRPr>
            </a:lvl7pPr>
            <a:lvl8pPr indent="0" lvl="7" marL="0" marR="0" rtl="0" algn="l">
              <a:spcBef>
                <a:spcPts val="0"/>
              </a:spcBef>
              <a:buNone/>
              <a:defRPr b="0" i="0" sz="800" u="none" cap="none" strike="noStrike">
                <a:solidFill>
                  <a:srgbClr val="0066A1"/>
                </a:solidFill>
                <a:latin typeface="Calibri"/>
                <a:ea typeface="Calibri"/>
                <a:cs typeface="Calibri"/>
                <a:sym typeface="Calibri"/>
              </a:defRPr>
            </a:lvl8pPr>
            <a:lvl9pPr indent="0" lvl="8" marL="0" marR="0" rtl="0" algn="l">
              <a:spcBef>
                <a:spcPts val="0"/>
              </a:spcBef>
              <a:buNone/>
              <a:defRPr b="0" i="0" sz="800" u="none" cap="none" strike="noStrike">
                <a:solidFill>
                  <a:srgbClr val="0066A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0" l="0" r="0" t="0"/>
          <a:stretch/>
        </p:blipFill>
        <p:spPr>
          <a:xfrm>
            <a:off x="8016622" y="197647"/>
            <a:ext cx="957445" cy="53438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6.jp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idx="1" type="subTitle"/>
          </p:nvPr>
        </p:nvSpPr>
        <p:spPr>
          <a:xfrm>
            <a:off x="628671" y="443781"/>
            <a:ext cx="6898800" cy="90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600"/>
              <a:buNone/>
            </a:pPr>
            <a:r>
              <a:rPr lang="en-US" sz="3300"/>
              <a:t>Virtual Workshop 2</a:t>
            </a:r>
            <a:endParaRPr sz="3300"/>
          </a:p>
        </p:txBody>
      </p:sp>
      <p:sp>
        <p:nvSpPr>
          <p:cNvPr id="155" name="Google Shape;155;p19"/>
          <p:cNvSpPr txBox="1"/>
          <p:nvPr>
            <p:ph idx="2" type="body"/>
          </p:nvPr>
        </p:nvSpPr>
        <p:spPr>
          <a:xfrm>
            <a:off x="628663" y="1051582"/>
            <a:ext cx="6898800" cy="2970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SzPts val="1665"/>
              <a:buNone/>
            </a:pPr>
            <a:r>
              <a:rPr lang="en-US" sz="2600">
                <a:solidFill>
                  <a:srgbClr val="01B4E3"/>
                </a:solidFill>
              </a:rPr>
              <a:t>Analog to Digital Conversion and Arduino</a:t>
            </a:r>
            <a:endParaRPr sz="2600">
              <a:solidFill>
                <a:srgbClr val="01B4E3"/>
              </a:solidFill>
            </a:endParaRPr>
          </a:p>
        </p:txBody>
      </p:sp>
      <p:pic>
        <p:nvPicPr>
          <p:cNvPr id="156" name="Google Shape;156;p19"/>
          <p:cNvPicPr preferRelativeResize="0"/>
          <p:nvPr/>
        </p:nvPicPr>
        <p:blipFill>
          <a:blip r:embed="rId3">
            <a:alphaModFix/>
          </a:blip>
          <a:stretch>
            <a:fillRect/>
          </a:stretch>
        </p:blipFill>
        <p:spPr>
          <a:xfrm>
            <a:off x="5214050" y="1646138"/>
            <a:ext cx="2138801" cy="2138775"/>
          </a:xfrm>
          <a:prstGeom prst="rect">
            <a:avLst/>
          </a:prstGeom>
          <a:noFill/>
          <a:ln>
            <a:noFill/>
          </a:ln>
        </p:spPr>
      </p:pic>
      <p:pic>
        <p:nvPicPr>
          <p:cNvPr id="157" name="Google Shape;157;p19"/>
          <p:cNvPicPr preferRelativeResize="0"/>
          <p:nvPr/>
        </p:nvPicPr>
        <p:blipFill>
          <a:blip r:embed="rId4">
            <a:alphaModFix/>
          </a:blip>
          <a:stretch>
            <a:fillRect/>
          </a:stretch>
        </p:blipFill>
        <p:spPr>
          <a:xfrm>
            <a:off x="628675" y="2008951"/>
            <a:ext cx="3566224" cy="1125600"/>
          </a:xfrm>
          <a:prstGeom prst="rect">
            <a:avLst/>
          </a:prstGeom>
          <a:noFill/>
          <a:ln>
            <a:noFill/>
          </a:ln>
        </p:spPr>
      </p:pic>
      <p:sp>
        <p:nvSpPr>
          <p:cNvPr id="158" name="Google Shape;158;p19"/>
          <p:cNvSpPr txBox="1"/>
          <p:nvPr/>
        </p:nvSpPr>
        <p:spPr>
          <a:xfrm>
            <a:off x="134950" y="4381500"/>
            <a:ext cx="2214600" cy="762000"/>
          </a:xfrm>
          <a:prstGeom prst="rect">
            <a:avLst/>
          </a:prstGeom>
          <a:noFill/>
          <a:ln>
            <a:noFill/>
          </a:ln>
        </p:spPr>
        <p:txBody>
          <a:bodyPr anchorCtr="0" anchor="t" bIns="91425" lIns="91425" spcFirstLastPara="1" rIns="91425" wrap="square" tIns="91425">
            <a:noAutofit/>
          </a:bodyPr>
          <a:lstStyle/>
          <a:p>
            <a:pPr indent="0" lvl="0" marL="0" rtl="0" algn="l">
              <a:lnSpc>
                <a:spcPct val="70000"/>
              </a:lnSpc>
              <a:spcBef>
                <a:spcPts val="0"/>
              </a:spcBef>
              <a:spcAft>
                <a:spcPts val="0"/>
              </a:spcAft>
              <a:buClr>
                <a:schemeClr val="dk1"/>
              </a:buClr>
              <a:buSzPts val="1665"/>
              <a:buFont typeface="Arial"/>
              <a:buNone/>
            </a:pPr>
            <a:r>
              <a:rPr b="1" i="1" lang="en-US" sz="1665">
                <a:solidFill>
                  <a:srgbClr val="0073AE"/>
                </a:solidFill>
                <a:latin typeface="Calibri"/>
                <a:ea typeface="Calibri"/>
                <a:cs typeface="Calibri"/>
                <a:sym typeface="Calibri"/>
              </a:rPr>
              <a:t>Penn State IEEE</a:t>
            </a:r>
            <a:endParaRPr b="1" i="1" sz="1665">
              <a:solidFill>
                <a:srgbClr val="0073AE"/>
              </a:solidFill>
              <a:latin typeface="Calibri"/>
              <a:ea typeface="Calibri"/>
              <a:cs typeface="Calibri"/>
              <a:sym typeface="Calibri"/>
            </a:endParaRPr>
          </a:p>
          <a:p>
            <a:pPr indent="0" lvl="0" marL="0" rtl="0" algn="l">
              <a:lnSpc>
                <a:spcPct val="70000"/>
              </a:lnSpc>
              <a:spcBef>
                <a:spcPts val="0"/>
              </a:spcBef>
              <a:spcAft>
                <a:spcPts val="0"/>
              </a:spcAft>
              <a:buClr>
                <a:schemeClr val="dk1"/>
              </a:buClr>
              <a:buSzPts val="1665"/>
              <a:buFont typeface="Arial"/>
              <a:buNone/>
            </a:pPr>
            <a:r>
              <a:rPr b="1" i="1" lang="en-US" sz="1665">
                <a:solidFill>
                  <a:srgbClr val="0073AE"/>
                </a:solidFill>
                <a:latin typeface="Calibri"/>
                <a:ea typeface="Calibri"/>
                <a:cs typeface="Calibri"/>
                <a:sym typeface="Calibri"/>
              </a:rPr>
              <a:t>Workshop 2</a:t>
            </a:r>
            <a:endParaRPr b="1" i="1" sz="1665">
              <a:solidFill>
                <a:srgbClr val="0073AE"/>
              </a:solidFill>
              <a:latin typeface="Calibri"/>
              <a:ea typeface="Calibri"/>
              <a:cs typeface="Calibri"/>
              <a:sym typeface="Calibri"/>
            </a:endParaRPr>
          </a:p>
          <a:p>
            <a:pPr indent="0" lvl="0" marL="0" rtl="0" algn="l">
              <a:lnSpc>
                <a:spcPct val="70000"/>
              </a:lnSpc>
              <a:spcBef>
                <a:spcPts val="0"/>
              </a:spcBef>
              <a:spcAft>
                <a:spcPts val="0"/>
              </a:spcAft>
              <a:buClr>
                <a:schemeClr val="dk1"/>
              </a:buClr>
              <a:buSzPts val="1665"/>
              <a:buFont typeface="Arial"/>
              <a:buNone/>
            </a:pPr>
            <a:r>
              <a:rPr b="1" i="1" lang="en-US" sz="1665">
                <a:solidFill>
                  <a:srgbClr val="0073AE"/>
                </a:solidFill>
                <a:latin typeface="Calibri"/>
                <a:ea typeface="Calibri"/>
                <a:cs typeface="Calibri"/>
                <a:sym typeface="Calibri"/>
              </a:rPr>
              <a:t>September 17, 2020</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ph idx="1" type="body"/>
          </p:nvPr>
        </p:nvSpPr>
        <p:spPr>
          <a:xfrm>
            <a:off x="4629150" y="1369219"/>
            <a:ext cx="3256800" cy="31887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US"/>
              <a:t>Hardware and Software company</a:t>
            </a:r>
            <a:endParaRPr/>
          </a:p>
          <a:p>
            <a:pPr indent="-342900" lvl="0" marL="457200" rtl="0" algn="l">
              <a:spcBef>
                <a:spcPts val="0"/>
              </a:spcBef>
              <a:spcAft>
                <a:spcPts val="0"/>
              </a:spcAft>
              <a:buSzPts val="1800"/>
              <a:buChar char="▸"/>
            </a:pPr>
            <a:r>
              <a:rPr lang="en-US"/>
              <a:t>Best known for their AVR-based boards</a:t>
            </a:r>
            <a:endParaRPr/>
          </a:p>
          <a:p>
            <a:pPr indent="-342900" lvl="1" marL="914400" rtl="0" algn="l">
              <a:spcBef>
                <a:spcPts val="0"/>
              </a:spcBef>
              <a:spcAft>
                <a:spcPts val="0"/>
              </a:spcAft>
              <a:buSzPts val="1800"/>
              <a:buChar char="-"/>
            </a:pPr>
            <a:r>
              <a:rPr lang="en-US"/>
              <a:t>Uno</a:t>
            </a:r>
            <a:endParaRPr/>
          </a:p>
          <a:p>
            <a:pPr indent="-342900" lvl="1" marL="914400" rtl="0" algn="l">
              <a:spcBef>
                <a:spcPts val="0"/>
              </a:spcBef>
              <a:spcAft>
                <a:spcPts val="0"/>
              </a:spcAft>
              <a:buSzPts val="1800"/>
              <a:buChar char="-"/>
            </a:pPr>
            <a:r>
              <a:rPr lang="en-US"/>
              <a:t>Nano</a:t>
            </a:r>
            <a:endParaRPr/>
          </a:p>
          <a:p>
            <a:pPr indent="-342900" lvl="1" marL="914400" rtl="0" algn="l">
              <a:spcBef>
                <a:spcPts val="0"/>
              </a:spcBef>
              <a:spcAft>
                <a:spcPts val="0"/>
              </a:spcAft>
              <a:buSzPts val="1800"/>
              <a:buChar char="-"/>
            </a:pPr>
            <a:r>
              <a:rPr lang="en-US"/>
              <a:t>Mega</a:t>
            </a:r>
            <a:endParaRPr/>
          </a:p>
          <a:p>
            <a:pPr indent="-342900" lvl="0" marL="457200" rtl="0" algn="l">
              <a:spcBef>
                <a:spcPts val="0"/>
              </a:spcBef>
              <a:spcAft>
                <a:spcPts val="0"/>
              </a:spcAft>
              <a:buSzPts val="1800"/>
              <a:buChar char="▸"/>
            </a:pPr>
            <a:r>
              <a:rPr lang="en-US"/>
              <a:t>Useful in many electronics projects</a:t>
            </a:r>
            <a:endParaRPr/>
          </a:p>
        </p:txBody>
      </p:sp>
      <p:sp>
        <p:nvSpPr>
          <p:cNvPr id="165" name="Google Shape;165;p20"/>
          <p:cNvSpPr/>
          <p:nvPr>
            <p:ph idx="3" type="pic"/>
          </p:nvPr>
        </p:nvSpPr>
        <p:spPr>
          <a:xfrm>
            <a:off x="628650" y="1369219"/>
            <a:ext cx="3886200" cy="2222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US"/>
              <a:t> </a:t>
            </a:r>
            <a:endParaRPr/>
          </a:p>
        </p:txBody>
      </p:sp>
      <p:sp>
        <p:nvSpPr>
          <p:cNvPr id="166" name="Google Shape;166;p20"/>
          <p:cNvSpPr txBox="1"/>
          <p:nvPr>
            <p:ph idx="2" type="body"/>
          </p:nvPr>
        </p:nvSpPr>
        <p:spPr>
          <a:xfrm>
            <a:off x="628650" y="3649855"/>
            <a:ext cx="3886200" cy="8940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US"/>
              <a:t> </a:t>
            </a:r>
            <a:endParaRPr/>
          </a:p>
        </p:txBody>
      </p:sp>
      <p:sp>
        <p:nvSpPr>
          <p:cNvPr id="167" name="Google Shape;167;p20"/>
          <p:cNvSpPr txBox="1"/>
          <p:nvPr>
            <p:ph idx="12" type="sldNum"/>
          </p:nvPr>
        </p:nvSpPr>
        <p:spPr>
          <a:xfrm>
            <a:off x="222245" y="4782578"/>
            <a:ext cx="3135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68" name="Google Shape;168;p20"/>
          <p:cNvSpPr txBox="1"/>
          <p:nvPr>
            <p:ph type="title"/>
          </p:nvPr>
        </p:nvSpPr>
        <p:spPr>
          <a:xfrm>
            <a:off x="628650" y="263241"/>
            <a:ext cx="6634200" cy="61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Arduino Basics</a:t>
            </a:r>
            <a:endParaRPr/>
          </a:p>
        </p:txBody>
      </p:sp>
      <p:sp>
        <p:nvSpPr>
          <p:cNvPr id="169" name="Google Shape;169;p20"/>
          <p:cNvSpPr txBox="1"/>
          <p:nvPr>
            <p:ph idx="4" type="body"/>
          </p:nvPr>
        </p:nvSpPr>
        <p:spPr>
          <a:xfrm>
            <a:off x="627325" y="933062"/>
            <a:ext cx="7257300" cy="2676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US"/>
              <a:t>The Company</a:t>
            </a:r>
            <a:endParaRPr/>
          </a:p>
        </p:txBody>
      </p:sp>
      <p:sp>
        <p:nvSpPr>
          <p:cNvPr id="170" name="Google Shape;170;p20"/>
          <p:cNvSpPr/>
          <p:nvPr>
            <p:ph idx="5" type="pic"/>
          </p:nvPr>
        </p:nvSpPr>
        <p:spPr>
          <a:xfrm>
            <a:off x="627330" y="4557933"/>
            <a:ext cx="1665600" cy="529200"/>
          </a:xfrm>
          <a:prstGeom prst="rect">
            <a:avLst/>
          </a:prstGeom>
        </p:spPr>
        <p:txBody>
          <a:bodyPr anchorCtr="0" anchor="ctr" bIns="45700" lIns="91425" spcFirstLastPara="1" rIns="91425" wrap="square" tIns="45700">
            <a:noAutofit/>
          </a:bodyPr>
          <a:lstStyle/>
          <a:p>
            <a:pPr indent="0" lvl="0" marL="0" rtl="0" algn="ctr">
              <a:spcBef>
                <a:spcPts val="750"/>
              </a:spcBef>
              <a:spcAft>
                <a:spcPts val="0"/>
              </a:spcAft>
              <a:buNone/>
            </a:pPr>
            <a:r>
              <a:t/>
            </a:r>
            <a:endParaRPr/>
          </a:p>
        </p:txBody>
      </p:sp>
      <p:pic>
        <p:nvPicPr>
          <p:cNvPr id="171" name="Google Shape;171;p20"/>
          <p:cNvPicPr preferRelativeResize="0"/>
          <p:nvPr/>
        </p:nvPicPr>
        <p:blipFill rotWithShape="1">
          <a:blip r:embed="rId3">
            <a:alphaModFix/>
          </a:blip>
          <a:srcRect b="0" l="0" r="0" t="0"/>
          <a:stretch/>
        </p:blipFill>
        <p:spPr>
          <a:xfrm>
            <a:off x="763748" y="1610000"/>
            <a:ext cx="3751101" cy="2552481"/>
          </a:xfrm>
          <a:prstGeom prst="rect">
            <a:avLst/>
          </a:prstGeom>
          <a:noFill/>
          <a:ln>
            <a:noFill/>
          </a:ln>
        </p:spPr>
      </p:pic>
      <p:pic>
        <p:nvPicPr>
          <p:cNvPr id="172" name="Google Shape;172;p20"/>
          <p:cNvPicPr preferRelativeResize="0"/>
          <p:nvPr/>
        </p:nvPicPr>
        <p:blipFill rotWithShape="1">
          <a:blip r:embed="rId4">
            <a:alphaModFix/>
          </a:blip>
          <a:srcRect b="0" l="0" r="0" t="0"/>
          <a:stretch/>
        </p:blipFill>
        <p:spPr>
          <a:xfrm>
            <a:off x="4874785" y="3591622"/>
            <a:ext cx="2765524" cy="1349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idx="1" type="body"/>
          </p:nvPr>
        </p:nvSpPr>
        <p:spPr>
          <a:xfrm>
            <a:off x="4629150" y="1369219"/>
            <a:ext cx="3256800" cy="31887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US"/>
              <a:t>Arduino Uno</a:t>
            </a:r>
            <a:endParaRPr/>
          </a:p>
          <a:p>
            <a:pPr indent="-342900" lvl="0" marL="457200" rtl="0" algn="l">
              <a:spcBef>
                <a:spcPts val="0"/>
              </a:spcBef>
              <a:spcAft>
                <a:spcPts val="0"/>
              </a:spcAft>
              <a:buSzPts val="1800"/>
              <a:buChar char="▸"/>
            </a:pPr>
            <a:r>
              <a:rPr lang="en-US"/>
              <a:t>Digital and Analog Pins</a:t>
            </a:r>
            <a:endParaRPr/>
          </a:p>
          <a:p>
            <a:pPr indent="-342900" lvl="1" marL="914400" rtl="0" algn="l">
              <a:spcBef>
                <a:spcPts val="0"/>
              </a:spcBef>
              <a:spcAft>
                <a:spcPts val="0"/>
              </a:spcAft>
              <a:buSzPts val="1800"/>
              <a:buChar char="-"/>
            </a:pPr>
            <a:r>
              <a:rPr lang="en-US"/>
              <a:t>Digital works with high/low signals</a:t>
            </a:r>
            <a:endParaRPr/>
          </a:p>
          <a:p>
            <a:pPr indent="-342900" lvl="1" marL="914400" rtl="0" algn="l">
              <a:spcBef>
                <a:spcPts val="0"/>
              </a:spcBef>
              <a:spcAft>
                <a:spcPts val="0"/>
              </a:spcAft>
              <a:buSzPts val="1800"/>
              <a:buChar char="-"/>
            </a:pPr>
            <a:r>
              <a:rPr lang="en-US"/>
              <a:t>Analog works with “smooth” values</a:t>
            </a:r>
            <a:endParaRPr/>
          </a:p>
          <a:p>
            <a:pPr indent="-342900" lvl="0" marL="457200" rtl="0" algn="l">
              <a:spcBef>
                <a:spcPts val="0"/>
              </a:spcBef>
              <a:spcAft>
                <a:spcPts val="0"/>
              </a:spcAft>
              <a:buSzPts val="1800"/>
              <a:buChar char="▸"/>
            </a:pPr>
            <a:r>
              <a:rPr lang="en-US"/>
              <a:t>Serial Monitor</a:t>
            </a:r>
            <a:endParaRPr/>
          </a:p>
          <a:p>
            <a:pPr indent="-342900" lvl="1" marL="914400" rtl="0" algn="l">
              <a:spcBef>
                <a:spcPts val="0"/>
              </a:spcBef>
              <a:spcAft>
                <a:spcPts val="0"/>
              </a:spcAft>
              <a:buSzPts val="1800"/>
              <a:buChar char="-"/>
            </a:pPr>
            <a:r>
              <a:rPr lang="en-US"/>
              <a:t>Allows for communication between Arduino and other devices</a:t>
            </a:r>
            <a:endParaRPr/>
          </a:p>
          <a:p>
            <a:pPr indent="0" lvl="0" marL="914400" rtl="0" algn="l">
              <a:spcBef>
                <a:spcPts val="750"/>
              </a:spcBef>
              <a:spcAft>
                <a:spcPts val="0"/>
              </a:spcAft>
              <a:buNone/>
            </a:pPr>
            <a:r>
              <a:t/>
            </a:r>
            <a:endParaRPr/>
          </a:p>
        </p:txBody>
      </p:sp>
      <p:sp>
        <p:nvSpPr>
          <p:cNvPr id="179" name="Google Shape;179;p21"/>
          <p:cNvSpPr/>
          <p:nvPr>
            <p:ph idx="3" type="pic"/>
          </p:nvPr>
        </p:nvSpPr>
        <p:spPr>
          <a:xfrm>
            <a:off x="628650" y="1369219"/>
            <a:ext cx="3886200" cy="2222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US"/>
              <a:t> </a:t>
            </a:r>
            <a:endParaRPr/>
          </a:p>
        </p:txBody>
      </p:sp>
      <p:sp>
        <p:nvSpPr>
          <p:cNvPr id="180" name="Google Shape;180;p21"/>
          <p:cNvSpPr txBox="1"/>
          <p:nvPr>
            <p:ph idx="2" type="body"/>
          </p:nvPr>
        </p:nvSpPr>
        <p:spPr>
          <a:xfrm>
            <a:off x="628650" y="3649855"/>
            <a:ext cx="3886200" cy="8940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US"/>
              <a:t> </a:t>
            </a:r>
            <a:endParaRPr/>
          </a:p>
        </p:txBody>
      </p:sp>
      <p:sp>
        <p:nvSpPr>
          <p:cNvPr id="181" name="Google Shape;181;p21"/>
          <p:cNvSpPr txBox="1"/>
          <p:nvPr>
            <p:ph idx="12" type="sldNum"/>
          </p:nvPr>
        </p:nvSpPr>
        <p:spPr>
          <a:xfrm>
            <a:off x="222245" y="4782578"/>
            <a:ext cx="3135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82" name="Google Shape;182;p21"/>
          <p:cNvSpPr txBox="1"/>
          <p:nvPr>
            <p:ph type="title"/>
          </p:nvPr>
        </p:nvSpPr>
        <p:spPr>
          <a:xfrm>
            <a:off x="628650" y="263241"/>
            <a:ext cx="6634200" cy="61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Arduino Basics</a:t>
            </a:r>
            <a:endParaRPr/>
          </a:p>
        </p:txBody>
      </p:sp>
      <p:sp>
        <p:nvSpPr>
          <p:cNvPr id="183" name="Google Shape;183;p21"/>
          <p:cNvSpPr txBox="1"/>
          <p:nvPr>
            <p:ph idx="4" type="body"/>
          </p:nvPr>
        </p:nvSpPr>
        <p:spPr>
          <a:xfrm>
            <a:off x="628600" y="933062"/>
            <a:ext cx="7257300" cy="2676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US"/>
              <a:t>The Board</a:t>
            </a:r>
            <a:endParaRPr/>
          </a:p>
        </p:txBody>
      </p:sp>
      <p:sp>
        <p:nvSpPr>
          <p:cNvPr id="184" name="Google Shape;184;p21"/>
          <p:cNvSpPr/>
          <p:nvPr>
            <p:ph idx="5" type="pic"/>
          </p:nvPr>
        </p:nvSpPr>
        <p:spPr>
          <a:xfrm>
            <a:off x="627330" y="4557933"/>
            <a:ext cx="1665600" cy="529200"/>
          </a:xfrm>
          <a:prstGeom prst="rect">
            <a:avLst/>
          </a:prstGeom>
        </p:spPr>
        <p:txBody>
          <a:bodyPr anchorCtr="0" anchor="ctr" bIns="45700" lIns="91425" spcFirstLastPara="1" rIns="91425" wrap="square" tIns="45700">
            <a:noAutofit/>
          </a:bodyPr>
          <a:lstStyle/>
          <a:p>
            <a:pPr indent="0" lvl="0" marL="0" rtl="0" algn="ctr">
              <a:spcBef>
                <a:spcPts val="750"/>
              </a:spcBef>
              <a:spcAft>
                <a:spcPts val="0"/>
              </a:spcAft>
              <a:buNone/>
            </a:pPr>
            <a:r>
              <a:t/>
            </a:r>
            <a:endParaRPr/>
          </a:p>
        </p:txBody>
      </p:sp>
      <p:pic>
        <p:nvPicPr>
          <p:cNvPr id="185" name="Google Shape;185;p21"/>
          <p:cNvPicPr preferRelativeResize="0"/>
          <p:nvPr/>
        </p:nvPicPr>
        <p:blipFill>
          <a:blip r:embed="rId3">
            <a:alphaModFix/>
          </a:blip>
          <a:stretch>
            <a:fillRect/>
          </a:stretch>
        </p:blipFill>
        <p:spPr>
          <a:xfrm>
            <a:off x="1042812" y="1703916"/>
            <a:ext cx="3057876" cy="2350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idx="1" type="body"/>
          </p:nvPr>
        </p:nvSpPr>
        <p:spPr>
          <a:xfrm>
            <a:off x="4629150" y="1369219"/>
            <a:ext cx="3256800" cy="31887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US"/>
              <a:t>Uses C++ syntax</a:t>
            </a:r>
            <a:endParaRPr/>
          </a:p>
          <a:p>
            <a:pPr indent="-342900" lvl="0" marL="457200" rtl="0" algn="l">
              <a:spcBef>
                <a:spcPts val="0"/>
              </a:spcBef>
              <a:spcAft>
                <a:spcPts val="0"/>
              </a:spcAft>
              <a:buSzPts val="1800"/>
              <a:buChar char="▸"/>
            </a:pPr>
            <a:r>
              <a:rPr lang="en-US"/>
              <a:t>Must have a setup() and loop() function</a:t>
            </a:r>
            <a:endParaRPr/>
          </a:p>
          <a:p>
            <a:pPr indent="-342900" lvl="1" marL="914400" rtl="0" algn="l">
              <a:spcBef>
                <a:spcPts val="0"/>
              </a:spcBef>
              <a:spcAft>
                <a:spcPts val="0"/>
              </a:spcAft>
              <a:buSzPts val="1800"/>
              <a:buChar char="-"/>
            </a:pPr>
            <a:r>
              <a:rPr lang="en-US"/>
              <a:t>setup() is run once</a:t>
            </a:r>
            <a:endParaRPr/>
          </a:p>
          <a:p>
            <a:pPr indent="-342900" lvl="1" marL="914400" rtl="0" algn="l">
              <a:spcBef>
                <a:spcPts val="0"/>
              </a:spcBef>
              <a:spcAft>
                <a:spcPts val="0"/>
              </a:spcAft>
              <a:buSzPts val="1800"/>
              <a:buChar char="-"/>
            </a:pPr>
            <a:r>
              <a:rPr lang="en-US"/>
              <a:t>loop() is run after setup() and runs forever</a:t>
            </a:r>
            <a:endParaRPr/>
          </a:p>
        </p:txBody>
      </p:sp>
      <p:sp>
        <p:nvSpPr>
          <p:cNvPr id="192" name="Google Shape;192;p22"/>
          <p:cNvSpPr/>
          <p:nvPr>
            <p:ph idx="3" type="pic"/>
          </p:nvPr>
        </p:nvSpPr>
        <p:spPr>
          <a:xfrm>
            <a:off x="628650" y="1369219"/>
            <a:ext cx="3886200" cy="2222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US"/>
              <a:t> </a:t>
            </a:r>
            <a:endParaRPr/>
          </a:p>
        </p:txBody>
      </p:sp>
      <p:sp>
        <p:nvSpPr>
          <p:cNvPr id="193" name="Google Shape;193;p22"/>
          <p:cNvSpPr txBox="1"/>
          <p:nvPr>
            <p:ph idx="2" type="body"/>
          </p:nvPr>
        </p:nvSpPr>
        <p:spPr>
          <a:xfrm>
            <a:off x="628650" y="3649855"/>
            <a:ext cx="3886200" cy="8940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US"/>
              <a:t> </a:t>
            </a:r>
            <a:endParaRPr/>
          </a:p>
        </p:txBody>
      </p:sp>
      <p:sp>
        <p:nvSpPr>
          <p:cNvPr id="194" name="Google Shape;194;p22"/>
          <p:cNvSpPr txBox="1"/>
          <p:nvPr>
            <p:ph idx="12" type="sldNum"/>
          </p:nvPr>
        </p:nvSpPr>
        <p:spPr>
          <a:xfrm>
            <a:off x="222245" y="4782578"/>
            <a:ext cx="3135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95" name="Google Shape;195;p22"/>
          <p:cNvSpPr txBox="1"/>
          <p:nvPr>
            <p:ph type="title"/>
          </p:nvPr>
        </p:nvSpPr>
        <p:spPr>
          <a:xfrm>
            <a:off x="628650" y="263241"/>
            <a:ext cx="6634200" cy="61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Arduino Basics</a:t>
            </a:r>
            <a:endParaRPr/>
          </a:p>
        </p:txBody>
      </p:sp>
      <p:sp>
        <p:nvSpPr>
          <p:cNvPr id="196" name="Google Shape;196;p22"/>
          <p:cNvSpPr txBox="1"/>
          <p:nvPr>
            <p:ph idx="4" type="body"/>
          </p:nvPr>
        </p:nvSpPr>
        <p:spPr>
          <a:xfrm>
            <a:off x="628600" y="933062"/>
            <a:ext cx="7257300" cy="2676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US"/>
              <a:t>Programming your Arduino</a:t>
            </a:r>
            <a:endParaRPr/>
          </a:p>
        </p:txBody>
      </p:sp>
      <p:sp>
        <p:nvSpPr>
          <p:cNvPr id="197" name="Google Shape;197;p22"/>
          <p:cNvSpPr/>
          <p:nvPr>
            <p:ph idx="5" type="pic"/>
          </p:nvPr>
        </p:nvSpPr>
        <p:spPr>
          <a:xfrm>
            <a:off x="627330" y="4557933"/>
            <a:ext cx="1665600" cy="529200"/>
          </a:xfrm>
          <a:prstGeom prst="rect">
            <a:avLst/>
          </a:prstGeom>
        </p:spPr>
        <p:txBody>
          <a:bodyPr anchorCtr="0" anchor="ctr" bIns="45700" lIns="91425" spcFirstLastPara="1" rIns="91425" wrap="square" tIns="45700">
            <a:noAutofit/>
          </a:bodyPr>
          <a:lstStyle/>
          <a:p>
            <a:pPr indent="0" lvl="0" marL="0" rtl="0" algn="ctr">
              <a:spcBef>
                <a:spcPts val="750"/>
              </a:spcBef>
              <a:spcAft>
                <a:spcPts val="0"/>
              </a:spcAft>
              <a:buNone/>
            </a:pPr>
            <a:r>
              <a:t/>
            </a:r>
            <a:endParaRPr/>
          </a:p>
        </p:txBody>
      </p:sp>
      <p:pic>
        <p:nvPicPr>
          <p:cNvPr id="198" name="Google Shape;198;p22"/>
          <p:cNvPicPr preferRelativeResize="0"/>
          <p:nvPr/>
        </p:nvPicPr>
        <p:blipFill>
          <a:blip r:embed="rId3">
            <a:alphaModFix/>
          </a:blip>
          <a:stretch>
            <a:fillRect/>
          </a:stretch>
        </p:blipFill>
        <p:spPr>
          <a:xfrm>
            <a:off x="628648" y="1768088"/>
            <a:ext cx="3692051" cy="222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p:nvPr>
            <p:ph idx="3" type="pic"/>
          </p:nvPr>
        </p:nvSpPr>
        <p:spPr>
          <a:xfrm>
            <a:off x="627330" y="4557933"/>
            <a:ext cx="1665600" cy="529200"/>
          </a:xfrm>
          <a:prstGeom prst="rect">
            <a:avLst/>
          </a:prstGeom>
        </p:spPr>
        <p:txBody>
          <a:bodyPr anchorCtr="0" anchor="ctr" bIns="45700" lIns="91425" spcFirstLastPara="1" rIns="91425" wrap="square" tIns="45700">
            <a:noAutofit/>
          </a:bodyPr>
          <a:lstStyle/>
          <a:p>
            <a:pPr indent="0" lvl="0" marL="0" rtl="0" algn="ctr">
              <a:spcBef>
                <a:spcPts val="750"/>
              </a:spcBef>
              <a:spcAft>
                <a:spcPts val="0"/>
              </a:spcAft>
              <a:buNone/>
            </a:pPr>
            <a:r>
              <a:t/>
            </a:r>
            <a:endParaRPr/>
          </a:p>
        </p:txBody>
      </p:sp>
      <p:sp>
        <p:nvSpPr>
          <p:cNvPr id="205" name="Google Shape;205;p23"/>
          <p:cNvSpPr txBox="1"/>
          <p:nvPr>
            <p:ph idx="12" type="sldNum"/>
          </p:nvPr>
        </p:nvSpPr>
        <p:spPr>
          <a:xfrm>
            <a:off x="222245" y="4782578"/>
            <a:ext cx="3135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r>
              <a:rPr lang="en-US"/>
              <a:t> </a:t>
            </a:r>
            <a:endParaRPr/>
          </a:p>
        </p:txBody>
      </p:sp>
      <p:sp>
        <p:nvSpPr>
          <p:cNvPr id="206" name="Google Shape;206;p23"/>
          <p:cNvSpPr txBox="1"/>
          <p:nvPr>
            <p:ph idx="1" type="body"/>
          </p:nvPr>
        </p:nvSpPr>
        <p:spPr>
          <a:xfrm>
            <a:off x="628650" y="1369219"/>
            <a:ext cx="7192800" cy="31323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US"/>
              <a:t> </a:t>
            </a:r>
            <a:endParaRPr/>
          </a:p>
        </p:txBody>
      </p:sp>
      <p:sp>
        <p:nvSpPr>
          <p:cNvPr id="207" name="Google Shape;207;p23"/>
          <p:cNvSpPr txBox="1"/>
          <p:nvPr>
            <p:ph type="title"/>
          </p:nvPr>
        </p:nvSpPr>
        <p:spPr>
          <a:xfrm>
            <a:off x="628650" y="263241"/>
            <a:ext cx="6634200" cy="61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Arduino Basics</a:t>
            </a:r>
            <a:endParaRPr/>
          </a:p>
        </p:txBody>
      </p:sp>
      <p:sp>
        <p:nvSpPr>
          <p:cNvPr id="208" name="Google Shape;208;p23"/>
          <p:cNvSpPr txBox="1"/>
          <p:nvPr>
            <p:ph idx="2" type="body"/>
          </p:nvPr>
        </p:nvSpPr>
        <p:spPr>
          <a:xfrm>
            <a:off x="628600" y="933062"/>
            <a:ext cx="7257300" cy="2676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US"/>
              <a:t>Blink Example</a:t>
            </a:r>
            <a:endParaRPr/>
          </a:p>
        </p:txBody>
      </p:sp>
      <p:pic>
        <p:nvPicPr>
          <p:cNvPr id="209" name="Google Shape;209;p23"/>
          <p:cNvPicPr preferRelativeResize="0"/>
          <p:nvPr/>
        </p:nvPicPr>
        <p:blipFill>
          <a:blip r:embed="rId3">
            <a:alphaModFix/>
          </a:blip>
          <a:stretch>
            <a:fillRect/>
          </a:stretch>
        </p:blipFill>
        <p:spPr>
          <a:xfrm>
            <a:off x="2067848" y="1369225"/>
            <a:ext cx="4314399" cy="321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idx="1" type="body"/>
          </p:nvPr>
        </p:nvSpPr>
        <p:spPr>
          <a:xfrm>
            <a:off x="627325" y="688700"/>
            <a:ext cx="3614400" cy="31323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b="1" lang="en-US"/>
              <a:t>Analog</a:t>
            </a:r>
            <a:endParaRPr b="1"/>
          </a:p>
          <a:p>
            <a:pPr indent="-342900" lvl="0" marL="457200" rtl="0" algn="l">
              <a:spcBef>
                <a:spcPts val="750"/>
              </a:spcBef>
              <a:spcAft>
                <a:spcPts val="0"/>
              </a:spcAft>
              <a:buSzPts val="1800"/>
              <a:buChar char="▸"/>
            </a:pPr>
            <a:r>
              <a:rPr lang="en-US"/>
              <a:t>Continuous signal</a:t>
            </a:r>
            <a:endParaRPr/>
          </a:p>
          <a:p>
            <a:pPr indent="-342900" lvl="0" marL="457200" rtl="0" algn="l">
              <a:spcBef>
                <a:spcPts val="0"/>
              </a:spcBef>
              <a:spcAft>
                <a:spcPts val="0"/>
              </a:spcAft>
              <a:buSzPts val="1800"/>
              <a:buChar char="▸"/>
            </a:pPr>
            <a:r>
              <a:rPr lang="en-US"/>
              <a:t>Denoted by sine wave</a:t>
            </a:r>
            <a:endParaRPr/>
          </a:p>
          <a:p>
            <a:pPr indent="-342900" lvl="0" marL="457200" rtl="0" algn="l">
              <a:spcBef>
                <a:spcPts val="0"/>
              </a:spcBef>
              <a:spcAft>
                <a:spcPts val="0"/>
              </a:spcAft>
              <a:buSzPts val="1800"/>
              <a:buChar char="▸"/>
            </a:pPr>
            <a:r>
              <a:rPr lang="en-US"/>
              <a:t>Represents physical, real-world data</a:t>
            </a:r>
            <a:endParaRPr/>
          </a:p>
          <a:p>
            <a:pPr indent="-342900" lvl="0" marL="457200" rtl="0" algn="l">
              <a:spcBef>
                <a:spcPts val="0"/>
              </a:spcBef>
              <a:spcAft>
                <a:spcPts val="0"/>
              </a:spcAft>
              <a:buSzPts val="1800"/>
              <a:buChar char="▸"/>
            </a:pPr>
            <a:r>
              <a:rPr lang="en-US"/>
              <a:t>More detailed and refined</a:t>
            </a:r>
            <a:endParaRPr/>
          </a:p>
          <a:p>
            <a:pPr indent="-342900" lvl="0" marL="457200" rtl="0" algn="l">
              <a:spcBef>
                <a:spcPts val="0"/>
              </a:spcBef>
              <a:spcAft>
                <a:spcPts val="0"/>
              </a:spcAft>
              <a:buSzPts val="1800"/>
              <a:buChar char="▸"/>
            </a:pPr>
            <a:r>
              <a:rPr lang="en-US"/>
              <a:t>Susceptible to noise</a:t>
            </a:r>
            <a:endParaRPr/>
          </a:p>
          <a:p>
            <a:pPr indent="-342900" lvl="0" marL="457200" rtl="0" algn="l">
              <a:spcBef>
                <a:spcPts val="0"/>
              </a:spcBef>
              <a:spcAft>
                <a:spcPts val="0"/>
              </a:spcAft>
              <a:buSzPts val="1800"/>
              <a:buChar char="▸"/>
            </a:pPr>
            <a:r>
              <a:rPr lang="en-US"/>
              <a:t>Lower quality signal</a:t>
            </a:r>
            <a:endParaRPr/>
          </a:p>
        </p:txBody>
      </p:sp>
      <p:sp>
        <p:nvSpPr>
          <p:cNvPr id="216" name="Google Shape;216;p24"/>
          <p:cNvSpPr txBox="1"/>
          <p:nvPr>
            <p:ph idx="12" type="sldNum"/>
          </p:nvPr>
        </p:nvSpPr>
        <p:spPr>
          <a:xfrm>
            <a:off x="222245" y="4782578"/>
            <a:ext cx="3135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r>
              <a:rPr lang="en-US"/>
              <a:t> </a:t>
            </a:r>
            <a:endParaRPr/>
          </a:p>
        </p:txBody>
      </p:sp>
      <p:sp>
        <p:nvSpPr>
          <p:cNvPr id="217" name="Google Shape;217;p24"/>
          <p:cNvSpPr txBox="1"/>
          <p:nvPr>
            <p:ph type="title"/>
          </p:nvPr>
        </p:nvSpPr>
        <p:spPr>
          <a:xfrm>
            <a:off x="627325" y="-9"/>
            <a:ext cx="6634200" cy="61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Analog vs. Digital</a:t>
            </a:r>
            <a:endParaRPr/>
          </a:p>
        </p:txBody>
      </p:sp>
      <p:sp>
        <p:nvSpPr>
          <p:cNvPr id="218" name="Google Shape;218;p24"/>
          <p:cNvSpPr/>
          <p:nvPr>
            <p:ph idx="3" type="pic"/>
          </p:nvPr>
        </p:nvSpPr>
        <p:spPr>
          <a:xfrm>
            <a:off x="627330" y="4557933"/>
            <a:ext cx="1665600" cy="529200"/>
          </a:xfrm>
          <a:prstGeom prst="rect">
            <a:avLst/>
          </a:prstGeom>
        </p:spPr>
        <p:txBody>
          <a:bodyPr anchorCtr="0" anchor="ctr" bIns="45700" lIns="91425" spcFirstLastPara="1" rIns="91425" wrap="square" tIns="45700">
            <a:noAutofit/>
          </a:bodyPr>
          <a:lstStyle/>
          <a:p>
            <a:pPr indent="0" lvl="0" marL="0" rtl="0" algn="ctr">
              <a:spcBef>
                <a:spcPts val="750"/>
              </a:spcBef>
              <a:spcAft>
                <a:spcPts val="0"/>
              </a:spcAft>
              <a:buNone/>
            </a:pPr>
            <a:r>
              <a:t/>
            </a:r>
            <a:endParaRPr/>
          </a:p>
        </p:txBody>
      </p:sp>
      <p:sp>
        <p:nvSpPr>
          <p:cNvPr id="219" name="Google Shape;219;p24"/>
          <p:cNvSpPr txBox="1"/>
          <p:nvPr>
            <p:ph idx="1" type="body"/>
          </p:nvPr>
        </p:nvSpPr>
        <p:spPr>
          <a:xfrm>
            <a:off x="4778900" y="688700"/>
            <a:ext cx="3614400" cy="31323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b="1" lang="en-US"/>
              <a:t>Digital</a:t>
            </a:r>
            <a:endParaRPr b="1"/>
          </a:p>
          <a:p>
            <a:pPr indent="-342900" lvl="0" marL="457200" rtl="0" algn="l">
              <a:spcBef>
                <a:spcPts val="750"/>
              </a:spcBef>
              <a:spcAft>
                <a:spcPts val="0"/>
              </a:spcAft>
              <a:buSzPts val="1800"/>
              <a:buChar char="▸"/>
            </a:pPr>
            <a:r>
              <a:rPr lang="en-US"/>
              <a:t>Segmented signal</a:t>
            </a:r>
            <a:endParaRPr/>
          </a:p>
          <a:p>
            <a:pPr indent="-342900" lvl="0" marL="457200" rtl="0" algn="l">
              <a:spcBef>
                <a:spcPts val="0"/>
              </a:spcBef>
              <a:spcAft>
                <a:spcPts val="0"/>
              </a:spcAft>
              <a:buSzPts val="1800"/>
              <a:buChar char="▸"/>
            </a:pPr>
            <a:r>
              <a:rPr lang="en-US"/>
              <a:t>Denoted by square wave</a:t>
            </a:r>
            <a:endParaRPr/>
          </a:p>
          <a:p>
            <a:pPr indent="-342900" lvl="0" marL="457200" rtl="0" algn="l">
              <a:spcBef>
                <a:spcPts val="0"/>
              </a:spcBef>
              <a:spcAft>
                <a:spcPts val="0"/>
              </a:spcAft>
              <a:buSzPts val="1800"/>
              <a:buChar char="▸"/>
            </a:pPr>
            <a:r>
              <a:rPr lang="en-US"/>
              <a:t>Represents binary, discrete data</a:t>
            </a:r>
            <a:endParaRPr/>
          </a:p>
          <a:p>
            <a:pPr indent="-342900" lvl="0" marL="457200" rtl="0" algn="l">
              <a:spcBef>
                <a:spcPts val="0"/>
              </a:spcBef>
              <a:spcAft>
                <a:spcPts val="0"/>
              </a:spcAft>
              <a:buSzPts val="1800"/>
              <a:buChar char="▸"/>
            </a:pPr>
            <a:r>
              <a:rPr lang="en-US"/>
              <a:t>Easy for computers to read and process</a:t>
            </a:r>
            <a:endParaRPr/>
          </a:p>
          <a:p>
            <a:pPr indent="-342900" lvl="0" marL="457200" rtl="0" algn="l">
              <a:spcBef>
                <a:spcPts val="0"/>
              </a:spcBef>
              <a:spcAft>
                <a:spcPts val="0"/>
              </a:spcAft>
              <a:buSzPts val="1800"/>
              <a:buChar char="▸"/>
            </a:pPr>
            <a:r>
              <a:rPr lang="en-US"/>
              <a:t>Less susceptible to noise </a:t>
            </a:r>
            <a:endParaRPr/>
          </a:p>
          <a:p>
            <a:pPr indent="-342900" lvl="0" marL="457200" rtl="0" algn="l">
              <a:spcBef>
                <a:spcPts val="0"/>
              </a:spcBef>
              <a:spcAft>
                <a:spcPts val="0"/>
              </a:spcAft>
              <a:buSzPts val="1800"/>
              <a:buChar char="▸"/>
            </a:pPr>
            <a:r>
              <a:rPr lang="en-US"/>
              <a:t>Higher quality signal</a:t>
            </a:r>
            <a:endParaRPr/>
          </a:p>
        </p:txBody>
      </p:sp>
      <p:pic>
        <p:nvPicPr>
          <p:cNvPr id="220" name="Google Shape;220;p24"/>
          <p:cNvPicPr preferRelativeResize="0"/>
          <p:nvPr/>
        </p:nvPicPr>
        <p:blipFill>
          <a:blip r:embed="rId3">
            <a:alphaModFix/>
          </a:blip>
          <a:stretch>
            <a:fillRect/>
          </a:stretch>
        </p:blipFill>
        <p:spPr>
          <a:xfrm>
            <a:off x="535748" y="3322986"/>
            <a:ext cx="2510200" cy="1324150"/>
          </a:xfrm>
          <a:prstGeom prst="rect">
            <a:avLst/>
          </a:prstGeom>
          <a:noFill/>
          <a:ln>
            <a:noFill/>
          </a:ln>
        </p:spPr>
      </p:pic>
      <p:pic>
        <p:nvPicPr>
          <p:cNvPr id="221" name="Google Shape;221;p24"/>
          <p:cNvPicPr preferRelativeResize="0"/>
          <p:nvPr/>
        </p:nvPicPr>
        <p:blipFill>
          <a:blip r:embed="rId4">
            <a:alphaModFix/>
          </a:blip>
          <a:stretch>
            <a:fillRect/>
          </a:stretch>
        </p:blipFill>
        <p:spPr>
          <a:xfrm>
            <a:off x="5835000" y="3545109"/>
            <a:ext cx="2206550" cy="1145725"/>
          </a:xfrm>
          <a:prstGeom prst="rect">
            <a:avLst/>
          </a:prstGeom>
          <a:noFill/>
          <a:ln>
            <a:noFill/>
          </a:ln>
        </p:spPr>
      </p:pic>
      <p:pic>
        <p:nvPicPr>
          <p:cNvPr id="222" name="Google Shape;222;p24"/>
          <p:cNvPicPr preferRelativeResize="0"/>
          <p:nvPr/>
        </p:nvPicPr>
        <p:blipFill>
          <a:blip r:embed="rId5">
            <a:alphaModFix/>
          </a:blip>
          <a:stretch>
            <a:fillRect/>
          </a:stretch>
        </p:blipFill>
        <p:spPr>
          <a:xfrm>
            <a:off x="1916011" y="3100550"/>
            <a:ext cx="4536125" cy="1637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2"/>
                                        </p:tgtEl>
                                      </p:cBhvr>
                                    </p:animEffect>
                                    <p:set>
                                      <p:cBhvr>
                                        <p:cTn dur="1" fill="hold">
                                          <p:stCondLst>
                                            <p:cond delay="1000"/>
                                          </p:stCondLst>
                                        </p:cTn>
                                        <p:tgtEl>
                                          <p:spTgt spid="22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idx="1" type="body"/>
          </p:nvPr>
        </p:nvSpPr>
        <p:spPr>
          <a:xfrm>
            <a:off x="568000" y="934096"/>
            <a:ext cx="7192800" cy="1280400"/>
          </a:xfrm>
          <a:prstGeom prst="rect">
            <a:avLst/>
          </a:prstGeom>
        </p:spPr>
        <p:txBody>
          <a:bodyPr anchorCtr="0" anchor="t" bIns="45700" lIns="91425" spcFirstLastPara="1" rIns="91425" wrap="square" tIns="45700">
            <a:noAutofit/>
          </a:bodyPr>
          <a:lstStyle/>
          <a:p>
            <a:pPr indent="0" lvl="0" marL="457200" rtl="0" algn="l">
              <a:spcBef>
                <a:spcPts val="750"/>
              </a:spcBef>
              <a:spcAft>
                <a:spcPts val="0"/>
              </a:spcAft>
              <a:buNone/>
            </a:pPr>
            <a:r>
              <a:t/>
            </a:r>
            <a:endParaRPr/>
          </a:p>
          <a:p>
            <a:pPr indent="-342900" lvl="0" marL="457200" rtl="0" algn="l">
              <a:spcBef>
                <a:spcPts val="750"/>
              </a:spcBef>
              <a:spcAft>
                <a:spcPts val="0"/>
              </a:spcAft>
              <a:buSzPts val="1800"/>
              <a:buChar char="▸"/>
            </a:pPr>
            <a:r>
              <a:rPr lang="en-US"/>
              <a:t>ADC stands for Analog to Digital Converter</a:t>
            </a:r>
            <a:endParaRPr/>
          </a:p>
          <a:p>
            <a:pPr indent="-342900" lvl="0" marL="457200" rtl="0" algn="l">
              <a:spcBef>
                <a:spcPts val="0"/>
              </a:spcBef>
              <a:spcAft>
                <a:spcPts val="0"/>
              </a:spcAft>
              <a:buSzPts val="1800"/>
              <a:buChar char="▸"/>
            </a:pPr>
            <a:r>
              <a:rPr lang="en-US"/>
              <a:t>Device which converts analog voltage to digital signal</a:t>
            </a:r>
            <a:endParaRPr/>
          </a:p>
          <a:p>
            <a:pPr indent="-342900" lvl="0" marL="457200" rtl="0" algn="l">
              <a:spcBef>
                <a:spcPts val="0"/>
              </a:spcBef>
              <a:spcAft>
                <a:spcPts val="0"/>
              </a:spcAft>
              <a:buSzPts val="1800"/>
              <a:buChar char="▸"/>
            </a:pPr>
            <a:r>
              <a:rPr lang="en-US"/>
              <a:t>Allows for easy data collection/analysis by computers</a:t>
            </a:r>
            <a:endParaRPr/>
          </a:p>
          <a:p>
            <a:pPr indent="0" lvl="0" marL="457200" rtl="0" algn="l">
              <a:spcBef>
                <a:spcPts val="750"/>
              </a:spcBef>
              <a:spcAft>
                <a:spcPts val="0"/>
              </a:spcAft>
              <a:buNone/>
            </a:pPr>
            <a:r>
              <a:t/>
            </a:r>
            <a:endParaRPr/>
          </a:p>
          <a:p>
            <a:pPr indent="0" lvl="0" marL="0" rtl="0" algn="l">
              <a:lnSpc>
                <a:spcPct val="100000"/>
              </a:lnSpc>
              <a:spcBef>
                <a:spcPts val="0"/>
              </a:spcBef>
              <a:spcAft>
                <a:spcPts val="0"/>
              </a:spcAft>
              <a:buNone/>
            </a:pPr>
            <a:r>
              <a:t/>
            </a:r>
            <a:endParaRPr/>
          </a:p>
          <a:p>
            <a:pPr indent="0" lvl="0" marL="457200" rtl="0" algn="l">
              <a:spcBef>
                <a:spcPts val="750"/>
              </a:spcBef>
              <a:spcAft>
                <a:spcPts val="0"/>
              </a:spcAft>
              <a:buNone/>
            </a:pPr>
            <a:r>
              <a:t/>
            </a:r>
            <a:endParaRPr/>
          </a:p>
        </p:txBody>
      </p:sp>
      <p:sp>
        <p:nvSpPr>
          <p:cNvPr id="229" name="Google Shape;229;p25"/>
          <p:cNvSpPr txBox="1"/>
          <p:nvPr>
            <p:ph idx="12" type="sldNum"/>
          </p:nvPr>
        </p:nvSpPr>
        <p:spPr>
          <a:xfrm>
            <a:off x="222245" y="4782578"/>
            <a:ext cx="3135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r>
              <a:rPr lang="en-US"/>
              <a:t> </a:t>
            </a:r>
            <a:endParaRPr/>
          </a:p>
        </p:txBody>
      </p:sp>
      <p:sp>
        <p:nvSpPr>
          <p:cNvPr id="230" name="Google Shape;230;p25"/>
          <p:cNvSpPr txBox="1"/>
          <p:nvPr>
            <p:ph type="title"/>
          </p:nvPr>
        </p:nvSpPr>
        <p:spPr>
          <a:xfrm>
            <a:off x="628650" y="263241"/>
            <a:ext cx="6634200" cy="61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What is ADC and how does it work?</a:t>
            </a:r>
            <a:endParaRPr/>
          </a:p>
        </p:txBody>
      </p:sp>
      <p:sp>
        <p:nvSpPr>
          <p:cNvPr id="231" name="Google Shape;231;p25"/>
          <p:cNvSpPr/>
          <p:nvPr>
            <p:ph idx="3" type="pic"/>
          </p:nvPr>
        </p:nvSpPr>
        <p:spPr>
          <a:xfrm>
            <a:off x="627330" y="4557933"/>
            <a:ext cx="1665600" cy="529200"/>
          </a:xfrm>
          <a:prstGeom prst="rect">
            <a:avLst/>
          </a:prstGeom>
        </p:spPr>
        <p:txBody>
          <a:bodyPr anchorCtr="0" anchor="ctr" bIns="45700" lIns="91425" spcFirstLastPara="1" rIns="91425" wrap="square" tIns="45700">
            <a:noAutofit/>
          </a:bodyPr>
          <a:lstStyle/>
          <a:p>
            <a:pPr indent="0" lvl="0" marL="0" rtl="0" algn="ctr">
              <a:spcBef>
                <a:spcPts val="750"/>
              </a:spcBef>
              <a:spcAft>
                <a:spcPts val="0"/>
              </a:spcAft>
              <a:buNone/>
            </a:pPr>
            <a:r>
              <a:t/>
            </a:r>
            <a:endParaRPr/>
          </a:p>
        </p:txBody>
      </p:sp>
      <p:sp>
        <p:nvSpPr>
          <p:cNvPr id="232" name="Google Shape;232;p25"/>
          <p:cNvSpPr txBox="1"/>
          <p:nvPr>
            <p:ph idx="2" type="body"/>
          </p:nvPr>
        </p:nvSpPr>
        <p:spPr>
          <a:xfrm>
            <a:off x="535750" y="873762"/>
            <a:ext cx="7257300" cy="2676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US"/>
              <a:t>What is ADC?</a:t>
            </a:r>
            <a:endParaRPr/>
          </a:p>
        </p:txBody>
      </p:sp>
      <p:sp>
        <p:nvSpPr>
          <p:cNvPr id="233" name="Google Shape;233;p25"/>
          <p:cNvSpPr txBox="1"/>
          <p:nvPr>
            <p:ph idx="2" type="body"/>
          </p:nvPr>
        </p:nvSpPr>
        <p:spPr>
          <a:xfrm>
            <a:off x="535750" y="2214500"/>
            <a:ext cx="7257300" cy="2676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US"/>
              <a:t>How does it work in an Arduino?</a:t>
            </a:r>
            <a:endParaRPr/>
          </a:p>
        </p:txBody>
      </p:sp>
      <p:sp>
        <p:nvSpPr>
          <p:cNvPr id="234" name="Google Shape;234;p25"/>
          <p:cNvSpPr txBox="1"/>
          <p:nvPr>
            <p:ph idx="1" type="body"/>
          </p:nvPr>
        </p:nvSpPr>
        <p:spPr>
          <a:xfrm>
            <a:off x="568000" y="2575900"/>
            <a:ext cx="7192800" cy="21123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AutoNum type="arabicPeriod"/>
            </a:pPr>
            <a:r>
              <a:rPr lang="en-US"/>
              <a:t>Analog input voltage charges </a:t>
            </a:r>
            <a:r>
              <a:rPr lang="en-US"/>
              <a:t>internal</a:t>
            </a:r>
            <a:r>
              <a:rPr lang="en-US"/>
              <a:t> capacitor</a:t>
            </a:r>
            <a:endParaRPr/>
          </a:p>
          <a:p>
            <a:pPr indent="-342900" lvl="0" marL="457200" rtl="0" algn="l">
              <a:spcBef>
                <a:spcPts val="0"/>
              </a:spcBef>
              <a:spcAft>
                <a:spcPts val="0"/>
              </a:spcAft>
              <a:buSzPts val="1800"/>
              <a:buAutoNum type="arabicPeriod"/>
            </a:pPr>
            <a:r>
              <a:rPr lang="en-US"/>
              <a:t>Monitors how many clock cycles pass until fully discharged</a:t>
            </a:r>
            <a:endParaRPr/>
          </a:p>
          <a:p>
            <a:pPr indent="-342900" lvl="0" marL="457200" rtl="0" algn="l">
              <a:spcBef>
                <a:spcPts val="0"/>
              </a:spcBef>
              <a:spcAft>
                <a:spcPts val="0"/>
              </a:spcAft>
              <a:buSzPts val="1800"/>
              <a:buAutoNum type="arabicPeriod"/>
            </a:pPr>
            <a:r>
              <a:rPr lang="en-US"/>
              <a:t>Number of clock cycles returned by Arduino</a:t>
            </a:r>
            <a:endParaRPr/>
          </a:p>
          <a:p>
            <a:pPr indent="-342900" lvl="0" marL="457200" rtl="0" algn="l">
              <a:spcBef>
                <a:spcPts val="0"/>
              </a:spcBef>
              <a:spcAft>
                <a:spcPts val="0"/>
              </a:spcAft>
              <a:buSzPts val="1800"/>
              <a:buAutoNum type="arabicPeriod"/>
            </a:pPr>
            <a:r>
              <a:rPr lang="en-US"/>
              <a:t>Outputs number in binary (2^10 or 10 bit for Uno)</a:t>
            </a:r>
            <a:endParaRPr/>
          </a:p>
          <a:p>
            <a:pPr indent="-342900" lvl="0" marL="457200" rtl="0" algn="l">
              <a:spcBef>
                <a:spcPts val="0"/>
              </a:spcBef>
              <a:spcAft>
                <a:spcPts val="0"/>
              </a:spcAft>
              <a:buSzPts val="1800"/>
              <a:buChar char="▸"/>
            </a:pPr>
            <a:r>
              <a:rPr lang="en-US"/>
              <a:t>Technique is called successive approximation</a:t>
            </a:r>
            <a:endParaRPr/>
          </a:p>
          <a:p>
            <a:pPr indent="0" lvl="0" marL="0" rtl="0" algn="l">
              <a:lnSpc>
                <a:spcPct val="100000"/>
              </a:lnSpc>
              <a:spcBef>
                <a:spcPts val="0"/>
              </a:spcBef>
              <a:spcAft>
                <a:spcPts val="0"/>
              </a:spcAft>
              <a:buNone/>
            </a:pPr>
            <a:r>
              <a:t/>
            </a:r>
            <a:endParaRPr/>
          </a:p>
          <a:p>
            <a:pPr indent="0" lvl="0" marL="457200" rtl="0" algn="l">
              <a:spcBef>
                <a:spcPts val="750"/>
              </a:spcBef>
              <a:spcAft>
                <a:spcPts val="0"/>
              </a:spcAft>
              <a:buNone/>
            </a:pPr>
            <a:r>
              <a:t/>
            </a:r>
            <a:endParaRPr/>
          </a:p>
        </p:txBody>
      </p:sp>
      <p:pic>
        <p:nvPicPr>
          <p:cNvPr id="235" name="Google Shape;235;p25"/>
          <p:cNvPicPr preferRelativeResize="0"/>
          <p:nvPr/>
        </p:nvPicPr>
        <p:blipFill>
          <a:blip r:embed="rId3">
            <a:alphaModFix/>
          </a:blip>
          <a:stretch>
            <a:fillRect/>
          </a:stretch>
        </p:blipFill>
        <p:spPr>
          <a:xfrm>
            <a:off x="2197536" y="4046099"/>
            <a:ext cx="4748925" cy="736475"/>
          </a:xfrm>
          <a:prstGeom prst="rect">
            <a:avLst/>
          </a:prstGeom>
          <a:noFill/>
          <a:ln>
            <a:noFill/>
          </a:ln>
        </p:spPr>
      </p:pic>
      <p:cxnSp>
        <p:nvCxnSpPr>
          <p:cNvPr id="236" name="Google Shape;236;p25"/>
          <p:cNvCxnSpPr/>
          <p:nvPr/>
        </p:nvCxnSpPr>
        <p:spPr>
          <a:xfrm flipH="1">
            <a:off x="7035475" y="4252788"/>
            <a:ext cx="421800" cy="323100"/>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p25"/>
          <p:cNvCxnSpPr/>
          <p:nvPr/>
        </p:nvCxnSpPr>
        <p:spPr>
          <a:xfrm flipH="1">
            <a:off x="6167450" y="3697375"/>
            <a:ext cx="523800" cy="344100"/>
          </a:xfrm>
          <a:prstGeom prst="straightConnector1">
            <a:avLst/>
          </a:prstGeom>
          <a:noFill/>
          <a:ln cap="flat" cmpd="sng" w="9525">
            <a:solidFill>
              <a:schemeClr val="dk2"/>
            </a:solidFill>
            <a:prstDash val="solid"/>
            <a:round/>
            <a:headEnd len="med" w="med" type="none"/>
            <a:tailEnd len="med" w="med" type="triangle"/>
          </a:ln>
        </p:spPr>
      </p:cxnSp>
      <p:sp>
        <p:nvSpPr>
          <p:cNvPr id="238" name="Google Shape;238;p25"/>
          <p:cNvSpPr txBox="1"/>
          <p:nvPr/>
        </p:nvSpPr>
        <p:spPr>
          <a:xfrm>
            <a:off x="6589675" y="3462575"/>
            <a:ext cx="867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00">
                <a:latin typeface="Calibri"/>
                <a:ea typeface="Calibri"/>
                <a:cs typeface="Calibri"/>
                <a:sym typeface="Calibri"/>
              </a:rPr>
              <a:t>Numerical Output</a:t>
            </a:r>
            <a:endParaRPr sz="500">
              <a:latin typeface="Calibri"/>
              <a:ea typeface="Calibri"/>
              <a:cs typeface="Calibri"/>
              <a:sym typeface="Calibri"/>
            </a:endParaRPr>
          </a:p>
        </p:txBody>
      </p:sp>
      <p:sp>
        <p:nvSpPr>
          <p:cNvPr id="239" name="Google Shape;239;p25"/>
          <p:cNvSpPr txBox="1"/>
          <p:nvPr/>
        </p:nvSpPr>
        <p:spPr>
          <a:xfrm>
            <a:off x="7367350" y="4046100"/>
            <a:ext cx="8676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00">
                <a:latin typeface="Calibri"/>
                <a:ea typeface="Calibri"/>
                <a:cs typeface="Calibri"/>
                <a:sym typeface="Calibri"/>
              </a:rPr>
              <a:t>Input voltage</a:t>
            </a:r>
            <a:endParaRPr sz="5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p:nvPr>
            <p:ph idx="3" type="pic"/>
          </p:nvPr>
        </p:nvSpPr>
        <p:spPr>
          <a:xfrm>
            <a:off x="627330" y="4557933"/>
            <a:ext cx="1665600" cy="529200"/>
          </a:xfrm>
          <a:prstGeom prst="rect">
            <a:avLst/>
          </a:prstGeom>
        </p:spPr>
        <p:txBody>
          <a:bodyPr anchorCtr="0" anchor="ctr" bIns="45700" lIns="91425" spcFirstLastPara="1" rIns="91425" wrap="square" tIns="45700">
            <a:noAutofit/>
          </a:bodyPr>
          <a:lstStyle/>
          <a:p>
            <a:pPr indent="0" lvl="0" marL="0" rtl="0" algn="ctr">
              <a:spcBef>
                <a:spcPts val="750"/>
              </a:spcBef>
              <a:spcAft>
                <a:spcPts val="0"/>
              </a:spcAft>
              <a:buNone/>
            </a:pPr>
            <a:r>
              <a:t/>
            </a:r>
            <a:endParaRPr/>
          </a:p>
        </p:txBody>
      </p:sp>
      <p:sp>
        <p:nvSpPr>
          <p:cNvPr id="246" name="Google Shape;246;p26"/>
          <p:cNvSpPr txBox="1"/>
          <p:nvPr>
            <p:ph idx="12" type="sldNum"/>
          </p:nvPr>
        </p:nvSpPr>
        <p:spPr>
          <a:xfrm>
            <a:off x="222245" y="4782578"/>
            <a:ext cx="3135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r>
              <a:rPr lang="en-US"/>
              <a:t> </a:t>
            </a:r>
            <a:endParaRPr/>
          </a:p>
        </p:txBody>
      </p:sp>
      <p:sp>
        <p:nvSpPr>
          <p:cNvPr id="247" name="Google Shape;247;p26"/>
          <p:cNvSpPr txBox="1"/>
          <p:nvPr>
            <p:ph idx="1" type="body"/>
          </p:nvPr>
        </p:nvSpPr>
        <p:spPr>
          <a:xfrm>
            <a:off x="628650" y="1369219"/>
            <a:ext cx="7192800" cy="31323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US"/>
              <a:t> </a:t>
            </a:r>
            <a:endParaRPr/>
          </a:p>
        </p:txBody>
      </p:sp>
      <p:sp>
        <p:nvSpPr>
          <p:cNvPr id="248" name="Google Shape;248;p26"/>
          <p:cNvSpPr txBox="1"/>
          <p:nvPr>
            <p:ph type="title"/>
          </p:nvPr>
        </p:nvSpPr>
        <p:spPr>
          <a:xfrm>
            <a:off x="628650" y="263241"/>
            <a:ext cx="6634200" cy="61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Arduino Basics</a:t>
            </a:r>
            <a:endParaRPr/>
          </a:p>
        </p:txBody>
      </p:sp>
      <p:sp>
        <p:nvSpPr>
          <p:cNvPr id="249" name="Google Shape;249;p26"/>
          <p:cNvSpPr txBox="1"/>
          <p:nvPr>
            <p:ph idx="2" type="body"/>
          </p:nvPr>
        </p:nvSpPr>
        <p:spPr>
          <a:xfrm>
            <a:off x="628600" y="933062"/>
            <a:ext cx="7257300" cy="2676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US"/>
              <a:t>Pot to Percent</a:t>
            </a:r>
            <a:r>
              <a:rPr lang="en-US"/>
              <a:t> Example</a:t>
            </a:r>
            <a:endParaRPr/>
          </a:p>
        </p:txBody>
      </p:sp>
      <p:pic>
        <p:nvPicPr>
          <p:cNvPr id="250" name="Google Shape;250;p26"/>
          <p:cNvPicPr preferRelativeResize="0"/>
          <p:nvPr/>
        </p:nvPicPr>
        <p:blipFill>
          <a:blip r:embed="rId3">
            <a:alphaModFix/>
          </a:blip>
          <a:stretch>
            <a:fillRect/>
          </a:stretch>
        </p:blipFill>
        <p:spPr>
          <a:xfrm>
            <a:off x="2585640" y="1333613"/>
            <a:ext cx="3972725" cy="3203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p:nvPr>
            <p:ph idx="3" type="pic"/>
          </p:nvPr>
        </p:nvSpPr>
        <p:spPr>
          <a:xfrm>
            <a:off x="627330" y="4557933"/>
            <a:ext cx="1665600" cy="529200"/>
          </a:xfrm>
          <a:prstGeom prst="rect">
            <a:avLst/>
          </a:prstGeom>
        </p:spPr>
        <p:txBody>
          <a:bodyPr anchorCtr="0" anchor="ctr" bIns="45700" lIns="91425" spcFirstLastPara="1" rIns="91425" wrap="square" tIns="45700">
            <a:noAutofit/>
          </a:bodyPr>
          <a:lstStyle/>
          <a:p>
            <a:pPr indent="0" lvl="0" marL="0" rtl="0" algn="ctr">
              <a:spcBef>
                <a:spcPts val="750"/>
              </a:spcBef>
              <a:spcAft>
                <a:spcPts val="0"/>
              </a:spcAft>
              <a:buNone/>
            </a:pPr>
            <a:r>
              <a:t/>
            </a:r>
            <a:endParaRPr/>
          </a:p>
        </p:txBody>
      </p:sp>
      <p:sp>
        <p:nvSpPr>
          <p:cNvPr id="257" name="Google Shape;257;p27"/>
          <p:cNvSpPr txBox="1"/>
          <p:nvPr>
            <p:ph idx="12" type="sldNum"/>
          </p:nvPr>
        </p:nvSpPr>
        <p:spPr>
          <a:xfrm>
            <a:off x="222245" y="4782578"/>
            <a:ext cx="3135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r>
              <a:rPr lang="en-US"/>
              <a:t> </a:t>
            </a:r>
            <a:endParaRPr/>
          </a:p>
        </p:txBody>
      </p:sp>
      <p:sp>
        <p:nvSpPr>
          <p:cNvPr id="258" name="Google Shape;258;p27"/>
          <p:cNvSpPr txBox="1"/>
          <p:nvPr>
            <p:ph idx="1" type="body"/>
          </p:nvPr>
        </p:nvSpPr>
        <p:spPr>
          <a:xfrm>
            <a:off x="628650" y="1369219"/>
            <a:ext cx="7192800" cy="31323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US"/>
              <a:t> </a:t>
            </a:r>
            <a:endParaRPr/>
          </a:p>
        </p:txBody>
      </p:sp>
      <p:sp>
        <p:nvSpPr>
          <p:cNvPr id="259" name="Google Shape;259;p27"/>
          <p:cNvSpPr txBox="1"/>
          <p:nvPr>
            <p:ph type="title"/>
          </p:nvPr>
        </p:nvSpPr>
        <p:spPr>
          <a:xfrm>
            <a:off x="628650" y="263241"/>
            <a:ext cx="6634200" cy="61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Arduino Basics</a:t>
            </a:r>
            <a:endParaRPr/>
          </a:p>
        </p:txBody>
      </p:sp>
      <p:sp>
        <p:nvSpPr>
          <p:cNvPr id="260" name="Google Shape;260;p27"/>
          <p:cNvSpPr txBox="1"/>
          <p:nvPr>
            <p:ph idx="2" type="body"/>
          </p:nvPr>
        </p:nvSpPr>
        <p:spPr>
          <a:xfrm>
            <a:off x="628600" y="933062"/>
            <a:ext cx="7257300" cy="2676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US"/>
              <a:t>Pot to LED Example</a:t>
            </a:r>
            <a:endParaRPr/>
          </a:p>
        </p:txBody>
      </p:sp>
      <p:pic>
        <p:nvPicPr>
          <p:cNvPr id="261" name="Google Shape;261;p27"/>
          <p:cNvPicPr preferRelativeResize="0"/>
          <p:nvPr/>
        </p:nvPicPr>
        <p:blipFill>
          <a:blip r:embed="rId3">
            <a:alphaModFix/>
          </a:blip>
          <a:stretch>
            <a:fillRect/>
          </a:stretch>
        </p:blipFill>
        <p:spPr>
          <a:xfrm>
            <a:off x="2489748" y="1290850"/>
            <a:ext cx="4164501" cy="32890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eme 1">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