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539b623ea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39b623ea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539b623ead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539b623ead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39b623ead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539b623ead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539b623ead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39b623ead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539b623ead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539b623ead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39b623ead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539b623ead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539b623ead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39b623ead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539b623ead_0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gif"/><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gif"/><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gif"/><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Alt">
  <p:cSld name="Cover Alt">
    <p:spTree>
      <p:nvGrpSpPr>
        <p:cNvPr id="16" name="Shape 16"/>
        <p:cNvGrpSpPr/>
        <p:nvPr/>
      </p:nvGrpSpPr>
      <p:grpSpPr>
        <a:xfrm>
          <a:off x="0" y="0"/>
          <a:ext cx="0" cy="0"/>
          <a:chOff x="0" y="0"/>
          <a:chExt cx="0" cy="0"/>
        </a:xfrm>
      </p:grpSpPr>
      <p:pic>
        <p:nvPicPr>
          <p:cNvPr id="17" name="Google Shape;17;p2"/>
          <p:cNvPicPr preferRelativeResize="0"/>
          <p:nvPr/>
        </p:nvPicPr>
        <p:blipFill rotWithShape="1">
          <a:blip r:embed="rId2">
            <a:alphaModFix amt="20000"/>
          </a:blip>
          <a:srcRect b="3261" l="7293" r="32246" t="-1536"/>
          <a:stretch/>
        </p:blipFill>
        <p:spPr>
          <a:xfrm rot="5400000">
            <a:off x="1608362" y="-1608363"/>
            <a:ext cx="5143500" cy="8360226"/>
          </a:xfrm>
          <a:prstGeom prst="rect">
            <a:avLst/>
          </a:prstGeom>
          <a:noFill/>
          <a:ln>
            <a:noFill/>
          </a:ln>
        </p:spPr>
      </p:pic>
      <p:sp>
        <p:nvSpPr>
          <p:cNvPr id="18" name="Google Shape;18;p2"/>
          <p:cNvSpPr/>
          <p:nvPr/>
        </p:nvSpPr>
        <p:spPr>
          <a:xfrm>
            <a:off x="-2255" y="0"/>
            <a:ext cx="8116389" cy="5143500"/>
          </a:xfrm>
          <a:prstGeom prst="snip1Rect">
            <a:avLst>
              <a:gd fmla="val 16667" name="adj"/>
            </a:avLst>
          </a:prstGeom>
          <a:solidFill>
            <a:schemeClr val="lt1">
              <a:alpha val="5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9" name="Google Shape;19;p2"/>
          <p:cNvGrpSpPr/>
          <p:nvPr/>
        </p:nvGrpSpPr>
        <p:grpSpPr>
          <a:xfrm>
            <a:off x="7239485" y="0"/>
            <a:ext cx="1961158" cy="5143501"/>
            <a:chOff x="7239485" y="0"/>
            <a:chExt cx="1961158" cy="5143501"/>
          </a:xfrm>
        </p:grpSpPr>
        <p:sp>
          <p:nvSpPr>
            <p:cNvPr id="20" name="Google Shape;20;p2"/>
            <p:cNvSpPr/>
            <p:nvPr/>
          </p:nvSpPr>
          <p:spPr>
            <a:xfrm flipH="1">
              <a:off x="8037870" y="1"/>
              <a:ext cx="1162773" cy="5143500"/>
            </a:xfrm>
            <a:prstGeom prst="snip1Rect">
              <a:avLst>
                <a:gd fmla="val 50000" name="adj"/>
              </a:avLst>
            </a:prstGeom>
            <a:solidFill>
              <a:srgbClr val="0045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 name="Google Shape;21;p2"/>
            <p:cNvSpPr/>
            <p:nvPr/>
          </p:nvSpPr>
          <p:spPr>
            <a:xfrm flipH="1" rot="-5400000">
              <a:off x="7239485" y="0"/>
              <a:ext cx="1958904" cy="1958904"/>
            </a:xfrm>
            <a:prstGeom prst="rtTriangle">
              <a:avLst/>
            </a:prstGeom>
            <a:solidFill>
              <a:srgbClr val="0045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id="22" name="Google Shape;22;p2"/>
          <p:cNvPicPr preferRelativeResize="0"/>
          <p:nvPr/>
        </p:nvPicPr>
        <p:blipFill rotWithShape="1">
          <a:blip r:embed="rId3">
            <a:alphaModFix/>
          </a:blip>
          <a:srcRect b="0" l="0" r="0" t="0"/>
          <a:stretch/>
        </p:blipFill>
        <p:spPr>
          <a:xfrm>
            <a:off x="8037140" y="200112"/>
            <a:ext cx="931635" cy="526201"/>
          </a:xfrm>
          <a:prstGeom prst="rect">
            <a:avLst/>
          </a:prstGeom>
          <a:noFill/>
          <a:ln>
            <a:noFill/>
          </a:ln>
        </p:spPr>
      </p:pic>
      <p:sp>
        <p:nvSpPr>
          <p:cNvPr id="23" name="Google Shape;23;p2"/>
          <p:cNvSpPr txBox="1"/>
          <p:nvPr>
            <p:ph idx="1" type="subTitle"/>
          </p:nvPr>
        </p:nvSpPr>
        <p:spPr>
          <a:xfrm>
            <a:off x="627333" y="3566931"/>
            <a:ext cx="6898820" cy="904861"/>
          </a:xfrm>
          <a:prstGeom prst="rect">
            <a:avLst/>
          </a:prstGeom>
          <a:noFill/>
          <a:ln>
            <a:noFill/>
          </a:ln>
        </p:spPr>
        <p:txBody>
          <a:bodyPr anchorCtr="0" anchor="t" bIns="45700" lIns="91425" spcFirstLastPara="1" rIns="91425" wrap="square" tIns="45700">
            <a:noAutofit/>
          </a:bodyPr>
          <a:lstStyle>
            <a:lvl1pPr lvl="0" algn="l">
              <a:lnSpc>
                <a:spcPct val="90000"/>
              </a:lnSpc>
              <a:spcBef>
                <a:spcPts val="750"/>
              </a:spcBef>
              <a:spcAft>
                <a:spcPts val="0"/>
              </a:spcAft>
              <a:buSzPts val="2600"/>
              <a:buNone/>
              <a:defRPr b="1" i="1" sz="2600">
                <a:solidFill>
                  <a:srgbClr val="01B4E3"/>
                </a:solidFill>
                <a:latin typeface="Calibri"/>
                <a:ea typeface="Calibri"/>
                <a:cs typeface="Calibri"/>
                <a:sym typeface="Calibri"/>
              </a:defRPr>
            </a:lvl1pPr>
            <a:lvl2pPr lvl="1" algn="ctr">
              <a:lnSpc>
                <a:spcPct val="90000"/>
              </a:lnSpc>
              <a:spcBef>
                <a:spcPts val="375"/>
              </a:spcBef>
              <a:spcAft>
                <a:spcPts val="0"/>
              </a:spcAft>
              <a:buSzPts val="1500"/>
              <a:buNone/>
              <a:defRPr sz="1500"/>
            </a:lvl2pPr>
            <a:lvl3pPr lvl="2" algn="ctr">
              <a:lnSpc>
                <a:spcPct val="90000"/>
              </a:lnSpc>
              <a:spcBef>
                <a:spcPts val="375"/>
              </a:spcBef>
              <a:spcAft>
                <a:spcPts val="0"/>
              </a:spcAft>
              <a:buSzPts val="1350"/>
              <a:buNone/>
              <a:defRPr sz="1350"/>
            </a:lvl3pPr>
            <a:lvl4pPr lvl="3" algn="ctr">
              <a:lnSpc>
                <a:spcPct val="90000"/>
              </a:lnSpc>
              <a:spcBef>
                <a:spcPts val="375"/>
              </a:spcBef>
              <a:spcAft>
                <a:spcPts val="0"/>
              </a:spcAft>
              <a:buSzPts val="1200"/>
              <a:buNone/>
              <a:defRPr sz="1200"/>
            </a:lvl4pPr>
            <a:lvl5pPr lvl="4" algn="ctr">
              <a:lnSpc>
                <a:spcPct val="90000"/>
              </a:lnSpc>
              <a:spcBef>
                <a:spcPts val="375"/>
              </a:spcBef>
              <a:spcAft>
                <a:spcPts val="0"/>
              </a:spcAft>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4" name="Google Shape;24;p2"/>
          <p:cNvSpPr txBox="1"/>
          <p:nvPr>
            <p:ph idx="2" type="body"/>
          </p:nvPr>
        </p:nvSpPr>
        <p:spPr>
          <a:xfrm>
            <a:off x="628650" y="4470919"/>
            <a:ext cx="6898821" cy="29702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800"/>
              <a:buNone/>
              <a:defRPr b="1" i="1" sz="1800">
                <a:solidFill>
                  <a:srgbClr val="0073AE"/>
                </a:solidFill>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5" name="Google Shape;25;p2"/>
          <p:cNvSpPr/>
          <p:nvPr/>
        </p:nvSpPr>
        <p:spPr>
          <a:xfrm>
            <a:off x="-1" y="0"/>
            <a:ext cx="129473" cy="5143500"/>
          </a:xfrm>
          <a:prstGeom prst="rect">
            <a:avLst/>
          </a:prstGeom>
          <a:solidFill>
            <a:srgbClr val="0045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 name="Google Shape;26;p2"/>
          <p:cNvSpPr/>
          <p:nvPr>
            <p:ph idx="3" type="pic"/>
          </p:nvPr>
        </p:nvSpPr>
        <p:spPr>
          <a:xfrm>
            <a:off x="660498" y="1137684"/>
            <a:ext cx="5159294" cy="1581149"/>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750"/>
              </a:spcBef>
              <a:spcAft>
                <a:spcPts val="0"/>
              </a:spcAft>
              <a:buClr>
                <a:srgbClr val="0066A1"/>
              </a:buClr>
              <a:buSzPts val="1600"/>
              <a:buFont typeface="Merriweather Sans"/>
              <a:buNone/>
              <a:defRPr b="1" i="0" sz="16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rgbClr val="0066A1"/>
              </a:buClr>
              <a:buSzPts val="1350"/>
              <a:buFont typeface="Merriweather Sans"/>
              <a:buChar char="-"/>
              <a:defRPr b="0" i="0" sz="135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rgbClr val="0066A1"/>
              </a:buClr>
              <a:buSzPts val="1350"/>
              <a:buFont typeface="Arial"/>
              <a:buChar char="•"/>
              <a:defRPr b="0" i="0" sz="135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rgbClr val="0066A1"/>
              </a:buClr>
              <a:buSzPts val="1350"/>
              <a:buFont typeface="Noto Sans Symbols"/>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rgbClr val="0066A1"/>
              </a:buClr>
              <a:buSzPts val="1350"/>
              <a:buFont typeface="Courier New"/>
              <a:buChar char="o"/>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ext, Bullets">
  <p:cSld name="Content, Text, Bullets">
    <p:spTree>
      <p:nvGrpSpPr>
        <p:cNvPr id="93" name="Shape 93"/>
        <p:cNvGrpSpPr/>
        <p:nvPr/>
      </p:nvGrpSpPr>
      <p:grpSpPr>
        <a:xfrm>
          <a:off x="0" y="0"/>
          <a:ext cx="0" cy="0"/>
          <a:chOff x="0" y="0"/>
          <a:chExt cx="0" cy="0"/>
        </a:xfrm>
      </p:grpSpPr>
      <p:sp>
        <p:nvSpPr>
          <p:cNvPr id="94" name="Google Shape;94;p11"/>
          <p:cNvSpPr txBox="1"/>
          <p:nvPr>
            <p:ph idx="1" type="body"/>
          </p:nvPr>
        </p:nvSpPr>
        <p:spPr>
          <a:xfrm>
            <a:off x="628650" y="1361923"/>
            <a:ext cx="3314336" cy="318194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900"/>
              <a:buNone/>
              <a:defRPr i="1" sz="900"/>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5" name="Google Shape;95;p11"/>
          <p:cNvSpPr txBox="1"/>
          <p:nvPr>
            <p:ph idx="2" type="body"/>
          </p:nvPr>
        </p:nvSpPr>
        <p:spPr>
          <a:xfrm>
            <a:off x="3999772" y="2320132"/>
            <a:ext cx="3886200" cy="225186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6" name="Google Shape;96;p11"/>
          <p:cNvSpPr txBox="1"/>
          <p:nvPr>
            <p:ph idx="3" type="body"/>
          </p:nvPr>
        </p:nvSpPr>
        <p:spPr>
          <a:xfrm>
            <a:off x="3999772" y="1369218"/>
            <a:ext cx="3886200" cy="867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400"/>
              <a:buNone/>
              <a:defRPr sz="1400"/>
            </a:lvl1pPr>
            <a:lvl2pPr indent="-314325" lvl="1" marL="914400" algn="l">
              <a:lnSpc>
                <a:spcPct val="90000"/>
              </a:lnSpc>
              <a:spcBef>
                <a:spcPts val="375"/>
              </a:spcBef>
              <a:spcAft>
                <a:spcPts val="0"/>
              </a:spcAft>
              <a:buSzPts val="1350"/>
              <a:buChar char="-"/>
              <a:defRPr sz="1350"/>
            </a:lvl2pPr>
            <a:lvl3pPr indent="-314325" lvl="2" marL="1371600" algn="l">
              <a:lnSpc>
                <a:spcPct val="90000"/>
              </a:lnSpc>
              <a:spcBef>
                <a:spcPts val="375"/>
              </a:spcBef>
              <a:spcAft>
                <a:spcPts val="0"/>
              </a:spcAft>
              <a:buSzPts val="1350"/>
              <a:buChar char="•"/>
              <a:defRPr sz="1350"/>
            </a:lvl3pPr>
            <a:lvl4pPr indent="-314325" lvl="3" marL="1828800" algn="l">
              <a:lnSpc>
                <a:spcPct val="90000"/>
              </a:lnSpc>
              <a:spcBef>
                <a:spcPts val="375"/>
              </a:spcBef>
              <a:spcAft>
                <a:spcPts val="0"/>
              </a:spcAft>
              <a:buSzPts val="1350"/>
              <a:buChar char="▪"/>
              <a:defRPr sz="1350"/>
            </a:lvl4pPr>
            <a:lvl5pPr indent="-314325" lvl="4" marL="2286000" algn="l">
              <a:lnSpc>
                <a:spcPct val="90000"/>
              </a:lnSpc>
              <a:spcBef>
                <a:spcPts val="375"/>
              </a:spcBef>
              <a:spcAft>
                <a:spcPts val="0"/>
              </a:spcAft>
              <a:buSzPts val="1350"/>
              <a:buChar char="o"/>
              <a:defRPr sz="135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7" name="Google Shape;97;p11"/>
          <p:cNvSpPr txBox="1"/>
          <p:nvPr>
            <p:ph idx="12" type="sldNum"/>
          </p:nvPr>
        </p:nvSpPr>
        <p:spPr>
          <a:xfrm>
            <a:off x="222245" y="4782578"/>
            <a:ext cx="313582"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98" name="Google Shape;98;p11"/>
          <p:cNvSpPr txBox="1"/>
          <p:nvPr>
            <p:ph type="title"/>
          </p:nvPr>
        </p:nvSpPr>
        <p:spPr>
          <a:xfrm>
            <a:off x="628650" y="263241"/>
            <a:ext cx="6634132" cy="61039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11"/>
          <p:cNvSpPr txBox="1"/>
          <p:nvPr>
            <p:ph idx="4" type="body"/>
          </p:nvPr>
        </p:nvSpPr>
        <p:spPr>
          <a:xfrm>
            <a:off x="628600" y="933062"/>
            <a:ext cx="7257372" cy="2676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800"/>
              <a:buNone/>
              <a:defRPr b="1" i="1" sz="1800">
                <a:solidFill>
                  <a:srgbClr val="01B4E3"/>
                </a:solidFill>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0" name="Google Shape;100;p11"/>
          <p:cNvSpPr/>
          <p:nvPr>
            <p:ph idx="5" type="pic"/>
          </p:nvPr>
        </p:nvSpPr>
        <p:spPr>
          <a:xfrm>
            <a:off x="627330" y="4557933"/>
            <a:ext cx="1665703" cy="529296"/>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750"/>
              </a:spcBef>
              <a:spcAft>
                <a:spcPts val="0"/>
              </a:spcAft>
              <a:buClr>
                <a:srgbClr val="0066A1"/>
              </a:buClr>
              <a:buSzPts val="1000"/>
              <a:buFont typeface="Merriweather Sans"/>
              <a:buNone/>
              <a:defRPr b="1" i="0" sz="10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rgbClr val="0066A1"/>
              </a:buClr>
              <a:buSzPts val="1350"/>
              <a:buFont typeface="Merriweather Sans"/>
              <a:buChar char="-"/>
              <a:defRPr b="0" i="0" sz="135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rgbClr val="0066A1"/>
              </a:buClr>
              <a:buSzPts val="1350"/>
              <a:buFont typeface="Arial"/>
              <a:buChar char="•"/>
              <a:defRPr b="0" i="0" sz="135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rgbClr val="0066A1"/>
              </a:buClr>
              <a:buSzPts val="1350"/>
              <a:buFont typeface="Noto Sans Symbols"/>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rgbClr val="0066A1"/>
              </a:buClr>
              <a:buSzPts val="1350"/>
              <a:buFont typeface="Courier New"/>
              <a:buChar char="o"/>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101" name="Shape 101"/>
        <p:cNvGrpSpPr/>
        <p:nvPr/>
      </p:nvGrpSpPr>
      <p:grpSpPr>
        <a:xfrm>
          <a:off x="0" y="0"/>
          <a:ext cx="0" cy="0"/>
          <a:chOff x="0" y="0"/>
          <a:chExt cx="0" cy="0"/>
        </a:xfrm>
      </p:grpSpPr>
      <p:sp>
        <p:nvSpPr>
          <p:cNvPr id="102" name="Google Shape;102;p12"/>
          <p:cNvSpPr txBox="1"/>
          <p:nvPr>
            <p:ph idx="1" type="body"/>
          </p:nvPr>
        </p:nvSpPr>
        <p:spPr>
          <a:xfrm>
            <a:off x="4629150" y="2929325"/>
            <a:ext cx="3256822" cy="162860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900"/>
              <a:buNone/>
              <a:defRPr i="1" sz="900"/>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3" name="Google Shape;103;p12"/>
          <p:cNvSpPr txBox="1"/>
          <p:nvPr>
            <p:ph idx="2" type="body"/>
          </p:nvPr>
        </p:nvSpPr>
        <p:spPr>
          <a:xfrm>
            <a:off x="628650" y="1369219"/>
            <a:ext cx="3886200" cy="144471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4" name="Google Shape;104;p12"/>
          <p:cNvSpPr txBox="1"/>
          <p:nvPr>
            <p:ph idx="3" type="body"/>
          </p:nvPr>
        </p:nvSpPr>
        <p:spPr>
          <a:xfrm>
            <a:off x="4629150" y="1385779"/>
            <a:ext cx="3256822" cy="142731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900"/>
              <a:buNone/>
              <a:defRPr i="1" sz="900"/>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5" name="Google Shape;105;p12"/>
          <p:cNvSpPr txBox="1"/>
          <p:nvPr>
            <p:ph idx="4" type="body"/>
          </p:nvPr>
        </p:nvSpPr>
        <p:spPr>
          <a:xfrm>
            <a:off x="628650" y="2929325"/>
            <a:ext cx="3886200" cy="162860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900"/>
              <a:buNone/>
              <a:defRPr i="1" sz="900"/>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6" name="Google Shape;106;p12"/>
          <p:cNvSpPr txBox="1"/>
          <p:nvPr>
            <p:ph idx="12" type="sldNum"/>
          </p:nvPr>
        </p:nvSpPr>
        <p:spPr>
          <a:xfrm>
            <a:off x="222245" y="4782578"/>
            <a:ext cx="313582"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07" name="Google Shape;107;p12"/>
          <p:cNvSpPr txBox="1"/>
          <p:nvPr>
            <p:ph type="title"/>
          </p:nvPr>
        </p:nvSpPr>
        <p:spPr>
          <a:xfrm>
            <a:off x="628650" y="263241"/>
            <a:ext cx="6634132" cy="61039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12"/>
          <p:cNvSpPr txBox="1"/>
          <p:nvPr>
            <p:ph idx="5" type="body"/>
          </p:nvPr>
        </p:nvSpPr>
        <p:spPr>
          <a:xfrm>
            <a:off x="628600" y="933062"/>
            <a:ext cx="7257372" cy="2676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800"/>
              <a:buNone/>
              <a:defRPr b="1" i="1" sz="1800">
                <a:solidFill>
                  <a:srgbClr val="01B4E3"/>
                </a:solidFill>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spTree>
      <p:nvGrpSpPr>
        <p:cNvPr id="109" name="Shape 109"/>
        <p:cNvGrpSpPr/>
        <p:nvPr/>
      </p:nvGrpSpPr>
      <p:grpSpPr>
        <a:xfrm>
          <a:off x="0" y="0"/>
          <a:ext cx="0" cy="0"/>
          <a:chOff x="0" y="0"/>
          <a:chExt cx="0" cy="0"/>
        </a:xfrm>
      </p:grpSpPr>
      <p:sp>
        <p:nvSpPr>
          <p:cNvPr id="110" name="Google Shape;110;p13"/>
          <p:cNvSpPr txBox="1"/>
          <p:nvPr>
            <p:ph idx="1" type="body"/>
          </p:nvPr>
        </p:nvSpPr>
        <p:spPr>
          <a:xfrm>
            <a:off x="628651" y="1369219"/>
            <a:ext cx="3019523" cy="3174646"/>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1" name="Google Shape;111;p13"/>
          <p:cNvSpPr txBox="1"/>
          <p:nvPr>
            <p:ph idx="12" type="sldNum"/>
          </p:nvPr>
        </p:nvSpPr>
        <p:spPr>
          <a:xfrm>
            <a:off x="222245" y="4782578"/>
            <a:ext cx="313582"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12" name="Google Shape;112;p13"/>
          <p:cNvSpPr txBox="1"/>
          <p:nvPr>
            <p:ph type="title"/>
          </p:nvPr>
        </p:nvSpPr>
        <p:spPr>
          <a:xfrm>
            <a:off x="628650" y="263241"/>
            <a:ext cx="6634132" cy="61039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13"/>
          <p:cNvSpPr txBox="1"/>
          <p:nvPr>
            <p:ph idx="2" type="body"/>
          </p:nvPr>
        </p:nvSpPr>
        <p:spPr>
          <a:xfrm>
            <a:off x="628600" y="933062"/>
            <a:ext cx="7257372" cy="2676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800"/>
              <a:buNone/>
              <a:defRPr b="1" i="1" sz="1800">
                <a:solidFill>
                  <a:srgbClr val="01B4E3"/>
                </a:solidFill>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4" name="Google Shape;114;p13"/>
          <p:cNvSpPr/>
          <p:nvPr>
            <p:ph idx="3" type="pic"/>
          </p:nvPr>
        </p:nvSpPr>
        <p:spPr>
          <a:xfrm>
            <a:off x="627330" y="4557933"/>
            <a:ext cx="1665703" cy="529296"/>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750"/>
              </a:spcBef>
              <a:spcAft>
                <a:spcPts val="0"/>
              </a:spcAft>
              <a:buClr>
                <a:srgbClr val="0066A1"/>
              </a:buClr>
              <a:buSzPts val="1000"/>
              <a:buFont typeface="Merriweather Sans"/>
              <a:buNone/>
              <a:defRPr b="1" i="0" sz="10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rgbClr val="0066A1"/>
              </a:buClr>
              <a:buSzPts val="1350"/>
              <a:buFont typeface="Merriweather Sans"/>
              <a:buChar char="-"/>
              <a:defRPr b="0" i="0" sz="135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rgbClr val="0066A1"/>
              </a:buClr>
              <a:buSzPts val="1350"/>
              <a:buFont typeface="Arial"/>
              <a:buChar char="•"/>
              <a:defRPr b="0" i="0" sz="135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rgbClr val="0066A1"/>
              </a:buClr>
              <a:buSzPts val="1350"/>
              <a:buFont typeface="Noto Sans Symbols"/>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rgbClr val="0066A1"/>
              </a:buClr>
              <a:buSzPts val="1350"/>
              <a:buFont typeface="Courier New"/>
              <a:buChar char="o"/>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with Caption">
  <p:cSld name="Photo with Caption">
    <p:spTree>
      <p:nvGrpSpPr>
        <p:cNvPr id="115" name="Shape 115"/>
        <p:cNvGrpSpPr/>
        <p:nvPr/>
      </p:nvGrpSpPr>
      <p:grpSpPr>
        <a:xfrm>
          <a:off x="0" y="0"/>
          <a:ext cx="0" cy="0"/>
          <a:chOff x="0" y="0"/>
          <a:chExt cx="0" cy="0"/>
        </a:xfrm>
      </p:grpSpPr>
      <p:sp>
        <p:nvSpPr>
          <p:cNvPr id="116" name="Google Shape;116;p14"/>
          <p:cNvSpPr txBox="1"/>
          <p:nvPr>
            <p:ph idx="1" type="body"/>
          </p:nvPr>
        </p:nvSpPr>
        <p:spPr>
          <a:xfrm>
            <a:off x="4629150" y="1369219"/>
            <a:ext cx="3256822" cy="3188713"/>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7" name="Google Shape;117;p14"/>
          <p:cNvSpPr txBox="1"/>
          <p:nvPr>
            <p:ph idx="2" type="body"/>
          </p:nvPr>
        </p:nvSpPr>
        <p:spPr>
          <a:xfrm>
            <a:off x="628650" y="3649855"/>
            <a:ext cx="3886200" cy="89401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400"/>
              <a:buNone/>
              <a:defRPr sz="1400"/>
            </a:lvl1pPr>
            <a:lvl2pPr indent="-314325" lvl="1" marL="914400" algn="l">
              <a:lnSpc>
                <a:spcPct val="90000"/>
              </a:lnSpc>
              <a:spcBef>
                <a:spcPts val="375"/>
              </a:spcBef>
              <a:spcAft>
                <a:spcPts val="0"/>
              </a:spcAft>
              <a:buSzPts val="1350"/>
              <a:buChar char="-"/>
              <a:defRPr sz="1350"/>
            </a:lvl2pPr>
            <a:lvl3pPr indent="-314325" lvl="2" marL="1371600" algn="l">
              <a:lnSpc>
                <a:spcPct val="90000"/>
              </a:lnSpc>
              <a:spcBef>
                <a:spcPts val="375"/>
              </a:spcBef>
              <a:spcAft>
                <a:spcPts val="0"/>
              </a:spcAft>
              <a:buSzPts val="1350"/>
              <a:buChar char="•"/>
              <a:defRPr sz="1350"/>
            </a:lvl3pPr>
            <a:lvl4pPr indent="-314325" lvl="3" marL="1828800" algn="l">
              <a:lnSpc>
                <a:spcPct val="90000"/>
              </a:lnSpc>
              <a:spcBef>
                <a:spcPts val="375"/>
              </a:spcBef>
              <a:spcAft>
                <a:spcPts val="0"/>
              </a:spcAft>
              <a:buSzPts val="1350"/>
              <a:buChar char="▪"/>
              <a:defRPr sz="1350"/>
            </a:lvl4pPr>
            <a:lvl5pPr indent="-314325" lvl="4" marL="2286000" algn="l">
              <a:lnSpc>
                <a:spcPct val="90000"/>
              </a:lnSpc>
              <a:spcBef>
                <a:spcPts val="375"/>
              </a:spcBef>
              <a:spcAft>
                <a:spcPts val="0"/>
              </a:spcAft>
              <a:buSzPts val="1350"/>
              <a:buChar char="o"/>
              <a:defRPr sz="135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8" name="Google Shape;118;p14"/>
          <p:cNvSpPr/>
          <p:nvPr>
            <p:ph idx="3" type="pic"/>
          </p:nvPr>
        </p:nvSpPr>
        <p:spPr>
          <a:xfrm>
            <a:off x="628650" y="1369219"/>
            <a:ext cx="3886200" cy="222239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rgbClr val="0066A1"/>
              </a:buClr>
              <a:buSzPts val="900"/>
              <a:buFont typeface="Merriweather Sans"/>
              <a:buNone/>
              <a:defRPr b="0" i="1" sz="9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rgbClr val="0066A1"/>
              </a:buClr>
              <a:buSzPts val="1350"/>
              <a:buFont typeface="Merriweather Sans"/>
              <a:buChar char="-"/>
              <a:defRPr b="0" i="0" sz="135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rgbClr val="0066A1"/>
              </a:buClr>
              <a:buSzPts val="1350"/>
              <a:buFont typeface="Arial"/>
              <a:buChar char="•"/>
              <a:defRPr b="0" i="0" sz="135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rgbClr val="0066A1"/>
              </a:buClr>
              <a:buSzPts val="1350"/>
              <a:buFont typeface="Noto Sans Symbols"/>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rgbClr val="0066A1"/>
              </a:buClr>
              <a:buSzPts val="1350"/>
              <a:buFont typeface="Courier New"/>
              <a:buChar char="o"/>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19" name="Google Shape;119;p14"/>
          <p:cNvSpPr txBox="1"/>
          <p:nvPr>
            <p:ph idx="12" type="sldNum"/>
          </p:nvPr>
        </p:nvSpPr>
        <p:spPr>
          <a:xfrm>
            <a:off x="222245" y="4782578"/>
            <a:ext cx="313582"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20" name="Google Shape;120;p14"/>
          <p:cNvSpPr txBox="1"/>
          <p:nvPr>
            <p:ph type="title"/>
          </p:nvPr>
        </p:nvSpPr>
        <p:spPr>
          <a:xfrm>
            <a:off x="628650" y="263241"/>
            <a:ext cx="6634132" cy="61039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14"/>
          <p:cNvSpPr txBox="1"/>
          <p:nvPr>
            <p:ph idx="4" type="body"/>
          </p:nvPr>
        </p:nvSpPr>
        <p:spPr>
          <a:xfrm>
            <a:off x="628600" y="933062"/>
            <a:ext cx="7257372" cy="2676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800"/>
              <a:buNone/>
              <a:defRPr b="1" i="1" sz="1800">
                <a:solidFill>
                  <a:srgbClr val="01B4E3"/>
                </a:solidFill>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2" name="Google Shape;122;p14"/>
          <p:cNvSpPr/>
          <p:nvPr>
            <p:ph idx="5" type="pic"/>
          </p:nvPr>
        </p:nvSpPr>
        <p:spPr>
          <a:xfrm>
            <a:off x="627330" y="4557933"/>
            <a:ext cx="1665703" cy="529296"/>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750"/>
              </a:spcBef>
              <a:spcAft>
                <a:spcPts val="0"/>
              </a:spcAft>
              <a:buClr>
                <a:srgbClr val="0066A1"/>
              </a:buClr>
              <a:buSzPts val="1000"/>
              <a:buFont typeface="Merriweather Sans"/>
              <a:buNone/>
              <a:defRPr b="1" i="0" sz="10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rgbClr val="0066A1"/>
              </a:buClr>
              <a:buSzPts val="1350"/>
              <a:buFont typeface="Merriweather Sans"/>
              <a:buChar char="-"/>
              <a:defRPr b="0" i="0" sz="135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rgbClr val="0066A1"/>
              </a:buClr>
              <a:buSzPts val="1350"/>
              <a:buFont typeface="Arial"/>
              <a:buChar char="•"/>
              <a:defRPr b="0" i="0" sz="135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rgbClr val="0066A1"/>
              </a:buClr>
              <a:buSzPts val="1350"/>
              <a:buFont typeface="Noto Sans Symbols"/>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rgbClr val="0066A1"/>
              </a:buClr>
              <a:buSzPts val="1350"/>
              <a:buFont typeface="Courier New"/>
              <a:buChar char="o"/>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23" name="Shape 123"/>
        <p:cNvGrpSpPr/>
        <p:nvPr/>
      </p:nvGrpSpPr>
      <p:grpSpPr>
        <a:xfrm>
          <a:off x="0" y="0"/>
          <a:ext cx="0" cy="0"/>
          <a:chOff x="0" y="0"/>
          <a:chExt cx="0" cy="0"/>
        </a:xfrm>
      </p:grpSpPr>
      <p:sp>
        <p:nvSpPr>
          <p:cNvPr id="124" name="Google Shape;124;p15"/>
          <p:cNvSpPr txBox="1"/>
          <p:nvPr>
            <p:ph idx="12" type="sldNum"/>
          </p:nvPr>
        </p:nvSpPr>
        <p:spPr>
          <a:xfrm>
            <a:off x="222245" y="4782578"/>
            <a:ext cx="313582"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25" name="Google Shape;125;p15"/>
          <p:cNvSpPr/>
          <p:nvPr>
            <p:ph idx="2" type="pic"/>
          </p:nvPr>
        </p:nvSpPr>
        <p:spPr>
          <a:xfrm>
            <a:off x="627330" y="4557933"/>
            <a:ext cx="1665703" cy="529296"/>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750"/>
              </a:spcBef>
              <a:spcAft>
                <a:spcPts val="0"/>
              </a:spcAft>
              <a:buClr>
                <a:srgbClr val="0066A1"/>
              </a:buClr>
              <a:buSzPts val="1000"/>
              <a:buFont typeface="Merriweather Sans"/>
              <a:buNone/>
              <a:defRPr b="1" i="0" sz="10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rgbClr val="0066A1"/>
              </a:buClr>
              <a:buSzPts val="1350"/>
              <a:buFont typeface="Merriweather Sans"/>
              <a:buChar char="-"/>
              <a:defRPr b="0" i="0" sz="135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rgbClr val="0066A1"/>
              </a:buClr>
              <a:buSzPts val="1350"/>
              <a:buFont typeface="Arial"/>
              <a:buChar char="•"/>
              <a:defRPr b="0" i="0" sz="135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rgbClr val="0066A1"/>
              </a:buClr>
              <a:buSzPts val="1350"/>
              <a:buFont typeface="Noto Sans Symbols"/>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rgbClr val="0066A1"/>
              </a:buClr>
              <a:buSzPts val="1350"/>
              <a:buFont typeface="Courier New"/>
              <a:buChar char="o"/>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ullets">
  <p:cSld name="Text, Bullets">
    <p:spTree>
      <p:nvGrpSpPr>
        <p:cNvPr id="126" name="Shape 126"/>
        <p:cNvGrpSpPr/>
        <p:nvPr/>
      </p:nvGrpSpPr>
      <p:grpSpPr>
        <a:xfrm>
          <a:off x="0" y="0"/>
          <a:ext cx="0" cy="0"/>
          <a:chOff x="0" y="0"/>
          <a:chExt cx="0" cy="0"/>
        </a:xfrm>
      </p:grpSpPr>
      <p:sp>
        <p:nvSpPr>
          <p:cNvPr id="127" name="Google Shape;127;p16"/>
          <p:cNvSpPr txBox="1"/>
          <p:nvPr>
            <p:ph idx="1" type="body"/>
          </p:nvPr>
        </p:nvSpPr>
        <p:spPr>
          <a:xfrm>
            <a:off x="628650" y="2128100"/>
            <a:ext cx="7257322" cy="187895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8" name="Google Shape;128;p16"/>
          <p:cNvSpPr txBox="1"/>
          <p:nvPr>
            <p:ph idx="2" type="body"/>
          </p:nvPr>
        </p:nvSpPr>
        <p:spPr>
          <a:xfrm>
            <a:off x="628650" y="1369219"/>
            <a:ext cx="7257322" cy="67181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400"/>
              <a:buNone/>
              <a:defRPr sz="1400"/>
            </a:lvl1pPr>
            <a:lvl2pPr indent="-314325" lvl="1" marL="914400" algn="l">
              <a:lnSpc>
                <a:spcPct val="90000"/>
              </a:lnSpc>
              <a:spcBef>
                <a:spcPts val="375"/>
              </a:spcBef>
              <a:spcAft>
                <a:spcPts val="0"/>
              </a:spcAft>
              <a:buSzPts val="1350"/>
              <a:buChar char="-"/>
              <a:defRPr sz="1350"/>
            </a:lvl2pPr>
            <a:lvl3pPr indent="-314325" lvl="2" marL="1371600" algn="l">
              <a:lnSpc>
                <a:spcPct val="90000"/>
              </a:lnSpc>
              <a:spcBef>
                <a:spcPts val="375"/>
              </a:spcBef>
              <a:spcAft>
                <a:spcPts val="0"/>
              </a:spcAft>
              <a:buSzPts val="1350"/>
              <a:buChar char="•"/>
              <a:defRPr sz="1350"/>
            </a:lvl3pPr>
            <a:lvl4pPr indent="-314325" lvl="3" marL="1828800" algn="l">
              <a:lnSpc>
                <a:spcPct val="90000"/>
              </a:lnSpc>
              <a:spcBef>
                <a:spcPts val="375"/>
              </a:spcBef>
              <a:spcAft>
                <a:spcPts val="0"/>
              </a:spcAft>
              <a:buSzPts val="1350"/>
              <a:buChar char="▪"/>
              <a:defRPr sz="1350"/>
            </a:lvl4pPr>
            <a:lvl5pPr indent="-314325" lvl="4" marL="2286000" algn="l">
              <a:lnSpc>
                <a:spcPct val="90000"/>
              </a:lnSpc>
              <a:spcBef>
                <a:spcPts val="375"/>
              </a:spcBef>
              <a:spcAft>
                <a:spcPts val="0"/>
              </a:spcAft>
              <a:buSzPts val="1350"/>
              <a:buChar char="o"/>
              <a:defRPr sz="135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9" name="Google Shape;129;p16"/>
          <p:cNvSpPr txBox="1"/>
          <p:nvPr>
            <p:ph idx="3" type="body"/>
          </p:nvPr>
        </p:nvSpPr>
        <p:spPr>
          <a:xfrm>
            <a:off x="628650" y="4023778"/>
            <a:ext cx="7257322" cy="49716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400"/>
              <a:buNone/>
              <a:defRPr b="1" i="1" sz="1400">
                <a:solidFill>
                  <a:srgbClr val="0066A1"/>
                </a:solidFill>
              </a:defRPr>
            </a:lvl1pPr>
            <a:lvl2pPr indent="-314325" lvl="1" marL="914400" algn="l">
              <a:lnSpc>
                <a:spcPct val="90000"/>
              </a:lnSpc>
              <a:spcBef>
                <a:spcPts val="375"/>
              </a:spcBef>
              <a:spcAft>
                <a:spcPts val="0"/>
              </a:spcAft>
              <a:buSzPts val="1350"/>
              <a:buChar char="-"/>
              <a:defRPr sz="1350"/>
            </a:lvl2pPr>
            <a:lvl3pPr indent="-314325" lvl="2" marL="1371600" algn="l">
              <a:lnSpc>
                <a:spcPct val="90000"/>
              </a:lnSpc>
              <a:spcBef>
                <a:spcPts val="375"/>
              </a:spcBef>
              <a:spcAft>
                <a:spcPts val="0"/>
              </a:spcAft>
              <a:buSzPts val="1350"/>
              <a:buChar char="•"/>
              <a:defRPr sz="1350"/>
            </a:lvl3pPr>
            <a:lvl4pPr indent="-314325" lvl="3" marL="1828800" algn="l">
              <a:lnSpc>
                <a:spcPct val="90000"/>
              </a:lnSpc>
              <a:spcBef>
                <a:spcPts val="375"/>
              </a:spcBef>
              <a:spcAft>
                <a:spcPts val="0"/>
              </a:spcAft>
              <a:buSzPts val="1350"/>
              <a:buChar char="▪"/>
              <a:defRPr sz="1350"/>
            </a:lvl4pPr>
            <a:lvl5pPr indent="-314325" lvl="4" marL="2286000" algn="l">
              <a:lnSpc>
                <a:spcPct val="90000"/>
              </a:lnSpc>
              <a:spcBef>
                <a:spcPts val="375"/>
              </a:spcBef>
              <a:spcAft>
                <a:spcPts val="0"/>
              </a:spcAft>
              <a:buSzPts val="1350"/>
              <a:buChar char="o"/>
              <a:defRPr sz="135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0" name="Google Shape;130;p16"/>
          <p:cNvSpPr txBox="1"/>
          <p:nvPr>
            <p:ph idx="12" type="sldNum"/>
          </p:nvPr>
        </p:nvSpPr>
        <p:spPr>
          <a:xfrm>
            <a:off x="222245" y="4782578"/>
            <a:ext cx="313582"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31" name="Google Shape;131;p16"/>
          <p:cNvSpPr txBox="1"/>
          <p:nvPr>
            <p:ph type="title"/>
          </p:nvPr>
        </p:nvSpPr>
        <p:spPr>
          <a:xfrm>
            <a:off x="628650" y="263241"/>
            <a:ext cx="6634132" cy="61039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16"/>
          <p:cNvSpPr txBox="1"/>
          <p:nvPr>
            <p:ph idx="4" type="body"/>
          </p:nvPr>
        </p:nvSpPr>
        <p:spPr>
          <a:xfrm>
            <a:off x="628600" y="933062"/>
            <a:ext cx="7257372" cy="2676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800"/>
              <a:buNone/>
              <a:defRPr b="1" i="1" sz="1800">
                <a:solidFill>
                  <a:srgbClr val="01B4E3"/>
                </a:solidFill>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3" name="Google Shape;133;p16"/>
          <p:cNvSpPr/>
          <p:nvPr>
            <p:ph idx="5" type="pic"/>
          </p:nvPr>
        </p:nvSpPr>
        <p:spPr>
          <a:xfrm>
            <a:off x="627330" y="4557933"/>
            <a:ext cx="1665703" cy="529296"/>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750"/>
              </a:spcBef>
              <a:spcAft>
                <a:spcPts val="0"/>
              </a:spcAft>
              <a:buClr>
                <a:srgbClr val="0066A1"/>
              </a:buClr>
              <a:buSzPts val="1000"/>
              <a:buFont typeface="Merriweather Sans"/>
              <a:buNone/>
              <a:defRPr b="1" i="0" sz="10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rgbClr val="0066A1"/>
              </a:buClr>
              <a:buSzPts val="1350"/>
              <a:buFont typeface="Merriweather Sans"/>
              <a:buChar char="-"/>
              <a:defRPr b="0" i="0" sz="135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rgbClr val="0066A1"/>
              </a:buClr>
              <a:buSzPts val="1350"/>
              <a:buFont typeface="Arial"/>
              <a:buChar char="•"/>
              <a:defRPr b="0" i="0" sz="135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rgbClr val="0066A1"/>
              </a:buClr>
              <a:buSzPts val="1350"/>
              <a:buFont typeface="Noto Sans Symbols"/>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rgbClr val="0066A1"/>
              </a:buClr>
              <a:buSzPts val="1350"/>
              <a:buFont typeface="Courier New"/>
              <a:buChar char="o"/>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ullets, Content">
  <p:cSld name="Text, Bullets, Content">
    <p:spTree>
      <p:nvGrpSpPr>
        <p:cNvPr id="134" name="Shape 134"/>
        <p:cNvGrpSpPr/>
        <p:nvPr/>
      </p:nvGrpSpPr>
      <p:grpSpPr>
        <a:xfrm>
          <a:off x="0" y="0"/>
          <a:ext cx="0" cy="0"/>
          <a:chOff x="0" y="0"/>
          <a:chExt cx="0" cy="0"/>
        </a:xfrm>
      </p:grpSpPr>
      <p:sp>
        <p:nvSpPr>
          <p:cNvPr id="135" name="Google Shape;135;p17"/>
          <p:cNvSpPr txBox="1"/>
          <p:nvPr>
            <p:ph idx="1" type="body"/>
          </p:nvPr>
        </p:nvSpPr>
        <p:spPr>
          <a:xfrm>
            <a:off x="628650" y="3004794"/>
            <a:ext cx="3886200" cy="151093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6" name="Google Shape;136;p17"/>
          <p:cNvSpPr txBox="1"/>
          <p:nvPr>
            <p:ph idx="2" type="body"/>
          </p:nvPr>
        </p:nvSpPr>
        <p:spPr>
          <a:xfrm>
            <a:off x="628650" y="1369219"/>
            <a:ext cx="7257322" cy="155642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400"/>
              <a:buNone/>
              <a:defRPr sz="1400"/>
            </a:lvl1pPr>
            <a:lvl2pPr indent="-314325" lvl="1" marL="914400" algn="l">
              <a:lnSpc>
                <a:spcPct val="90000"/>
              </a:lnSpc>
              <a:spcBef>
                <a:spcPts val="375"/>
              </a:spcBef>
              <a:spcAft>
                <a:spcPts val="0"/>
              </a:spcAft>
              <a:buSzPts val="1350"/>
              <a:buChar char="-"/>
              <a:defRPr sz="1350"/>
            </a:lvl2pPr>
            <a:lvl3pPr indent="-314325" lvl="2" marL="1371600" algn="l">
              <a:lnSpc>
                <a:spcPct val="90000"/>
              </a:lnSpc>
              <a:spcBef>
                <a:spcPts val="375"/>
              </a:spcBef>
              <a:spcAft>
                <a:spcPts val="0"/>
              </a:spcAft>
              <a:buSzPts val="1350"/>
              <a:buChar char="•"/>
              <a:defRPr sz="1350"/>
            </a:lvl3pPr>
            <a:lvl4pPr indent="-314325" lvl="3" marL="1828800" algn="l">
              <a:lnSpc>
                <a:spcPct val="90000"/>
              </a:lnSpc>
              <a:spcBef>
                <a:spcPts val="375"/>
              </a:spcBef>
              <a:spcAft>
                <a:spcPts val="0"/>
              </a:spcAft>
              <a:buSzPts val="1350"/>
              <a:buChar char="▪"/>
              <a:defRPr sz="1350"/>
            </a:lvl4pPr>
            <a:lvl5pPr indent="-314325" lvl="4" marL="2286000" algn="l">
              <a:lnSpc>
                <a:spcPct val="90000"/>
              </a:lnSpc>
              <a:spcBef>
                <a:spcPts val="375"/>
              </a:spcBef>
              <a:spcAft>
                <a:spcPts val="0"/>
              </a:spcAft>
              <a:buSzPts val="1350"/>
              <a:buChar char="o"/>
              <a:defRPr sz="135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7" name="Google Shape;137;p17"/>
          <p:cNvSpPr/>
          <p:nvPr>
            <p:ph idx="3" type="pic"/>
          </p:nvPr>
        </p:nvSpPr>
        <p:spPr>
          <a:xfrm>
            <a:off x="4629150" y="3004793"/>
            <a:ext cx="3256822" cy="151093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rgbClr val="0066A1"/>
              </a:buClr>
              <a:buSzPts val="900"/>
              <a:buFont typeface="Merriweather Sans"/>
              <a:buNone/>
              <a:defRPr b="0" i="1" sz="9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rgbClr val="0066A1"/>
              </a:buClr>
              <a:buSzPts val="1350"/>
              <a:buFont typeface="Merriweather Sans"/>
              <a:buChar char="-"/>
              <a:defRPr b="0" i="0" sz="135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rgbClr val="0066A1"/>
              </a:buClr>
              <a:buSzPts val="1350"/>
              <a:buFont typeface="Arial"/>
              <a:buChar char="•"/>
              <a:defRPr b="0" i="0" sz="135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rgbClr val="0066A1"/>
              </a:buClr>
              <a:buSzPts val="1350"/>
              <a:buFont typeface="Noto Sans Symbols"/>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rgbClr val="0066A1"/>
              </a:buClr>
              <a:buSzPts val="1350"/>
              <a:buFont typeface="Courier New"/>
              <a:buChar char="o"/>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38" name="Google Shape;138;p17"/>
          <p:cNvSpPr txBox="1"/>
          <p:nvPr>
            <p:ph idx="12" type="sldNum"/>
          </p:nvPr>
        </p:nvSpPr>
        <p:spPr>
          <a:xfrm>
            <a:off x="222245" y="4782578"/>
            <a:ext cx="313582"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39" name="Google Shape;139;p17"/>
          <p:cNvSpPr txBox="1"/>
          <p:nvPr>
            <p:ph type="title"/>
          </p:nvPr>
        </p:nvSpPr>
        <p:spPr>
          <a:xfrm>
            <a:off x="628650" y="263241"/>
            <a:ext cx="6634132" cy="61039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17"/>
          <p:cNvSpPr txBox="1"/>
          <p:nvPr>
            <p:ph idx="4" type="body"/>
          </p:nvPr>
        </p:nvSpPr>
        <p:spPr>
          <a:xfrm>
            <a:off x="628600" y="933062"/>
            <a:ext cx="7257372" cy="2676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800"/>
              <a:buNone/>
              <a:defRPr b="1" i="1" sz="1800">
                <a:solidFill>
                  <a:srgbClr val="01B4E3"/>
                </a:solidFill>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1" name="Google Shape;141;p17"/>
          <p:cNvSpPr/>
          <p:nvPr>
            <p:ph idx="5" type="pic"/>
          </p:nvPr>
        </p:nvSpPr>
        <p:spPr>
          <a:xfrm>
            <a:off x="627330" y="4557933"/>
            <a:ext cx="1665703" cy="529296"/>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750"/>
              </a:spcBef>
              <a:spcAft>
                <a:spcPts val="0"/>
              </a:spcAft>
              <a:buClr>
                <a:srgbClr val="0066A1"/>
              </a:buClr>
              <a:buSzPts val="1000"/>
              <a:buFont typeface="Merriweather Sans"/>
              <a:buNone/>
              <a:defRPr b="1" i="0" sz="10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rgbClr val="0066A1"/>
              </a:buClr>
              <a:buSzPts val="1350"/>
              <a:buFont typeface="Merriweather Sans"/>
              <a:buChar char="-"/>
              <a:defRPr b="0" i="0" sz="135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rgbClr val="0066A1"/>
              </a:buClr>
              <a:buSzPts val="1350"/>
              <a:buFont typeface="Arial"/>
              <a:buChar char="•"/>
              <a:defRPr b="0" i="0" sz="135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rgbClr val="0066A1"/>
              </a:buClr>
              <a:buSzPts val="1350"/>
              <a:buFont typeface="Noto Sans Symbols"/>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rgbClr val="0066A1"/>
              </a:buClr>
              <a:buSzPts val="1350"/>
              <a:buFont typeface="Courier New"/>
              <a:buChar char="o"/>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and Image">
  <p:cSld name="Bullets and Image">
    <p:spTree>
      <p:nvGrpSpPr>
        <p:cNvPr id="142" name="Shape 142"/>
        <p:cNvGrpSpPr/>
        <p:nvPr/>
      </p:nvGrpSpPr>
      <p:grpSpPr>
        <a:xfrm>
          <a:off x="0" y="0"/>
          <a:ext cx="0" cy="0"/>
          <a:chOff x="0" y="0"/>
          <a:chExt cx="0" cy="0"/>
        </a:xfrm>
      </p:grpSpPr>
      <p:sp>
        <p:nvSpPr>
          <p:cNvPr id="143" name="Google Shape;143;p18"/>
          <p:cNvSpPr txBox="1"/>
          <p:nvPr>
            <p:ph idx="1" type="body"/>
          </p:nvPr>
        </p:nvSpPr>
        <p:spPr>
          <a:xfrm>
            <a:off x="628650" y="1369218"/>
            <a:ext cx="4473353" cy="2165833"/>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4" name="Google Shape;144;p18"/>
          <p:cNvSpPr txBox="1"/>
          <p:nvPr>
            <p:ph idx="2" type="body"/>
          </p:nvPr>
        </p:nvSpPr>
        <p:spPr>
          <a:xfrm>
            <a:off x="628650" y="3599358"/>
            <a:ext cx="4473353" cy="95036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400"/>
              <a:buNone/>
              <a:defRPr b="1" sz="1400">
                <a:solidFill>
                  <a:srgbClr val="0066A1"/>
                </a:solidFill>
              </a:defRPr>
            </a:lvl1pPr>
            <a:lvl2pPr indent="-314325" lvl="1" marL="914400" algn="l">
              <a:lnSpc>
                <a:spcPct val="90000"/>
              </a:lnSpc>
              <a:spcBef>
                <a:spcPts val="375"/>
              </a:spcBef>
              <a:spcAft>
                <a:spcPts val="0"/>
              </a:spcAft>
              <a:buSzPts val="1350"/>
              <a:buChar char="-"/>
              <a:defRPr sz="1350"/>
            </a:lvl2pPr>
            <a:lvl3pPr indent="-314325" lvl="2" marL="1371600" algn="l">
              <a:lnSpc>
                <a:spcPct val="90000"/>
              </a:lnSpc>
              <a:spcBef>
                <a:spcPts val="375"/>
              </a:spcBef>
              <a:spcAft>
                <a:spcPts val="0"/>
              </a:spcAft>
              <a:buSzPts val="1350"/>
              <a:buChar char="•"/>
              <a:defRPr sz="1350"/>
            </a:lvl3pPr>
            <a:lvl4pPr indent="-314325" lvl="3" marL="1828800" algn="l">
              <a:lnSpc>
                <a:spcPct val="90000"/>
              </a:lnSpc>
              <a:spcBef>
                <a:spcPts val="375"/>
              </a:spcBef>
              <a:spcAft>
                <a:spcPts val="0"/>
              </a:spcAft>
              <a:buSzPts val="1350"/>
              <a:buChar char="▪"/>
              <a:defRPr sz="1350"/>
            </a:lvl4pPr>
            <a:lvl5pPr indent="-314325" lvl="4" marL="2286000" algn="l">
              <a:lnSpc>
                <a:spcPct val="90000"/>
              </a:lnSpc>
              <a:spcBef>
                <a:spcPts val="375"/>
              </a:spcBef>
              <a:spcAft>
                <a:spcPts val="0"/>
              </a:spcAft>
              <a:buSzPts val="1350"/>
              <a:buChar char="o"/>
              <a:defRPr sz="135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5" name="Google Shape;145;p18"/>
          <p:cNvSpPr/>
          <p:nvPr>
            <p:ph idx="3" type="pic"/>
          </p:nvPr>
        </p:nvSpPr>
        <p:spPr>
          <a:xfrm>
            <a:off x="5188465" y="1369217"/>
            <a:ext cx="2697508" cy="318050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rgbClr val="0066A1"/>
              </a:buClr>
              <a:buSzPts val="900"/>
              <a:buFont typeface="Merriweather Sans"/>
              <a:buNone/>
              <a:defRPr b="0" i="1" sz="9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rgbClr val="0066A1"/>
              </a:buClr>
              <a:buSzPts val="1350"/>
              <a:buFont typeface="Merriweather Sans"/>
              <a:buChar char="-"/>
              <a:defRPr b="0" i="0" sz="135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rgbClr val="0066A1"/>
              </a:buClr>
              <a:buSzPts val="1350"/>
              <a:buFont typeface="Arial"/>
              <a:buChar char="•"/>
              <a:defRPr b="0" i="0" sz="135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rgbClr val="0066A1"/>
              </a:buClr>
              <a:buSzPts val="1350"/>
              <a:buFont typeface="Noto Sans Symbols"/>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rgbClr val="0066A1"/>
              </a:buClr>
              <a:buSzPts val="1350"/>
              <a:buFont typeface="Courier New"/>
              <a:buChar char="o"/>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46" name="Google Shape;146;p18"/>
          <p:cNvSpPr txBox="1"/>
          <p:nvPr>
            <p:ph idx="12" type="sldNum"/>
          </p:nvPr>
        </p:nvSpPr>
        <p:spPr>
          <a:xfrm>
            <a:off x="222245" y="4782578"/>
            <a:ext cx="313582"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47" name="Google Shape;147;p18"/>
          <p:cNvSpPr txBox="1"/>
          <p:nvPr>
            <p:ph type="title"/>
          </p:nvPr>
        </p:nvSpPr>
        <p:spPr>
          <a:xfrm>
            <a:off x="628650" y="263241"/>
            <a:ext cx="6634132" cy="61039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18"/>
          <p:cNvSpPr txBox="1"/>
          <p:nvPr>
            <p:ph idx="4" type="body"/>
          </p:nvPr>
        </p:nvSpPr>
        <p:spPr>
          <a:xfrm>
            <a:off x="628600" y="933062"/>
            <a:ext cx="7257372" cy="2676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800"/>
              <a:buNone/>
              <a:defRPr b="1" i="1" sz="1800">
                <a:solidFill>
                  <a:srgbClr val="01B4E3"/>
                </a:solidFill>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9" name="Google Shape;149;p18"/>
          <p:cNvSpPr/>
          <p:nvPr>
            <p:ph idx="5" type="pic"/>
          </p:nvPr>
        </p:nvSpPr>
        <p:spPr>
          <a:xfrm>
            <a:off x="627330" y="4557933"/>
            <a:ext cx="1665703" cy="529296"/>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750"/>
              </a:spcBef>
              <a:spcAft>
                <a:spcPts val="0"/>
              </a:spcAft>
              <a:buClr>
                <a:srgbClr val="0066A1"/>
              </a:buClr>
              <a:buSzPts val="1000"/>
              <a:buFont typeface="Merriweather Sans"/>
              <a:buNone/>
              <a:defRPr b="1" i="0" sz="10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rgbClr val="0066A1"/>
              </a:buClr>
              <a:buSzPts val="1350"/>
              <a:buFont typeface="Merriweather Sans"/>
              <a:buChar char="-"/>
              <a:defRPr b="0" i="0" sz="135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rgbClr val="0066A1"/>
              </a:buClr>
              <a:buSzPts val="1350"/>
              <a:buFont typeface="Arial"/>
              <a:buChar char="•"/>
              <a:defRPr b="0" i="0" sz="135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rgbClr val="0066A1"/>
              </a:buClr>
              <a:buSzPts val="1350"/>
              <a:buFont typeface="Noto Sans Symbols"/>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rgbClr val="0066A1"/>
              </a:buClr>
              <a:buSzPts val="1350"/>
              <a:buFont typeface="Courier New"/>
              <a:buChar char="o"/>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7" name="Shape 27"/>
        <p:cNvGrpSpPr/>
        <p:nvPr/>
      </p:nvGrpSpPr>
      <p:grpSpPr>
        <a:xfrm>
          <a:off x="0" y="0"/>
          <a:ext cx="0" cy="0"/>
          <a:chOff x="0" y="0"/>
          <a:chExt cx="0" cy="0"/>
        </a:xfrm>
      </p:grpSpPr>
      <p:pic>
        <p:nvPicPr>
          <p:cNvPr id="28" name="Google Shape;28;p3"/>
          <p:cNvPicPr preferRelativeResize="0"/>
          <p:nvPr/>
        </p:nvPicPr>
        <p:blipFill rotWithShape="1">
          <a:blip r:embed="rId2">
            <a:alphaModFix amt="20000"/>
          </a:blip>
          <a:srcRect b="3261" l="7293" r="32246" t="-1536"/>
          <a:stretch/>
        </p:blipFill>
        <p:spPr>
          <a:xfrm rot="5400000">
            <a:off x="1608362" y="-1608363"/>
            <a:ext cx="5143500" cy="8360226"/>
          </a:xfrm>
          <a:prstGeom prst="rect">
            <a:avLst/>
          </a:prstGeom>
          <a:noFill/>
          <a:ln>
            <a:noFill/>
          </a:ln>
        </p:spPr>
      </p:pic>
      <p:sp>
        <p:nvSpPr>
          <p:cNvPr id="29" name="Google Shape;29;p3"/>
          <p:cNvSpPr/>
          <p:nvPr/>
        </p:nvSpPr>
        <p:spPr>
          <a:xfrm>
            <a:off x="-2255" y="0"/>
            <a:ext cx="8116389" cy="5143500"/>
          </a:xfrm>
          <a:prstGeom prst="snip1Rect">
            <a:avLst>
              <a:gd fmla="val 16667" name="adj"/>
            </a:avLst>
          </a:prstGeom>
          <a:solidFill>
            <a:schemeClr val="lt1">
              <a:alpha val="5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30" name="Google Shape;30;p3"/>
          <p:cNvGrpSpPr/>
          <p:nvPr/>
        </p:nvGrpSpPr>
        <p:grpSpPr>
          <a:xfrm>
            <a:off x="7239485" y="0"/>
            <a:ext cx="1961158" cy="5143501"/>
            <a:chOff x="7239485" y="0"/>
            <a:chExt cx="1961158" cy="5143501"/>
          </a:xfrm>
        </p:grpSpPr>
        <p:sp>
          <p:nvSpPr>
            <p:cNvPr id="31" name="Google Shape;31;p3"/>
            <p:cNvSpPr/>
            <p:nvPr/>
          </p:nvSpPr>
          <p:spPr>
            <a:xfrm flipH="1">
              <a:off x="8037870" y="1"/>
              <a:ext cx="1162773" cy="5143500"/>
            </a:xfrm>
            <a:prstGeom prst="snip1Rect">
              <a:avLst>
                <a:gd fmla="val 50000" name="adj"/>
              </a:avLst>
            </a:prstGeom>
            <a:solidFill>
              <a:srgbClr val="0045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 name="Google Shape;32;p3"/>
            <p:cNvSpPr/>
            <p:nvPr/>
          </p:nvSpPr>
          <p:spPr>
            <a:xfrm flipH="1" rot="-5400000">
              <a:off x="7239485" y="0"/>
              <a:ext cx="1958904" cy="1958904"/>
            </a:xfrm>
            <a:prstGeom prst="rtTriangle">
              <a:avLst/>
            </a:prstGeom>
            <a:solidFill>
              <a:srgbClr val="0045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id="33" name="Google Shape;33;p3"/>
          <p:cNvPicPr preferRelativeResize="0"/>
          <p:nvPr/>
        </p:nvPicPr>
        <p:blipFill rotWithShape="1">
          <a:blip r:embed="rId3">
            <a:alphaModFix/>
          </a:blip>
          <a:srcRect b="0" l="0" r="0" t="0"/>
          <a:stretch/>
        </p:blipFill>
        <p:spPr>
          <a:xfrm>
            <a:off x="8037140" y="200112"/>
            <a:ext cx="931635" cy="526201"/>
          </a:xfrm>
          <a:prstGeom prst="rect">
            <a:avLst/>
          </a:prstGeom>
          <a:noFill/>
          <a:ln>
            <a:noFill/>
          </a:ln>
        </p:spPr>
      </p:pic>
      <p:sp>
        <p:nvSpPr>
          <p:cNvPr id="34" name="Google Shape;34;p3"/>
          <p:cNvSpPr txBox="1"/>
          <p:nvPr>
            <p:ph type="ctrTitle"/>
          </p:nvPr>
        </p:nvSpPr>
        <p:spPr>
          <a:xfrm>
            <a:off x="627333" y="1954061"/>
            <a:ext cx="6898820" cy="94691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73AE"/>
              </a:buClr>
              <a:buSzPts val="3300"/>
              <a:buFont typeface="Calibri"/>
              <a:buNone/>
              <a:defRPr i="0" sz="3300">
                <a:solidFill>
                  <a:srgbClr val="0073A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
          <p:cNvSpPr txBox="1"/>
          <p:nvPr>
            <p:ph idx="1" type="subTitle"/>
          </p:nvPr>
        </p:nvSpPr>
        <p:spPr>
          <a:xfrm>
            <a:off x="627333" y="2970031"/>
            <a:ext cx="6898820" cy="956810"/>
          </a:xfrm>
          <a:prstGeom prst="rect">
            <a:avLst/>
          </a:prstGeom>
          <a:noFill/>
          <a:ln>
            <a:noFill/>
          </a:ln>
        </p:spPr>
        <p:txBody>
          <a:bodyPr anchorCtr="0" anchor="t" bIns="45700" lIns="91425" spcFirstLastPara="1" rIns="91425" wrap="square" tIns="45700">
            <a:noAutofit/>
          </a:bodyPr>
          <a:lstStyle>
            <a:lvl1pPr lvl="0" algn="l">
              <a:lnSpc>
                <a:spcPct val="90000"/>
              </a:lnSpc>
              <a:spcBef>
                <a:spcPts val="750"/>
              </a:spcBef>
              <a:spcAft>
                <a:spcPts val="0"/>
              </a:spcAft>
              <a:buSzPts val="2500"/>
              <a:buNone/>
              <a:defRPr b="1" i="1" sz="2500">
                <a:solidFill>
                  <a:srgbClr val="01B4E3"/>
                </a:solidFill>
                <a:latin typeface="Calibri"/>
                <a:ea typeface="Calibri"/>
                <a:cs typeface="Calibri"/>
                <a:sym typeface="Calibri"/>
              </a:defRPr>
            </a:lvl1pPr>
            <a:lvl2pPr lvl="1" algn="ctr">
              <a:lnSpc>
                <a:spcPct val="90000"/>
              </a:lnSpc>
              <a:spcBef>
                <a:spcPts val="375"/>
              </a:spcBef>
              <a:spcAft>
                <a:spcPts val="0"/>
              </a:spcAft>
              <a:buSzPts val="1500"/>
              <a:buNone/>
              <a:defRPr sz="1500"/>
            </a:lvl2pPr>
            <a:lvl3pPr lvl="2" algn="ctr">
              <a:lnSpc>
                <a:spcPct val="90000"/>
              </a:lnSpc>
              <a:spcBef>
                <a:spcPts val="375"/>
              </a:spcBef>
              <a:spcAft>
                <a:spcPts val="0"/>
              </a:spcAft>
              <a:buSzPts val="1350"/>
              <a:buNone/>
              <a:defRPr sz="1350"/>
            </a:lvl3pPr>
            <a:lvl4pPr lvl="3" algn="ctr">
              <a:lnSpc>
                <a:spcPct val="90000"/>
              </a:lnSpc>
              <a:spcBef>
                <a:spcPts val="375"/>
              </a:spcBef>
              <a:spcAft>
                <a:spcPts val="0"/>
              </a:spcAft>
              <a:buSzPts val="1200"/>
              <a:buNone/>
              <a:defRPr sz="1200"/>
            </a:lvl4pPr>
            <a:lvl5pPr lvl="4" algn="ctr">
              <a:lnSpc>
                <a:spcPct val="90000"/>
              </a:lnSpc>
              <a:spcBef>
                <a:spcPts val="375"/>
              </a:spcBef>
              <a:spcAft>
                <a:spcPts val="0"/>
              </a:spcAft>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36" name="Google Shape;36;p3"/>
          <p:cNvSpPr txBox="1"/>
          <p:nvPr>
            <p:ph idx="2" type="body"/>
          </p:nvPr>
        </p:nvSpPr>
        <p:spPr>
          <a:xfrm>
            <a:off x="628650" y="4470919"/>
            <a:ext cx="6898821" cy="29702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800"/>
              <a:buNone/>
              <a:defRPr b="1" i="1" sz="1800">
                <a:solidFill>
                  <a:srgbClr val="0073AE"/>
                </a:solidFill>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 name="Google Shape;37;p3"/>
          <p:cNvSpPr/>
          <p:nvPr/>
        </p:nvSpPr>
        <p:spPr>
          <a:xfrm>
            <a:off x="-1" y="0"/>
            <a:ext cx="129473" cy="5143500"/>
          </a:xfrm>
          <a:prstGeom prst="rect">
            <a:avLst/>
          </a:prstGeom>
          <a:solidFill>
            <a:srgbClr val="0045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 name="Google Shape;38;p3"/>
          <p:cNvSpPr/>
          <p:nvPr>
            <p:ph idx="3" type="pic"/>
          </p:nvPr>
        </p:nvSpPr>
        <p:spPr>
          <a:xfrm>
            <a:off x="627063" y="627063"/>
            <a:ext cx="2203450" cy="901112"/>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750"/>
              </a:spcBef>
              <a:spcAft>
                <a:spcPts val="0"/>
              </a:spcAft>
              <a:buClr>
                <a:srgbClr val="0066A1"/>
              </a:buClr>
              <a:buSzPts val="1650"/>
              <a:buFont typeface="Merriweather Sans"/>
              <a:buNone/>
              <a:defRPr b="1" i="0" sz="165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rgbClr val="0066A1"/>
              </a:buClr>
              <a:buSzPts val="1350"/>
              <a:buFont typeface="Merriweather Sans"/>
              <a:buChar char="-"/>
              <a:defRPr b="0" i="0" sz="135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rgbClr val="0066A1"/>
              </a:buClr>
              <a:buSzPts val="1350"/>
              <a:buFont typeface="Arial"/>
              <a:buChar char="•"/>
              <a:defRPr b="0" i="0" sz="135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rgbClr val="0066A1"/>
              </a:buClr>
              <a:buSzPts val="1350"/>
              <a:buFont typeface="Noto Sans Symbols"/>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rgbClr val="0066A1"/>
              </a:buClr>
              <a:buSzPts val="1350"/>
              <a:buFont typeface="Courier New"/>
              <a:buChar char="o"/>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p:cSld name="Divider Slide">
    <p:spTree>
      <p:nvGrpSpPr>
        <p:cNvPr id="39" name="Shape 39"/>
        <p:cNvGrpSpPr/>
        <p:nvPr/>
      </p:nvGrpSpPr>
      <p:grpSpPr>
        <a:xfrm>
          <a:off x="0" y="0"/>
          <a:ext cx="0" cy="0"/>
          <a:chOff x="0" y="0"/>
          <a:chExt cx="0" cy="0"/>
        </a:xfrm>
      </p:grpSpPr>
      <p:pic>
        <p:nvPicPr>
          <p:cNvPr id="40" name="Google Shape;40;p4"/>
          <p:cNvPicPr preferRelativeResize="0"/>
          <p:nvPr/>
        </p:nvPicPr>
        <p:blipFill rotWithShape="1">
          <a:blip r:embed="rId2">
            <a:alphaModFix amt="20000"/>
          </a:blip>
          <a:srcRect b="24768" l="3022" r="2942" t="22335"/>
          <a:stretch/>
        </p:blipFill>
        <p:spPr>
          <a:xfrm rot="10800000">
            <a:off x="-1" y="0"/>
            <a:ext cx="9143999" cy="5143500"/>
          </a:xfrm>
          <a:prstGeom prst="rect">
            <a:avLst/>
          </a:prstGeom>
          <a:noFill/>
          <a:ln>
            <a:noFill/>
          </a:ln>
        </p:spPr>
      </p:pic>
      <p:sp>
        <p:nvSpPr>
          <p:cNvPr id="41" name="Google Shape;41;p4"/>
          <p:cNvSpPr/>
          <p:nvPr/>
        </p:nvSpPr>
        <p:spPr>
          <a:xfrm>
            <a:off x="-2255" y="0"/>
            <a:ext cx="8116389" cy="5143500"/>
          </a:xfrm>
          <a:prstGeom prst="snip1Rect">
            <a:avLst>
              <a:gd fmla="val 16667" name="adj"/>
            </a:avLst>
          </a:prstGeom>
          <a:solidFill>
            <a:schemeClr val="lt1">
              <a:alpha val="5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2" name="Google Shape;42;p4"/>
          <p:cNvSpPr txBox="1"/>
          <p:nvPr>
            <p:ph type="ctrTitle"/>
          </p:nvPr>
        </p:nvSpPr>
        <p:spPr>
          <a:xfrm>
            <a:off x="627332" y="1796694"/>
            <a:ext cx="6862040" cy="52298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73AE"/>
              </a:buClr>
              <a:buSzPts val="3300"/>
              <a:buFont typeface="Calibri"/>
              <a:buNone/>
              <a:defRPr i="0" sz="3300">
                <a:solidFill>
                  <a:srgbClr val="0073A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4"/>
          <p:cNvSpPr txBox="1"/>
          <p:nvPr>
            <p:ph idx="1" type="subTitle"/>
          </p:nvPr>
        </p:nvSpPr>
        <p:spPr>
          <a:xfrm>
            <a:off x="627331" y="2388734"/>
            <a:ext cx="6862040" cy="956810"/>
          </a:xfrm>
          <a:prstGeom prst="rect">
            <a:avLst/>
          </a:prstGeom>
          <a:noFill/>
          <a:ln>
            <a:noFill/>
          </a:ln>
        </p:spPr>
        <p:txBody>
          <a:bodyPr anchorCtr="0" anchor="t" bIns="45700" lIns="91425" spcFirstLastPara="1" rIns="91425" wrap="square" tIns="45700">
            <a:noAutofit/>
          </a:bodyPr>
          <a:lstStyle>
            <a:lvl1pPr lvl="0" algn="l">
              <a:lnSpc>
                <a:spcPct val="90000"/>
              </a:lnSpc>
              <a:spcBef>
                <a:spcPts val="750"/>
              </a:spcBef>
              <a:spcAft>
                <a:spcPts val="0"/>
              </a:spcAft>
              <a:buSzPts val="2100"/>
              <a:buNone/>
              <a:defRPr b="1" i="1" sz="2100">
                <a:solidFill>
                  <a:srgbClr val="01B4E3"/>
                </a:solidFill>
                <a:latin typeface="Calibri"/>
                <a:ea typeface="Calibri"/>
                <a:cs typeface="Calibri"/>
                <a:sym typeface="Calibri"/>
              </a:defRPr>
            </a:lvl1pPr>
            <a:lvl2pPr lvl="1" algn="ctr">
              <a:lnSpc>
                <a:spcPct val="90000"/>
              </a:lnSpc>
              <a:spcBef>
                <a:spcPts val="375"/>
              </a:spcBef>
              <a:spcAft>
                <a:spcPts val="0"/>
              </a:spcAft>
              <a:buSzPts val="1500"/>
              <a:buNone/>
              <a:defRPr sz="1500"/>
            </a:lvl2pPr>
            <a:lvl3pPr lvl="2" algn="ctr">
              <a:lnSpc>
                <a:spcPct val="90000"/>
              </a:lnSpc>
              <a:spcBef>
                <a:spcPts val="375"/>
              </a:spcBef>
              <a:spcAft>
                <a:spcPts val="0"/>
              </a:spcAft>
              <a:buSzPts val="1350"/>
              <a:buNone/>
              <a:defRPr sz="1350"/>
            </a:lvl3pPr>
            <a:lvl4pPr lvl="3" algn="ctr">
              <a:lnSpc>
                <a:spcPct val="90000"/>
              </a:lnSpc>
              <a:spcBef>
                <a:spcPts val="375"/>
              </a:spcBef>
              <a:spcAft>
                <a:spcPts val="0"/>
              </a:spcAft>
              <a:buSzPts val="1200"/>
              <a:buNone/>
              <a:defRPr sz="1200"/>
            </a:lvl4pPr>
            <a:lvl5pPr lvl="4" algn="ctr">
              <a:lnSpc>
                <a:spcPct val="90000"/>
              </a:lnSpc>
              <a:spcBef>
                <a:spcPts val="375"/>
              </a:spcBef>
              <a:spcAft>
                <a:spcPts val="0"/>
              </a:spcAft>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44" name="Google Shape;44;p4"/>
          <p:cNvSpPr/>
          <p:nvPr/>
        </p:nvSpPr>
        <p:spPr>
          <a:xfrm>
            <a:off x="-1" y="0"/>
            <a:ext cx="129473" cy="5143500"/>
          </a:xfrm>
          <a:prstGeom prst="rect">
            <a:avLst/>
          </a:prstGeom>
          <a:solidFill>
            <a:srgbClr val="0045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5" name="Google Shape;45;p4"/>
          <p:cNvSpPr/>
          <p:nvPr>
            <p:ph idx="2" type="pic"/>
          </p:nvPr>
        </p:nvSpPr>
        <p:spPr>
          <a:xfrm>
            <a:off x="627331" y="197646"/>
            <a:ext cx="1760992" cy="741805"/>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750"/>
              </a:spcBef>
              <a:spcAft>
                <a:spcPts val="0"/>
              </a:spcAft>
              <a:buClr>
                <a:srgbClr val="0066A1"/>
              </a:buClr>
              <a:buSzPts val="1400"/>
              <a:buFont typeface="Merriweather Sans"/>
              <a:buNone/>
              <a:defRPr b="1" i="0" sz="1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rgbClr val="0066A1"/>
              </a:buClr>
              <a:buSzPts val="1350"/>
              <a:buFont typeface="Merriweather Sans"/>
              <a:buChar char="-"/>
              <a:defRPr b="0" i="0" sz="135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rgbClr val="0066A1"/>
              </a:buClr>
              <a:buSzPts val="1350"/>
              <a:buFont typeface="Arial"/>
              <a:buChar char="•"/>
              <a:defRPr b="0" i="0" sz="135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rgbClr val="0066A1"/>
              </a:buClr>
              <a:buSzPts val="1350"/>
              <a:buFont typeface="Noto Sans Symbols"/>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rgbClr val="0066A1"/>
              </a:buClr>
              <a:buSzPts val="1350"/>
              <a:buFont typeface="Courier New"/>
              <a:buChar char="o"/>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grpSp>
        <p:nvGrpSpPr>
          <p:cNvPr id="46" name="Google Shape;46;p4"/>
          <p:cNvGrpSpPr/>
          <p:nvPr/>
        </p:nvGrpSpPr>
        <p:grpSpPr>
          <a:xfrm>
            <a:off x="7239485" y="0"/>
            <a:ext cx="1961158" cy="5143501"/>
            <a:chOff x="7239485" y="0"/>
            <a:chExt cx="1961158" cy="5143501"/>
          </a:xfrm>
        </p:grpSpPr>
        <p:sp>
          <p:nvSpPr>
            <p:cNvPr id="47" name="Google Shape;47;p4"/>
            <p:cNvSpPr/>
            <p:nvPr/>
          </p:nvSpPr>
          <p:spPr>
            <a:xfrm flipH="1">
              <a:off x="8037870" y="1"/>
              <a:ext cx="1162773" cy="5143500"/>
            </a:xfrm>
            <a:prstGeom prst="snip1Rect">
              <a:avLst>
                <a:gd fmla="val 50000" name="adj"/>
              </a:avLst>
            </a:prstGeom>
            <a:solidFill>
              <a:srgbClr val="0045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8" name="Google Shape;48;p4"/>
            <p:cNvSpPr/>
            <p:nvPr/>
          </p:nvSpPr>
          <p:spPr>
            <a:xfrm flipH="1" rot="-5400000">
              <a:off x="7239485" y="0"/>
              <a:ext cx="1958904" cy="1958904"/>
            </a:xfrm>
            <a:prstGeom prst="rtTriangle">
              <a:avLst/>
            </a:prstGeom>
            <a:solidFill>
              <a:srgbClr val="0045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id="49" name="Google Shape;49;p4"/>
          <p:cNvPicPr preferRelativeResize="0"/>
          <p:nvPr/>
        </p:nvPicPr>
        <p:blipFill rotWithShape="1">
          <a:blip r:embed="rId3">
            <a:alphaModFix/>
          </a:blip>
          <a:srcRect b="0" l="0" r="0" t="0"/>
          <a:stretch/>
        </p:blipFill>
        <p:spPr>
          <a:xfrm>
            <a:off x="8037140" y="200112"/>
            <a:ext cx="931635" cy="526201"/>
          </a:xfrm>
          <a:prstGeom prst="rect">
            <a:avLst/>
          </a:prstGeom>
          <a:noFill/>
          <a:ln>
            <a:noFill/>
          </a:ln>
        </p:spPr>
      </p:pic>
      <p:sp>
        <p:nvSpPr>
          <p:cNvPr id="50" name="Google Shape;50;p4"/>
          <p:cNvSpPr txBox="1"/>
          <p:nvPr>
            <p:ph idx="12" type="sldNum"/>
          </p:nvPr>
        </p:nvSpPr>
        <p:spPr>
          <a:xfrm>
            <a:off x="222245" y="4782578"/>
            <a:ext cx="313582"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i="0" sz="800" u="none" cap="none" strike="noStrike">
                <a:solidFill>
                  <a:srgbClr val="0066A1"/>
                </a:solidFill>
                <a:latin typeface="Calibri"/>
                <a:ea typeface="Calibri"/>
                <a:cs typeface="Calibri"/>
                <a:sym typeface="Calibri"/>
              </a:defRPr>
            </a:lvl1pPr>
            <a:lvl2pPr indent="0" lvl="1" marL="0" algn="l">
              <a:spcBef>
                <a:spcPts val="0"/>
              </a:spcBef>
              <a:buNone/>
              <a:defRPr b="0" i="0" sz="800" u="none" cap="none" strike="noStrike">
                <a:solidFill>
                  <a:srgbClr val="0066A1"/>
                </a:solidFill>
                <a:latin typeface="Calibri"/>
                <a:ea typeface="Calibri"/>
                <a:cs typeface="Calibri"/>
                <a:sym typeface="Calibri"/>
              </a:defRPr>
            </a:lvl2pPr>
            <a:lvl3pPr indent="0" lvl="2" marL="0" algn="l">
              <a:spcBef>
                <a:spcPts val="0"/>
              </a:spcBef>
              <a:buNone/>
              <a:defRPr b="0" i="0" sz="800" u="none" cap="none" strike="noStrike">
                <a:solidFill>
                  <a:srgbClr val="0066A1"/>
                </a:solidFill>
                <a:latin typeface="Calibri"/>
                <a:ea typeface="Calibri"/>
                <a:cs typeface="Calibri"/>
                <a:sym typeface="Calibri"/>
              </a:defRPr>
            </a:lvl3pPr>
            <a:lvl4pPr indent="0" lvl="3" marL="0" algn="l">
              <a:spcBef>
                <a:spcPts val="0"/>
              </a:spcBef>
              <a:buNone/>
              <a:defRPr b="0" i="0" sz="800" u="none" cap="none" strike="noStrike">
                <a:solidFill>
                  <a:srgbClr val="0066A1"/>
                </a:solidFill>
                <a:latin typeface="Calibri"/>
                <a:ea typeface="Calibri"/>
                <a:cs typeface="Calibri"/>
                <a:sym typeface="Calibri"/>
              </a:defRPr>
            </a:lvl4pPr>
            <a:lvl5pPr indent="0" lvl="4" marL="0" algn="l">
              <a:spcBef>
                <a:spcPts val="0"/>
              </a:spcBef>
              <a:buNone/>
              <a:defRPr b="0" i="0" sz="800" u="none" cap="none" strike="noStrike">
                <a:solidFill>
                  <a:srgbClr val="0066A1"/>
                </a:solidFill>
                <a:latin typeface="Calibri"/>
                <a:ea typeface="Calibri"/>
                <a:cs typeface="Calibri"/>
                <a:sym typeface="Calibri"/>
              </a:defRPr>
            </a:lvl5pPr>
            <a:lvl6pPr indent="0" lvl="5" marL="0" algn="l">
              <a:spcBef>
                <a:spcPts val="0"/>
              </a:spcBef>
              <a:buNone/>
              <a:defRPr b="0" i="0" sz="800" u="none" cap="none" strike="noStrike">
                <a:solidFill>
                  <a:srgbClr val="0066A1"/>
                </a:solidFill>
                <a:latin typeface="Calibri"/>
                <a:ea typeface="Calibri"/>
                <a:cs typeface="Calibri"/>
                <a:sym typeface="Calibri"/>
              </a:defRPr>
            </a:lvl6pPr>
            <a:lvl7pPr indent="0" lvl="6" marL="0" algn="l">
              <a:spcBef>
                <a:spcPts val="0"/>
              </a:spcBef>
              <a:buNone/>
              <a:defRPr b="0" i="0" sz="800" u="none" cap="none" strike="noStrike">
                <a:solidFill>
                  <a:srgbClr val="0066A1"/>
                </a:solidFill>
                <a:latin typeface="Calibri"/>
                <a:ea typeface="Calibri"/>
                <a:cs typeface="Calibri"/>
                <a:sym typeface="Calibri"/>
              </a:defRPr>
            </a:lvl7pPr>
            <a:lvl8pPr indent="0" lvl="7" marL="0" algn="l">
              <a:spcBef>
                <a:spcPts val="0"/>
              </a:spcBef>
              <a:buNone/>
              <a:defRPr b="0" i="0" sz="800" u="none" cap="none" strike="noStrike">
                <a:solidFill>
                  <a:srgbClr val="0066A1"/>
                </a:solidFill>
                <a:latin typeface="Calibri"/>
                <a:ea typeface="Calibri"/>
                <a:cs typeface="Calibri"/>
                <a:sym typeface="Calibri"/>
              </a:defRPr>
            </a:lvl8pPr>
            <a:lvl9pPr indent="0" lvl="8" marL="0" algn="l">
              <a:spcBef>
                <a:spcPts val="0"/>
              </a:spcBef>
              <a:buNone/>
              <a:defRPr b="0" i="0" sz="800" u="none" cap="none" strike="noStrike">
                <a:solidFill>
                  <a:srgbClr val="0066A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p:cSld name="Content Slide">
    <p:spTree>
      <p:nvGrpSpPr>
        <p:cNvPr id="51" name="Shape 51"/>
        <p:cNvGrpSpPr/>
        <p:nvPr/>
      </p:nvGrpSpPr>
      <p:grpSpPr>
        <a:xfrm>
          <a:off x="0" y="0"/>
          <a:ext cx="0" cy="0"/>
          <a:chOff x="0" y="0"/>
          <a:chExt cx="0" cy="0"/>
        </a:xfrm>
      </p:grpSpPr>
      <p:sp>
        <p:nvSpPr>
          <p:cNvPr id="52" name="Google Shape;52;p5"/>
          <p:cNvSpPr txBox="1"/>
          <p:nvPr>
            <p:ph idx="1" type="body"/>
          </p:nvPr>
        </p:nvSpPr>
        <p:spPr>
          <a:xfrm>
            <a:off x="628650" y="1369219"/>
            <a:ext cx="7192736" cy="3132413"/>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3" name="Google Shape;53;p5"/>
          <p:cNvSpPr/>
          <p:nvPr/>
        </p:nvSpPr>
        <p:spPr>
          <a:xfrm>
            <a:off x="-1" y="0"/>
            <a:ext cx="129473" cy="5143500"/>
          </a:xfrm>
          <a:prstGeom prst="rect">
            <a:avLst/>
          </a:prstGeom>
          <a:solidFill>
            <a:srgbClr val="0045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54" name="Google Shape;54;p5"/>
          <p:cNvPicPr preferRelativeResize="0"/>
          <p:nvPr/>
        </p:nvPicPr>
        <p:blipFill rotWithShape="1">
          <a:blip r:embed="rId2">
            <a:alphaModFix/>
          </a:blip>
          <a:srcRect b="0" l="0" r="0" t="0"/>
          <a:stretch/>
        </p:blipFill>
        <p:spPr>
          <a:xfrm>
            <a:off x="8016622" y="197647"/>
            <a:ext cx="957445" cy="534388"/>
          </a:xfrm>
          <a:prstGeom prst="rect">
            <a:avLst/>
          </a:prstGeom>
          <a:noFill/>
          <a:ln>
            <a:noFill/>
          </a:ln>
        </p:spPr>
      </p:pic>
      <p:sp>
        <p:nvSpPr>
          <p:cNvPr id="55" name="Google Shape;55;p5"/>
          <p:cNvSpPr txBox="1"/>
          <p:nvPr>
            <p:ph idx="12" type="sldNum"/>
          </p:nvPr>
        </p:nvSpPr>
        <p:spPr>
          <a:xfrm>
            <a:off x="222245" y="4782578"/>
            <a:ext cx="313582"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i="0" sz="800" u="none" cap="none" strike="noStrike">
                <a:solidFill>
                  <a:srgbClr val="0066A1"/>
                </a:solidFill>
                <a:latin typeface="Calibri"/>
                <a:ea typeface="Calibri"/>
                <a:cs typeface="Calibri"/>
                <a:sym typeface="Calibri"/>
              </a:defRPr>
            </a:lvl1pPr>
            <a:lvl2pPr indent="0" lvl="1" marL="0" algn="l">
              <a:spcBef>
                <a:spcPts val="0"/>
              </a:spcBef>
              <a:buNone/>
              <a:defRPr b="0" i="0" sz="800" u="none" cap="none" strike="noStrike">
                <a:solidFill>
                  <a:srgbClr val="0066A1"/>
                </a:solidFill>
                <a:latin typeface="Calibri"/>
                <a:ea typeface="Calibri"/>
                <a:cs typeface="Calibri"/>
                <a:sym typeface="Calibri"/>
              </a:defRPr>
            </a:lvl2pPr>
            <a:lvl3pPr indent="0" lvl="2" marL="0" algn="l">
              <a:spcBef>
                <a:spcPts val="0"/>
              </a:spcBef>
              <a:buNone/>
              <a:defRPr b="0" i="0" sz="800" u="none" cap="none" strike="noStrike">
                <a:solidFill>
                  <a:srgbClr val="0066A1"/>
                </a:solidFill>
                <a:latin typeface="Calibri"/>
                <a:ea typeface="Calibri"/>
                <a:cs typeface="Calibri"/>
                <a:sym typeface="Calibri"/>
              </a:defRPr>
            </a:lvl3pPr>
            <a:lvl4pPr indent="0" lvl="3" marL="0" algn="l">
              <a:spcBef>
                <a:spcPts val="0"/>
              </a:spcBef>
              <a:buNone/>
              <a:defRPr b="0" i="0" sz="800" u="none" cap="none" strike="noStrike">
                <a:solidFill>
                  <a:srgbClr val="0066A1"/>
                </a:solidFill>
                <a:latin typeface="Calibri"/>
                <a:ea typeface="Calibri"/>
                <a:cs typeface="Calibri"/>
                <a:sym typeface="Calibri"/>
              </a:defRPr>
            </a:lvl4pPr>
            <a:lvl5pPr indent="0" lvl="4" marL="0" algn="l">
              <a:spcBef>
                <a:spcPts val="0"/>
              </a:spcBef>
              <a:buNone/>
              <a:defRPr b="0" i="0" sz="800" u="none" cap="none" strike="noStrike">
                <a:solidFill>
                  <a:srgbClr val="0066A1"/>
                </a:solidFill>
                <a:latin typeface="Calibri"/>
                <a:ea typeface="Calibri"/>
                <a:cs typeface="Calibri"/>
                <a:sym typeface="Calibri"/>
              </a:defRPr>
            </a:lvl5pPr>
            <a:lvl6pPr indent="0" lvl="5" marL="0" algn="l">
              <a:spcBef>
                <a:spcPts val="0"/>
              </a:spcBef>
              <a:buNone/>
              <a:defRPr b="0" i="0" sz="800" u="none" cap="none" strike="noStrike">
                <a:solidFill>
                  <a:srgbClr val="0066A1"/>
                </a:solidFill>
                <a:latin typeface="Calibri"/>
                <a:ea typeface="Calibri"/>
                <a:cs typeface="Calibri"/>
                <a:sym typeface="Calibri"/>
              </a:defRPr>
            </a:lvl6pPr>
            <a:lvl7pPr indent="0" lvl="6" marL="0" algn="l">
              <a:spcBef>
                <a:spcPts val="0"/>
              </a:spcBef>
              <a:buNone/>
              <a:defRPr b="0" i="0" sz="800" u="none" cap="none" strike="noStrike">
                <a:solidFill>
                  <a:srgbClr val="0066A1"/>
                </a:solidFill>
                <a:latin typeface="Calibri"/>
                <a:ea typeface="Calibri"/>
                <a:cs typeface="Calibri"/>
                <a:sym typeface="Calibri"/>
              </a:defRPr>
            </a:lvl7pPr>
            <a:lvl8pPr indent="0" lvl="7" marL="0" algn="l">
              <a:spcBef>
                <a:spcPts val="0"/>
              </a:spcBef>
              <a:buNone/>
              <a:defRPr b="0" i="0" sz="800" u="none" cap="none" strike="noStrike">
                <a:solidFill>
                  <a:srgbClr val="0066A1"/>
                </a:solidFill>
                <a:latin typeface="Calibri"/>
                <a:ea typeface="Calibri"/>
                <a:cs typeface="Calibri"/>
                <a:sym typeface="Calibri"/>
              </a:defRPr>
            </a:lvl8pPr>
            <a:lvl9pPr indent="0" lvl="8" marL="0" algn="l">
              <a:spcBef>
                <a:spcPts val="0"/>
              </a:spcBef>
              <a:buNone/>
              <a:defRPr b="0" i="0" sz="800" u="none" cap="none" strike="noStrike">
                <a:solidFill>
                  <a:srgbClr val="0066A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r>
              <a:rPr lang="en-US"/>
              <a:t> </a:t>
            </a:r>
            <a:endParaRPr/>
          </a:p>
        </p:txBody>
      </p:sp>
      <p:sp>
        <p:nvSpPr>
          <p:cNvPr id="56" name="Google Shape;56;p5"/>
          <p:cNvSpPr txBox="1"/>
          <p:nvPr>
            <p:ph type="title"/>
          </p:nvPr>
        </p:nvSpPr>
        <p:spPr>
          <a:xfrm>
            <a:off x="628650" y="263241"/>
            <a:ext cx="6634132" cy="61039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5"/>
          <p:cNvSpPr txBox="1"/>
          <p:nvPr>
            <p:ph idx="2" type="body"/>
          </p:nvPr>
        </p:nvSpPr>
        <p:spPr>
          <a:xfrm>
            <a:off x="628600" y="933062"/>
            <a:ext cx="7257372" cy="2676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800"/>
              <a:buNone/>
              <a:defRPr b="1" i="1" sz="1800">
                <a:solidFill>
                  <a:srgbClr val="01B4E3"/>
                </a:solidFill>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8" name="Google Shape;58;p5"/>
          <p:cNvSpPr/>
          <p:nvPr>
            <p:ph idx="3" type="pic"/>
          </p:nvPr>
        </p:nvSpPr>
        <p:spPr>
          <a:xfrm>
            <a:off x="627330" y="4557933"/>
            <a:ext cx="1665703" cy="529296"/>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750"/>
              </a:spcBef>
              <a:spcAft>
                <a:spcPts val="0"/>
              </a:spcAft>
              <a:buClr>
                <a:srgbClr val="0066A1"/>
              </a:buClr>
              <a:buSzPts val="1000"/>
              <a:buFont typeface="Merriweather Sans"/>
              <a:buNone/>
              <a:defRPr b="1" i="0" sz="10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rgbClr val="0066A1"/>
              </a:buClr>
              <a:buSzPts val="1350"/>
              <a:buFont typeface="Merriweather Sans"/>
              <a:buChar char="-"/>
              <a:defRPr b="0" i="0" sz="135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rgbClr val="0066A1"/>
              </a:buClr>
              <a:buSzPts val="1350"/>
              <a:buFont typeface="Arial"/>
              <a:buChar char="•"/>
              <a:defRPr b="0" i="0" sz="135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rgbClr val="0066A1"/>
              </a:buClr>
              <a:buSzPts val="1350"/>
              <a:buFont typeface="Noto Sans Symbols"/>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rgbClr val="0066A1"/>
              </a:buClr>
              <a:buSzPts val="1350"/>
              <a:buFont typeface="Courier New"/>
              <a:buChar char="o"/>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59" name="Shape 59"/>
        <p:cNvGrpSpPr/>
        <p:nvPr/>
      </p:nvGrpSpPr>
      <p:grpSpPr>
        <a:xfrm>
          <a:off x="0" y="0"/>
          <a:ext cx="0" cy="0"/>
          <a:chOff x="0" y="0"/>
          <a:chExt cx="0" cy="0"/>
        </a:xfrm>
      </p:grpSpPr>
      <p:sp>
        <p:nvSpPr>
          <p:cNvPr id="60" name="Google Shape;60;p6"/>
          <p:cNvSpPr txBox="1"/>
          <p:nvPr>
            <p:ph idx="12" type="sldNum"/>
          </p:nvPr>
        </p:nvSpPr>
        <p:spPr>
          <a:xfrm>
            <a:off x="222245" y="4782578"/>
            <a:ext cx="313582"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61" name="Google Shape;61;p6"/>
          <p:cNvSpPr/>
          <p:nvPr>
            <p:ph idx="2" type="pic"/>
          </p:nvPr>
        </p:nvSpPr>
        <p:spPr>
          <a:xfrm>
            <a:off x="627330" y="4557933"/>
            <a:ext cx="1665703" cy="529296"/>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750"/>
              </a:spcBef>
              <a:spcAft>
                <a:spcPts val="0"/>
              </a:spcAft>
              <a:buClr>
                <a:srgbClr val="0066A1"/>
              </a:buClr>
              <a:buSzPts val="1000"/>
              <a:buFont typeface="Merriweather Sans"/>
              <a:buNone/>
              <a:defRPr b="1" i="0" sz="10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rgbClr val="0066A1"/>
              </a:buClr>
              <a:buSzPts val="1350"/>
              <a:buFont typeface="Merriweather Sans"/>
              <a:buChar char="-"/>
              <a:defRPr b="0" i="0" sz="135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rgbClr val="0066A1"/>
              </a:buClr>
              <a:buSzPts val="1350"/>
              <a:buFont typeface="Arial"/>
              <a:buChar char="•"/>
              <a:defRPr b="0" i="0" sz="135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rgbClr val="0066A1"/>
              </a:buClr>
              <a:buSzPts val="1350"/>
              <a:buFont typeface="Noto Sans Symbols"/>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rgbClr val="0066A1"/>
              </a:buClr>
              <a:buSzPts val="1350"/>
              <a:buFont typeface="Courier New"/>
              <a:buChar char="o"/>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62" name="Google Shape;62;p6"/>
          <p:cNvPicPr preferRelativeResize="0"/>
          <p:nvPr/>
        </p:nvPicPr>
        <p:blipFill rotWithShape="1">
          <a:blip r:embed="rId2">
            <a:alphaModFix/>
          </a:blip>
          <a:srcRect b="0" l="0" r="0" t="0"/>
          <a:stretch/>
        </p:blipFill>
        <p:spPr>
          <a:xfrm>
            <a:off x="1072161" y="273627"/>
            <a:ext cx="6087207" cy="456540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Two Columns">
    <p:spTree>
      <p:nvGrpSpPr>
        <p:cNvPr id="63" name="Shape 63"/>
        <p:cNvGrpSpPr/>
        <p:nvPr/>
      </p:nvGrpSpPr>
      <p:grpSpPr>
        <a:xfrm>
          <a:off x="0" y="0"/>
          <a:ext cx="0" cy="0"/>
          <a:chOff x="0" y="0"/>
          <a:chExt cx="0" cy="0"/>
        </a:xfrm>
      </p:grpSpPr>
      <p:sp>
        <p:nvSpPr>
          <p:cNvPr id="64" name="Google Shape;64;p7"/>
          <p:cNvSpPr txBox="1"/>
          <p:nvPr>
            <p:ph idx="1" type="body"/>
          </p:nvPr>
        </p:nvSpPr>
        <p:spPr>
          <a:xfrm>
            <a:off x="628650" y="1369218"/>
            <a:ext cx="3401699" cy="314651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5" name="Google Shape;65;p7"/>
          <p:cNvSpPr txBox="1"/>
          <p:nvPr>
            <p:ph idx="2" type="body"/>
          </p:nvPr>
        </p:nvSpPr>
        <p:spPr>
          <a:xfrm>
            <a:off x="4093323" y="1369218"/>
            <a:ext cx="3792649" cy="314651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6" name="Google Shape;66;p7"/>
          <p:cNvSpPr txBox="1"/>
          <p:nvPr>
            <p:ph idx="12" type="sldNum"/>
          </p:nvPr>
        </p:nvSpPr>
        <p:spPr>
          <a:xfrm>
            <a:off x="222245" y="4782578"/>
            <a:ext cx="313582"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67" name="Google Shape;67;p7"/>
          <p:cNvSpPr txBox="1"/>
          <p:nvPr>
            <p:ph type="title"/>
          </p:nvPr>
        </p:nvSpPr>
        <p:spPr>
          <a:xfrm>
            <a:off x="628650" y="263241"/>
            <a:ext cx="6634132" cy="61039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7"/>
          <p:cNvSpPr txBox="1"/>
          <p:nvPr>
            <p:ph idx="3" type="body"/>
          </p:nvPr>
        </p:nvSpPr>
        <p:spPr>
          <a:xfrm>
            <a:off x="628600" y="933062"/>
            <a:ext cx="7257372" cy="2676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800"/>
              <a:buNone/>
              <a:defRPr b="1" i="1" sz="1800">
                <a:solidFill>
                  <a:srgbClr val="01B4E3"/>
                </a:solidFill>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9" name="Google Shape;69;p7"/>
          <p:cNvSpPr/>
          <p:nvPr>
            <p:ph idx="4" type="pic"/>
          </p:nvPr>
        </p:nvSpPr>
        <p:spPr>
          <a:xfrm>
            <a:off x="627330" y="4557933"/>
            <a:ext cx="1665703" cy="529296"/>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750"/>
              </a:spcBef>
              <a:spcAft>
                <a:spcPts val="0"/>
              </a:spcAft>
              <a:buClr>
                <a:srgbClr val="0066A1"/>
              </a:buClr>
              <a:buSzPts val="1000"/>
              <a:buFont typeface="Merriweather Sans"/>
              <a:buNone/>
              <a:defRPr b="1" i="0" sz="10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rgbClr val="0066A1"/>
              </a:buClr>
              <a:buSzPts val="1350"/>
              <a:buFont typeface="Merriweather Sans"/>
              <a:buChar char="-"/>
              <a:defRPr b="0" i="0" sz="135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rgbClr val="0066A1"/>
              </a:buClr>
              <a:buSzPts val="1350"/>
              <a:buFont typeface="Arial"/>
              <a:buChar char="•"/>
              <a:defRPr b="0" i="0" sz="135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rgbClr val="0066A1"/>
              </a:buClr>
              <a:buSzPts val="1350"/>
              <a:buFont typeface="Noto Sans Symbols"/>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rgbClr val="0066A1"/>
              </a:buClr>
              <a:buSzPts val="1350"/>
              <a:buFont typeface="Courier New"/>
              <a:buChar char="o"/>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ntent">
  <p:cSld name="One Content">
    <p:spTree>
      <p:nvGrpSpPr>
        <p:cNvPr id="70" name="Shape 70"/>
        <p:cNvGrpSpPr/>
        <p:nvPr/>
      </p:nvGrpSpPr>
      <p:grpSpPr>
        <a:xfrm>
          <a:off x="0" y="0"/>
          <a:ext cx="0" cy="0"/>
          <a:chOff x="0" y="0"/>
          <a:chExt cx="0" cy="0"/>
        </a:xfrm>
      </p:grpSpPr>
      <p:sp>
        <p:nvSpPr>
          <p:cNvPr id="71" name="Google Shape;71;p8"/>
          <p:cNvSpPr txBox="1"/>
          <p:nvPr>
            <p:ph idx="1" type="body"/>
          </p:nvPr>
        </p:nvSpPr>
        <p:spPr>
          <a:xfrm>
            <a:off x="4268050" y="1369219"/>
            <a:ext cx="3617922" cy="31887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900"/>
              <a:buNone/>
              <a:defRPr i="1" sz="900"/>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2" name="Google Shape;72;p8"/>
          <p:cNvSpPr txBox="1"/>
          <p:nvPr>
            <p:ph idx="2" type="body"/>
          </p:nvPr>
        </p:nvSpPr>
        <p:spPr>
          <a:xfrm>
            <a:off x="628650" y="1369218"/>
            <a:ext cx="3518183" cy="317464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3" name="Google Shape;73;p8"/>
          <p:cNvSpPr txBox="1"/>
          <p:nvPr>
            <p:ph idx="12" type="sldNum"/>
          </p:nvPr>
        </p:nvSpPr>
        <p:spPr>
          <a:xfrm>
            <a:off x="222245" y="4782578"/>
            <a:ext cx="313582"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74" name="Google Shape;74;p8"/>
          <p:cNvSpPr txBox="1"/>
          <p:nvPr>
            <p:ph type="title"/>
          </p:nvPr>
        </p:nvSpPr>
        <p:spPr>
          <a:xfrm>
            <a:off x="628650" y="263241"/>
            <a:ext cx="6634132" cy="61039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8"/>
          <p:cNvSpPr txBox="1"/>
          <p:nvPr>
            <p:ph idx="3" type="body"/>
          </p:nvPr>
        </p:nvSpPr>
        <p:spPr>
          <a:xfrm>
            <a:off x="628600" y="933062"/>
            <a:ext cx="7257372" cy="2676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800"/>
              <a:buNone/>
              <a:defRPr b="1" i="1" sz="1800">
                <a:solidFill>
                  <a:srgbClr val="01B4E3"/>
                </a:solidFill>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6" name="Google Shape;76;p8"/>
          <p:cNvSpPr/>
          <p:nvPr>
            <p:ph idx="4" type="pic"/>
          </p:nvPr>
        </p:nvSpPr>
        <p:spPr>
          <a:xfrm>
            <a:off x="627330" y="4557933"/>
            <a:ext cx="1665703" cy="529296"/>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750"/>
              </a:spcBef>
              <a:spcAft>
                <a:spcPts val="0"/>
              </a:spcAft>
              <a:buClr>
                <a:srgbClr val="0066A1"/>
              </a:buClr>
              <a:buSzPts val="1000"/>
              <a:buFont typeface="Merriweather Sans"/>
              <a:buNone/>
              <a:defRPr b="1" i="0" sz="10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rgbClr val="0066A1"/>
              </a:buClr>
              <a:buSzPts val="1350"/>
              <a:buFont typeface="Merriweather Sans"/>
              <a:buChar char="-"/>
              <a:defRPr b="0" i="0" sz="135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rgbClr val="0066A1"/>
              </a:buClr>
              <a:buSzPts val="1350"/>
              <a:buFont typeface="Arial"/>
              <a:buChar char="•"/>
              <a:defRPr b="0" i="0" sz="135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rgbClr val="0066A1"/>
              </a:buClr>
              <a:buSzPts val="1350"/>
              <a:buFont typeface="Noto Sans Symbols"/>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rgbClr val="0066A1"/>
              </a:buClr>
              <a:buSzPts val="1350"/>
              <a:buFont typeface="Courier New"/>
              <a:buChar char="o"/>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7" name="Shape 77"/>
        <p:cNvGrpSpPr/>
        <p:nvPr/>
      </p:nvGrpSpPr>
      <p:grpSpPr>
        <a:xfrm>
          <a:off x="0" y="0"/>
          <a:ext cx="0" cy="0"/>
          <a:chOff x="0" y="0"/>
          <a:chExt cx="0" cy="0"/>
        </a:xfrm>
      </p:grpSpPr>
      <p:sp>
        <p:nvSpPr>
          <p:cNvPr id="78" name="Google Shape;78;p9"/>
          <p:cNvSpPr txBox="1"/>
          <p:nvPr>
            <p:ph idx="1" type="body"/>
          </p:nvPr>
        </p:nvSpPr>
        <p:spPr>
          <a:xfrm>
            <a:off x="4122444" y="3028586"/>
            <a:ext cx="3763528" cy="149681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900"/>
              <a:buNone/>
              <a:defRPr i="1" sz="900"/>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9" name="Google Shape;79;p9"/>
          <p:cNvSpPr txBox="1"/>
          <p:nvPr>
            <p:ph idx="2" type="body"/>
          </p:nvPr>
        </p:nvSpPr>
        <p:spPr>
          <a:xfrm>
            <a:off x="628650" y="1369219"/>
            <a:ext cx="3413347" cy="3118376"/>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0" name="Google Shape;80;p9"/>
          <p:cNvSpPr txBox="1"/>
          <p:nvPr>
            <p:ph idx="3" type="body"/>
          </p:nvPr>
        </p:nvSpPr>
        <p:spPr>
          <a:xfrm>
            <a:off x="4122444" y="1369219"/>
            <a:ext cx="3763528" cy="157200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900"/>
              <a:buNone/>
              <a:defRPr i="1" sz="900"/>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9"/>
          <p:cNvSpPr txBox="1"/>
          <p:nvPr>
            <p:ph idx="12" type="sldNum"/>
          </p:nvPr>
        </p:nvSpPr>
        <p:spPr>
          <a:xfrm>
            <a:off x="222245" y="4782578"/>
            <a:ext cx="313582"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82" name="Google Shape;82;p9"/>
          <p:cNvSpPr txBox="1"/>
          <p:nvPr>
            <p:ph type="title"/>
          </p:nvPr>
        </p:nvSpPr>
        <p:spPr>
          <a:xfrm>
            <a:off x="628650" y="263241"/>
            <a:ext cx="6634132" cy="61039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9"/>
          <p:cNvSpPr txBox="1"/>
          <p:nvPr>
            <p:ph idx="4" type="body"/>
          </p:nvPr>
        </p:nvSpPr>
        <p:spPr>
          <a:xfrm>
            <a:off x="628600" y="933062"/>
            <a:ext cx="7257372" cy="2676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800"/>
              <a:buNone/>
              <a:defRPr b="1" i="1" sz="1800">
                <a:solidFill>
                  <a:srgbClr val="01B4E3"/>
                </a:solidFill>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4" name="Google Shape;84;p9"/>
          <p:cNvSpPr/>
          <p:nvPr>
            <p:ph idx="5" type="pic"/>
          </p:nvPr>
        </p:nvSpPr>
        <p:spPr>
          <a:xfrm>
            <a:off x="627330" y="4557933"/>
            <a:ext cx="1665703" cy="529296"/>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750"/>
              </a:spcBef>
              <a:spcAft>
                <a:spcPts val="0"/>
              </a:spcAft>
              <a:buClr>
                <a:srgbClr val="0066A1"/>
              </a:buClr>
              <a:buSzPts val="1000"/>
              <a:buFont typeface="Merriweather Sans"/>
              <a:buNone/>
              <a:defRPr b="1" i="0" sz="10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rgbClr val="0066A1"/>
              </a:buClr>
              <a:buSzPts val="1350"/>
              <a:buFont typeface="Merriweather Sans"/>
              <a:buChar char="-"/>
              <a:defRPr b="0" i="0" sz="135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rgbClr val="0066A1"/>
              </a:buClr>
              <a:buSzPts val="1350"/>
              <a:buFont typeface="Arial"/>
              <a:buChar char="•"/>
              <a:defRPr b="0" i="0" sz="135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rgbClr val="0066A1"/>
              </a:buClr>
              <a:buSzPts val="1350"/>
              <a:buFont typeface="Noto Sans Symbols"/>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rgbClr val="0066A1"/>
              </a:buClr>
              <a:buSzPts val="1350"/>
              <a:buFont typeface="Courier New"/>
              <a:buChar char="o"/>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85" name="Shape 85"/>
        <p:cNvGrpSpPr/>
        <p:nvPr/>
      </p:nvGrpSpPr>
      <p:grpSpPr>
        <a:xfrm>
          <a:off x="0" y="0"/>
          <a:ext cx="0" cy="0"/>
          <a:chOff x="0" y="0"/>
          <a:chExt cx="0" cy="0"/>
        </a:xfrm>
      </p:grpSpPr>
      <p:sp>
        <p:nvSpPr>
          <p:cNvPr id="86" name="Google Shape;86;p10"/>
          <p:cNvSpPr txBox="1"/>
          <p:nvPr>
            <p:ph idx="1" type="body"/>
          </p:nvPr>
        </p:nvSpPr>
        <p:spPr>
          <a:xfrm>
            <a:off x="4268049" y="2195725"/>
            <a:ext cx="3617923" cy="236220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900"/>
              <a:buNone/>
              <a:defRPr i="1" sz="900"/>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7" name="Google Shape;87;p10"/>
          <p:cNvSpPr txBox="1"/>
          <p:nvPr>
            <p:ph idx="2" type="body"/>
          </p:nvPr>
        </p:nvSpPr>
        <p:spPr>
          <a:xfrm>
            <a:off x="628650" y="1369219"/>
            <a:ext cx="3582249" cy="3188713"/>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8" name="Google Shape;88;p10"/>
          <p:cNvSpPr txBox="1"/>
          <p:nvPr>
            <p:ph idx="3" type="body"/>
          </p:nvPr>
        </p:nvSpPr>
        <p:spPr>
          <a:xfrm>
            <a:off x="4268049" y="1369219"/>
            <a:ext cx="3617923" cy="75888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200"/>
              <a:buNone/>
              <a:defRPr b="0" sz="1200"/>
            </a:lvl1pPr>
            <a:lvl2pPr indent="-314325" lvl="1" marL="914400" algn="l">
              <a:lnSpc>
                <a:spcPct val="90000"/>
              </a:lnSpc>
              <a:spcBef>
                <a:spcPts val="375"/>
              </a:spcBef>
              <a:spcAft>
                <a:spcPts val="0"/>
              </a:spcAft>
              <a:buSzPts val="1350"/>
              <a:buChar char="-"/>
              <a:defRPr sz="1350"/>
            </a:lvl2pPr>
            <a:lvl3pPr indent="-314325" lvl="2" marL="1371600" algn="l">
              <a:lnSpc>
                <a:spcPct val="90000"/>
              </a:lnSpc>
              <a:spcBef>
                <a:spcPts val="375"/>
              </a:spcBef>
              <a:spcAft>
                <a:spcPts val="0"/>
              </a:spcAft>
              <a:buSzPts val="1350"/>
              <a:buChar char="•"/>
              <a:defRPr sz="1350"/>
            </a:lvl3pPr>
            <a:lvl4pPr indent="-314325" lvl="3" marL="1828800" algn="l">
              <a:lnSpc>
                <a:spcPct val="90000"/>
              </a:lnSpc>
              <a:spcBef>
                <a:spcPts val="375"/>
              </a:spcBef>
              <a:spcAft>
                <a:spcPts val="0"/>
              </a:spcAft>
              <a:buSzPts val="1350"/>
              <a:buChar char="▪"/>
              <a:defRPr sz="1350"/>
            </a:lvl4pPr>
            <a:lvl5pPr indent="-314325" lvl="4" marL="2286000" algn="l">
              <a:lnSpc>
                <a:spcPct val="90000"/>
              </a:lnSpc>
              <a:spcBef>
                <a:spcPts val="375"/>
              </a:spcBef>
              <a:spcAft>
                <a:spcPts val="0"/>
              </a:spcAft>
              <a:buSzPts val="1350"/>
              <a:buChar char="o"/>
              <a:defRPr sz="135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9" name="Google Shape;89;p10"/>
          <p:cNvSpPr txBox="1"/>
          <p:nvPr>
            <p:ph idx="12" type="sldNum"/>
          </p:nvPr>
        </p:nvSpPr>
        <p:spPr>
          <a:xfrm>
            <a:off x="222245" y="4782578"/>
            <a:ext cx="313582"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90" name="Google Shape;90;p10"/>
          <p:cNvSpPr txBox="1"/>
          <p:nvPr>
            <p:ph type="title"/>
          </p:nvPr>
        </p:nvSpPr>
        <p:spPr>
          <a:xfrm>
            <a:off x="628650" y="263241"/>
            <a:ext cx="6634132" cy="61039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0"/>
          <p:cNvSpPr txBox="1"/>
          <p:nvPr>
            <p:ph idx="4" type="body"/>
          </p:nvPr>
        </p:nvSpPr>
        <p:spPr>
          <a:xfrm>
            <a:off x="628600" y="933062"/>
            <a:ext cx="7257372" cy="2676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800"/>
              <a:buNone/>
              <a:defRPr b="1" i="1" sz="1800">
                <a:solidFill>
                  <a:srgbClr val="01B4E3"/>
                </a:solidFill>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2" name="Google Shape;92;p10"/>
          <p:cNvSpPr/>
          <p:nvPr>
            <p:ph idx="5" type="pic"/>
          </p:nvPr>
        </p:nvSpPr>
        <p:spPr>
          <a:xfrm>
            <a:off x="627330" y="4557933"/>
            <a:ext cx="1665703" cy="529296"/>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750"/>
              </a:spcBef>
              <a:spcAft>
                <a:spcPts val="0"/>
              </a:spcAft>
              <a:buClr>
                <a:srgbClr val="0066A1"/>
              </a:buClr>
              <a:buSzPts val="1000"/>
              <a:buFont typeface="Merriweather Sans"/>
              <a:buNone/>
              <a:defRPr b="1" i="0" sz="10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rgbClr val="0066A1"/>
              </a:buClr>
              <a:buSzPts val="1350"/>
              <a:buFont typeface="Merriweather Sans"/>
              <a:buChar char="-"/>
              <a:defRPr b="0" i="0" sz="135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rgbClr val="0066A1"/>
              </a:buClr>
              <a:buSzPts val="1350"/>
              <a:buFont typeface="Arial"/>
              <a:buChar char="•"/>
              <a:defRPr b="0" i="0" sz="135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rgbClr val="0066A1"/>
              </a:buClr>
              <a:buSzPts val="1350"/>
              <a:buFont typeface="Noto Sans Symbols"/>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rgbClr val="0066A1"/>
              </a:buClr>
              <a:buSzPts val="1350"/>
              <a:buFont typeface="Courier New"/>
              <a:buChar char="o"/>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8049986" cy="5143500"/>
          </a:xfrm>
          <a:prstGeom prst="snip1Rect">
            <a:avLst>
              <a:gd fmla="val 16667" name="adj"/>
            </a:avLst>
          </a:prstGeom>
          <a:gradFill>
            <a:gsLst>
              <a:gs pos="0">
                <a:srgbClr val="CBE0EB">
                  <a:alpha val="49803"/>
                </a:srgbClr>
              </a:gs>
              <a:gs pos="79000">
                <a:srgbClr val="D8F0FA">
                  <a:alpha val="29803"/>
                </a:srgbClr>
              </a:gs>
              <a:gs pos="100000">
                <a:srgbClr val="D8F0FA">
                  <a:alpha val="2980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 name="Google Shape;11;p1"/>
          <p:cNvSpPr/>
          <p:nvPr/>
        </p:nvSpPr>
        <p:spPr>
          <a:xfrm>
            <a:off x="-1" y="0"/>
            <a:ext cx="129473" cy="5143500"/>
          </a:xfrm>
          <a:prstGeom prst="rect">
            <a:avLst/>
          </a:prstGeom>
          <a:solidFill>
            <a:srgbClr val="0045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 name="Google Shape;12;p1"/>
          <p:cNvSpPr txBox="1"/>
          <p:nvPr>
            <p:ph type="title"/>
          </p:nvPr>
        </p:nvSpPr>
        <p:spPr>
          <a:xfrm>
            <a:off x="628650" y="263241"/>
            <a:ext cx="6634132" cy="732697"/>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rgbClr val="0066A1"/>
              </a:buClr>
              <a:buSzPts val="2550"/>
              <a:buFont typeface="Calibri"/>
              <a:buNone/>
              <a:defRPr b="1" i="0" sz="2550" u="none" cap="none" strike="noStrike">
                <a:solidFill>
                  <a:srgbClr val="0066A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628650" y="1071619"/>
            <a:ext cx="7024354" cy="3366812"/>
          </a:xfrm>
          <a:prstGeom prst="rect">
            <a:avLst/>
          </a:prstGeom>
          <a:noFill/>
          <a:ln>
            <a:noFill/>
          </a:ln>
        </p:spPr>
        <p:txBody>
          <a:bodyPr anchorCtr="0" anchor="t" bIns="45700" lIns="91425" spcFirstLastPara="1" rIns="91425" wrap="square" tIns="45700">
            <a:noAutofit/>
          </a:bodyPr>
          <a:lstStyle>
            <a:lvl1pPr indent="-333375" lvl="0" marL="457200" marR="0" rtl="0" algn="l">
              <a:lnSpc>
                <a:spcPct val="90000"/>
              </a:lnSpc>
              <a:spcBef>
                <a:spcPts val="750"/>
              </a:spcBef>
              <a:spcAft>
                <a:spcPts val="0"/>
              </a:spcAft>
              <a:buClr>
                <a:srgbClr val="0066A1"/>
              </a:buClr>
              <a:buSzPts val="1650"/>
              <a:buFont typeface="Merriweather Sans"/>
              <a:buChar char="▸"/>
              <a:defRPr b="0" i="0" sz="1650" u="none" cap="none" strike="noStrike">
                <a:solidFill>
                  <a:schemeClr val="dk1"/>
                </a:solidFill>
                <a:latin typeface="Calibri"/>
                <a:ea typeface="Calibri"/>
                <a:cs typeface="Calibri"/>
                <a:sym typeface="Calibri"/>
              </a:defRPr>
            </a:lvl1pPr>
            <a:lvl2pPr indent="-314325" lvl="1" marL="914400" marR="0" rtl="0" algn="l">
              <a:lnSpc>
                <a:spcPct val="90000"/>
              </a:lnSpc>
              <a:spcBef>
                <a:spcPts val="375"/>
              </a:spcBef>
              <a:spcAft>
                <a:spcPts val="0"/>
              </a:spcAft>
              <a:buClr>
                <a:srgbClr val="0066A1"/>
              </a:buClr>
              <a:buSzPts val="1350"/>
              <a:buFont typeface="Merriweather Sans"/>
              <a:buChar char="-"/>
              <a:defRPr b="0" i="0" sz="1350" u="none" cap="none" strike="noStrike">
                <a:solidFill>
                  <a:schemeClr val="dk1"/>
                </a:solidFill>
                <a:latin typeface="Calibri"/>
                <a:ea typeface="Calibri"/>
                <a:cs typeface="Calibri"/>
                <a:sym typeface="Calibri"/>
              </a:defRPr>
            </a:lvl2pPr>
            <a:lvl3pPr indent="-314325" lvl="2" marL="1371600" marR="0" rtl="0" algn="l">
              <a:lnSpc>
                <a:spcPct val="90000"/>
              </a:lnSpc>
              <a:spcBef>
                <a:spcPts val="375"/>
              </a:spcBef>
              <a:spcAft>
                <a:spcPts val="0"/>
              </a:spcAft>
              <a:buClr>
                <a:srgbClr val="0066A1"/>
              </a:buClr>
              <a:buSzPts val="1350"/>
              <a:buFont typeface="Arial"/>
              <a:buChar char="•"/>
              <a:defRPr b="0" i="0" sz="135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rgbClr val="0066A1"/>
              </a:buClr>
              <a:buSzPts val="1350"/>
              <a:buFont typeface="Noto Sans Symbols"/>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rgbClr val="0066A1"/>
              </a:buClr>
              <a:buSzPts val="1350"/>
              <a:buFont typeface="Courier New"/>
              <a:buChar char="o"/>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222245" y="4782578"/>
            <a:ext cx="313582" cy="273844"/>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0066A1"/>
                </a:solidFill>
                <a:latin typeface="Calibri"/>
                <a:ea typeface="Calibri"/>
                <a:cs typeface="Calibri"/>
                <a:sym typeface="Calibri"/>
              </a:defRPr>
            </a:lvl1pPr>
            <a:lvl2pPr indent="0" lvl="1" marL="0" marR="0" rtl="0" algn="l">
              <a:spcBef>
                <a:spcPts val="0"/>
              </a:spcBef>
              <a:buNone/>
              <a:defRPr b="0" i="0" sz="800" u="none" cap="none" strike="noStrike">
                <a:solidFill>
                  <a:srgbClr val="0066A1"/>
                </a:solidFill>
                <a:latin typeface="Calibri"/>
                <a:ea typeface="Calibri"/>
                <a:cs typeface="Calibri"/>
                <a:sym typeface="Calibri"/>
              </a:defRPr>
            </a:lvl2pPr>
            <a:lvl3pPr indent="0" lvl="2" marL="0" marR="0" rtl="0" algn="l">
              <a:spcBef>
                <a:spcPts val="0"/>
              </a:spcBef>
              <a:buNone/>
              <a:defRPr b="0" i="0" sz="800" u="none" cap="none" strike="noStrike">
                <a:solidFill>
                  <a:srgbClr val="0066A1"/>
                </a:solidFill>
                <a:latin typeface="Calibri"/>
                <a:ea typeface="Calibri"/>
                <a:cs typeface="Calibri"/>
                <a:sym typeface="Calibri"/>
              </a:defRPr>
            </a:lvl3pPr>
            <a:lvl4pPr indent="0" lvl="3" marL="0" marR="0" rtl="0" algn="l">
              <a:spcBef>
                <a:spcPts val="0"/>
              </a:spcBef>
              <a:buNone/>
              <a:defRPr b="0" i="0" sz="800" u="none" cap="none" strike="noStrike">
                <a:solidFill>
                  <a:srgbClr val="0066A1"/>
                </a:solidFill>
                <a:latin typeface="Calibri"/>
                <a:ea typeface="Calibri"/>
                <a:cs typeface="Calibri"/>
                <a:sym typeface="Calibri"/>
              </a:defRPr>
            </a:lvl4pPr>
            <a:lvl5pPr indent="0" lvl="4" marL="0" marR="0" rtl="0" algn="l">
              <a:spcBef>
                <a:spcPts val="0"/>
              </a:spcBef>
              <a:buNone/>
              <a:defRPr b="0" i="0" sz="800" u="none" cap="none" strike="noStrike">
                <a:solidFill>
                  <a:srgbClr val="0066A1"/>
                </a:solidFill>
                <a:latin typeface="Calibri"/>
                <a:ea typeface="Calibri"/>
                <a:cs typeface="Calibri"/>
                <a:sym typeface="Calibri"/>
              </a:defRPr>
            </a:lvl5pPr>
            <a:lvl6pPr indent="0" lvl="5" marL="0" marR="0" rtl="0" algn="l">
              <a:spcBef>
                <a:spcPts val="0"/>
              </a:spcBef>
              <a:buNone/>
              <a:defRPr b="0" i="0" sz="800" u="none" cap="none" strike="noStrike">
                <a:solidFill>
                  <a:srgbClr val="0066A1"/>
                </a:solidFill>
                <a:latin typeface="Calibri"/>
                <a:ea typeface="Calibri"/>
                <a:cs typeface="Calibri"/>
                <a:sym typeface="Calibri"/>
              </a:defRPr>
            </a:lvl6pPr>
            <a:lvl7pPr indent="0" lvl="6" marL="0" marR="0" rtl="0" algn="l">
              <a:spcBef>
                <a:spcPts val="0"/>
              </a:spcBef>
              <a:buNone/>
              <a:defRPr b="0" i="0" sz="800" u="none" cap="none" strike="noStrike">
                <a:solidFill>
                  <a:srgbClr val="0066A1"/>
                </a:solidFill>
                <a:latin typeface="Calibri"/>
                <a:ea typeface="Calibri"/>
                <a:cs typeface="Calibri"/>
                <a:sym typeface="Calibri"/>
              </a:defRPr>
            </a:lvl7pPr>
            <a:lvl8pPr indent="0" lvl="7" marL="0" marR="0" rtl="0" algn="l">
              <a:spcBef>
                <a:spcPts val="0"/>
              </a:spcBef>
              <a:buNone/>
              <a:defRPr b="0" i="0" sz="800" u="none" cap="none" strike="noStrike">
                <a:solidFill>
                  <a:srgbClr val="0066A1"/>
                </a:solidFill>
                <a:latin typeface="Calibri"/>
                <a:ea typeface="Calibri"/>
                <a:cs typeface="Calibri"/>
                <a:sym typeface="Calibri"/>
              </a:defRPr>
            </a:lvl8pPr>
            <a:lvl9pPr indent="0" lvl="8" marL="0" marR="0" rtl="0" algn="l">
              <a:spcBef>
                <a:spcPts val="0"/>
              </a:spcBef>
              <a:buNone/>
              <a:defRPr b="0" i="0" sz="800" u="none" cap="none" strike="noStrike">
                <a:solidFill>
                  <a:srgbClr val="0066A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15" name="Google Shape;15;p1"/>
          <p:cNvPicPr preferRelativeResize="0"/>
          <p:nvPr/>
        </p:nvPicPr>
        <p:blipFill rotWithShape="1">
          <a:blip r:embed="rId1">
            <a:alphaModFix/>
          </a:blip>
          <a:srcRect b="0" l="0" r="0" t="0"/>
          <a:stretch/>
        </p:blipFill>
        <p:spPr>
          <a:xfrm>
            <a:off x="8016622" y="197647"/>
            <a:ext cx="957445" cy="53438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9"/>
          <p:cNvSpPr txBox="1"/>
          <p:nvPr>
            <p:ph idx="1" type="subTitle"/>
          </p:nvPr>
        </p:nvSpPr>
        <p:spPr>
          <a:xfrm>
            <a:off x="487525" y="547650"/>
            <a:ext cx="7001100" cy="1256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600"/>
              <a:buNone/>
            </a:pPr>
            <a:r>
              <a:rPr lang="en-US"/>
              <a:t>IEEE </a:t>
            </a:r>
            <a:r>
              <a:rPr lang="en-US"/>
              <a:t>Virtual Workshop 3</a:t>
            </a:r>
            <a:endParaRPr/>
          </a:p>
          <a:p>
            <a:pPr indent="0" lvl="0" marL="0" rtl="0" algn="l">
              <a:lnSpc>
                <a:spcPct val="90000"/>
              </a:lnSpc>
              <a:spcBef>
                <a:spcPts val="0"/>
              </a:spcBef>
              <a:spcAft>
                <a:spcPts val="0"/>
              </a:spcAft>
              <a:buSzPts val="2600"/>
              <a:buNone/>
            </a:pPr>
            <a:r>
              <a:rPr lang="en-US" sz="3900">
                <a:solidFill>
                  <a:srgbClr val="004578"/>
                </a:solidFill>
              </a:rPr>
              <a:t>Circuit &amp;</a:t>
            </a:r>
            <a:r>
              <a:rPr lang="en-US" sz="3900">
                <a:solidFill>
                  <a:srgbClr val="004578"/>
                </a:solidFill>
              </a:rPr>
              <a:t> PCB Design using E</a:t>
            </a:r>
            <a:r>
              <a:rPr lang="en-US" sz="3900">
                <a:solidFill>
                  <a:srgbClr val="004578"/>
                </a:solidFill>
              </a:rPr>
              <a:t>AGLE</a:t>
            </a:r>
            <a:endParaRPr sz="3900">
              <a:solidFill>
                <a:srgbClr val="004578"/>
              </a:solidFill>
            </a:endParaRPr>
          </a:p>
        </p:txBody>
      </p:sp>
      <p:sp>
        <p:nvSpPr>
          <p:cNvPr id="155" name="Google Shape;155;p19"/>
          <p:cNvSpPr txBox="1"/>
          <p:nvPr>
            <p:ph idx="2" type="body"/>
          </p:nvPr>
        </p:nvSpPr>
        <p:spPr>
          <a:xfrm>
            <a:off x="525038" y="4517632"/>
            <a:ext cx="6898800" cy="2970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SzPts val="1665"/>
              <a:buNone/>
            </a:pPr>
            <a:r>
              <a:rPr lang="en-US" sz="1665"/>
              <a:t>Thursday, October 1, 2020</a:t>
            </a:r>
            <a:endParaRPr/>
          </a:p>
        </p:txBody>
      </p:sp>
      <p:pic>
        <p:nvPicPr>
          <p:cNvPr id="156" name="Google Shape;156;p19"/>
          <p:cNvPicPr preferRelativeResize="0"/>
          <p:nvPr/>
        </p:nvPicPr>
        <p:blipFill rotWithShape="1">
          <a:blip r:embed="rId3">
            <a:alphaModFix/>
          </a:blip>
          <a:srcRect b="23354" l="0" r="0" t="0"/>
          <a:stretch/>
        </p:blipFill>
        <p:spPr>
          <a:xfrm>
            <a:off x="1163725" y="1818299"/>
            <a:ext cx="3330425" cy="1846050"/>
          </a:xfrm>
          <a:prstGeom prst="rect">
            <a:avLst/>
          </a:prstGeom>
          <a:noFill/>
          <a:ln>
            <a:noFill/>
          </a:ln>
          <a:effectLst>
            <a:outerShdw blurRad="57150" rotWithShape="0" algn="bl" dir="5400000" dist="19050">
              <a:srgbClr val="000000">
                <a:alpha val="50000"/>
              </a:srgbClr>
            </a:outerShdw>
          </a:effectLst>
        </p:spPr>
      </p:pic>
      <p:pic>
        <p:nvPicPr>
          <p:cNvPr id="157" name="Google Shape;157;p19"/>
          <p:cNvPicPr preferRelativeResize="0"/>
          <p:nvPr/>
        </p:nvPicPr>
        <p:blipFill>
          <a:blip r:embed="rId4">
            <a:alphaModFix/>
          </a:blip>
          <a:stretch>
            <a:fillRect/>
          </a:stretch>
        </p:blipFill>
        <p:spPr>
          <a:xfrm>
            <a:off x="5017075" y="1849474"/>
            <a:ext cx="1783700" cy="17837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0"/>
          <p:cNvSpPr txBox="1"/>
          <p:nvPr>
            <p:ph idx="1" type="body"/>
          </p:nvPr>
        </p:nvSpPr>
        <p:spPr>
          <a:xfrm>
            <a:off x="628650" y="1369219"/>
            <a:ext cx="7192736" cy="3132413"/>
          </a:xfrm>
          <a:prstGeom prst="rect">
            <a:avLst/>
          </a:prstGeom>
          <a:noFill/>
          <a:ln>
            <a:noFill/>
          </a:ln>
        </p:spPr>
        <p:txBody>
          <a:bodyPr anchorCtr="0" anchor="t" bIns="45700" lIns="91425" spcFirstLastPara="1" rIns="91425" wrap="square" tIns="45700">
            <a:noAutofit/>
          </a:bodyPr>
          <a:lstStyle/>
          <a:p>
            <a:pPr indent="-165100" lvl="0" marL="171450" rtl="0" algn="l">
              <a:lnSpc>
                <a:spcPct val="115000"/>
              </a:lnSpc>
              <a:spcBef>
                <a:spcPts val="0"/>
              </a:spcBef>
              <a:spcAft>
                <a:spcPts val="1600"/>
              </a:spcAft>
              <a:buSzPts val="1700"/>
              <a:buChar char="▸"/>
            </a:pPr>
            <a:r>
              <a:rPr lang="en-US" sz="1400">
                <a:solidFill>
                  <a:srgbClr val="233A44"/>
                </a:solidFill>
              </a:rPr>
              <a:t>A printed circuit board (PCB) mechanically supports and electrically connects electronic components or electrical components using conductive tracks, pads and other features etched from one or more sheet layers of copper laminated onto and/or between sheet layers of a non-conductive substrate. Components are generally soldered onto the PCB to both electrically connect and mechanically fasten them to it.</a:t>
            </a:r>
            <a:br>
              <a:rPr lang="en-US" sz="1400">
                <a:solidFill>
                  <a:srgbClr val="233A44"/>
                </a:solidFill>
              </a:rPr>
            </a:br>
            <a:br>
              <a:rPr lang="en-US" sz="1400">
                <a:solidFill>
                  <a:srgbClr val="233A44"/>
                </a:solidFill>
              </a:rPr>
            </a:br>
            <a:r>
              <a:rPr lang="en-US" sz="1400">
                <a:solidFill>
                  <a:srgbClr val="233A44"/>
                </a:solidFill>
              </a:rPr>
              <a:t>Printed circuit boards are used in all but the simplest electronic products. They are also used in some electrical products, such as passive switch boxes.</a:t>
            </a:r>
            <a:endParaRPr sz="1750"/>
          </a:p>
        </p:txBody>
      </p:sp>
      <p:sp>
        <p:nvSpPr>
          <p:cNvPr id="163" name="Google Shape;163;p20"/>
          <p:cNvSpPr txBox="1"/>
          <p:nvPr>
            <p:ph idx="12" type="sldNum"/>
          </p:nvPr>
        </p:nvSpPr>
        <p:spPr>
          <a:xfrm>
            <a:off x="222245" y="4782578"/>
            <a:ext cx="313582"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r>
              <a:rPr lang="en-US"/>
              <a:t> </a:t>
            </a:r>
            <a:endParaRPr/>
          </a:p>
        </p:txBody>
      </p:sp>
      <p:sp>
        <p:nvSpPr>
          <p:cNvPr id="164" name="Google Shape;164;p20"/>
          <p:cNvSpPr txBox="1"/>
          <p:nvPr>
            <p:ph type="title"/>
          </p:nvPr>
        </p:nvSpPr>
        <p:spPr>
          <a:xfrm>
            <a:off x="628650" y="263241"/>
            <a:ext cx="6634132" cy="61039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66A1"/>
              </a:buClr>
              <a:buSzPts val="2500"/>
              <a:buFont typeface="Calibri"/>
              <a:buNone/>
            </a:pPr>
            <a:r>
              <a:rPr lang="en-US" sz="2800"/>
              <a:t>What is a PCB?</a:t>
            </a:r>
            <a:endParaRPr sz="2800"/>
          </a:p>
        </p:txBody>
      </p:sp>
      <p:sp>
        <p:nvSpPr>
          <p:cNvPr id="165" name="Google Shape;165;p20"/>
          <p:cNvSpPr txBox="1"/>
          <p:nvPr>
            <p:ph idx="2" type="body"/>
          </p:nvPr>
        </p:nvSpPr>
        <p:spPr>
          <a:xfrm>
            <a:off x="628600" y="933062"/>
            <a:ext cx="7257372" cy="267632"/>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600"/>
              </a:spcAft>
              <a:buNone/>
            </a:pPr>
            <a:r>
              <a:rPr i="0" lang="en-US" sz="1400">
                <a:solidFill>
                  <a:srgbClr val="233A44"/>
                </a:solidFill>
              </a:rPr>
              <a:t>From Wikipedia:</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1"/>
          <p:cNvSpPr txBox="1"/>
          <p:nvPr>
            <p:ph idx="1" type="body"/>
          </p:nvPr>
        </p:nvSpPr>
        <p:spPr>
          <a:xfrm>
            <a:off x="628650" y="1369225"/>
            <a:ext cx="3573900" cy="15774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400">
                <a:solidFill>
                  <a:srgbClr val="233A44"/>
                </a:solidFill>
              </a:rPr>
              <a:t>Alternative #1: Breadboard</a:t>
            </a:r>
            <a:endParaRPr sz="1400">
              <a:solidFill>
                <a:srgbClr val="233A44"/>
              </a:solidFill>
            </a:endParaRPr>
          </a:p>
          <a:p>
            <a:pPr indent="-317500" lvl="0" marL="457200" rtl="0" algn="l">
              <a:lnSpc>
                <a:spcPct val="115000"/>
              </a:lnSpc>
              <a:spcBef>
                <a:spcPts val="0"/>
              </a:spcBef>
              <a:spcAft>
                <a:spcPts val="0"/>
              </a:spcAft>
              <a:buClr>
                <a:srgbClr val="233A44"/>
              </a:buClr>
              <a:buSzPts val="1400"/>
              <a:buFont typeface="Calibri"/>
              <a:buChar char="●"/>
            </a:pPr>
            <a:r>
              <a:rPr lang="en-US" sz="1400">
                <a:solidFill>
                  <a:srgbClr val="233A44"/>
                </a:solidFill>
              </a:rPr>
              <a:t>More Expensive</a:t>
            </a:r>
            <a:endParaRPr sz="1400">
              <a:solidFill>
                <a:srgbClr val="233A44"/>
              </a:solidFill>
            </a:endParaRPr>
          </a:p>
          <a:p>
            <a:pPr indent="-317500" lvl="0" marL="457200" rtl="0" algn="l">
              <a:lnSpc>
                <a:spcPct val="115000"/>
              </a:lnSpc>
              <a:spcBef>
                <a:spcPts val="0"/>
              </a:spcBef>
              <a:spcAft>
                <a:spcPts val="0"/>
              </a:spcAft>
              <a:buClr>
                <a:srgbClr val="233A44"/>
              </a:buClr>
              <a:buSzPts val="1400"/>
              <a:buFont typeface="Calibri"/>
              <a:buChar char="●"/>
            </a:pPr>
            <a:r>
              <a:rPr lang="en-US" sz="1400">
                <a:solidFill>
                  <a:srgbClr val="233A44"/>
                </a:solidFill>
              </a:rPr>
              <a:t>Not many different sizes (usually large)</a:t>
            </a:r>
            <a:endParaRPr sz="1400">
              <a:solidFill>
                <a:srgbClr val="233A44"/>
              </a:solidFill>
            </a:endParaRPr>
          </a:p>
          <a:p>
            <a:pPr indent="-317500" lvl="0" marL="457200" rtl="0" algn="l">
              <a:lnSpc>
                <a:spcPct val="115000"/>
              </a:lnSpc>
              <a:spcBef>
                <a:spcPts val="0"/>
              </a:spcBef>
              <a:spcAft>
                <a:spcPts val="0"/>
              </a:spcAft>
              <a:buClr>
                <a:srgbClr val="233A44"/>
              </a:buClr>
              <a:buSzPts val="1400"/>
              <a:buFont typeface="Calibri"/>
              <a:buChar char="●"/>
            </a:pPr>
            <a:r>
              <a:rPr lang="en-US" sz="1400">
                <a:solidFill>
                  <a:srgbClr val="233A44"/>
                </a:solidFill>
              </a:rPr>
              <a:t>Parasitics (what??)</a:t>
            </a:r>
            <a:endParaRPr sz="1400">
              <a:solidFill>
                <a:srgbClr val="233A44"/>
              </a:solidFill>
            </a:endParaRPr>
          </a:p>
          <a:p>
            <a:pPr indent="-317500" lvl="0" marL="457200" rtl="0" algn="l">
              <a:lnSpc>
                <a:spcPct val="115000"/>
              </a:lnSpc>
              <a:spcBef>
                <a:spcPts val="0"/>
              </a:spcBef>
              <a:spcAft>
                <a:spcPts val="0"/>
              </a:spcAft>
              <a:buClr>
                <a:srgbClr val="233A44"/>
              </a:buClr>
              <a:buSzPts val="1400"/>
              <a:buFont typeface="Calibri"/>
              <a:buChar char="●"/>
            </a:pPr>
            <a:r>
              <a:rPr lang="en-US" sz="1400">
                <a:solidFill>
                  <a:srgbClr val="233A44"/>
                </a:solidFill>
              </a:rPr>
              <a:t>One-Sided</a:t>
            </a:r>
            <a:endParaRPr sz="1400">
              <a:solidFill>
                <a:srgbClr val="233A44"/>
              </a:solidFill>
            </a:endParaRPr>
          </a:p>
          <a:p>
            <a:pPr indent="0" lvl="0" marL="457200" rtl="0" algn="l">
              <a:lnSpc>
                <a:spcPct val="115000"/>
              </a:lnSpc>
              <a:spcBef>
                <a:spcPts val="1600"/>
              </a:spcBef>
              <a:spcAft>
                <a:spcPts val="0"/>
              </a:spcAft>
              <a:buNone/>
            </a:pPr>
            <a:r>
              <a:t/>
            </a:r>
            <a:endParaRPr sz="1400">
              <a:solidFill>
                <a:srgbClr val="233A44"/>
              </a:solidFill>
            </a:endParaRPr>
          </a:p>
          <a:p>
            <a:pPr indent="0" lvl="0" marL="0" rtl="0" algn="l">
              <a:spcBef>
                <a:spcPts val="1600"/>
              </a:spcBef>
              <a:spcAft>
                <a:spcPts val="0"/>
              </a:spcAft>
              <a:buNone/>
            </a:pPr>
            <a:r>
              <a:t/>
            </a:r>
            <a:endParaRPr/>
          </a:p>
        </p:txBody>
      </p:sp>
      <p:sp>
        <p:nvSpPr>
          <p:cNvPr id="172" name="Google Shape;172;p21"/>
          <p:cNvSpPr txBox="1"/>
          <p:nvPr>
            <p:ph idx="12" type="sldNum"/>
          </p:nvPr>
        </p:nvSpPr>
        <p:spPr>
          <a:xfrm>
            <a:off x="222245" y="4782578"/>
            <a:ext cx="313500" cy="273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r>
              <a:rPr lang="en-US"/>
              <a:t> </a:t>
            </a:r>
            <a:endParaRPr/>
          </a:p>
        </p:txBody>
      </p:sp>
      <p:sp>
        <p:nvSpPr>
          <p:cNvPr id="173" name="Google Shape;173;p21"/>
          <p:cNvSpPr txBox="1"/>
          <p:nvPr>
            <p:ph type="title"/>
          </p:nvPr>
        </p:nvSpPr>
        <p:spPr>
          <a:xfrm>
            <a:off x="628650" y="263241"/>
            <a:ext cx="6634200" cy="61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sz="2800"/>
              <a:t>Why PCB’s (not the alternatives) ?</a:t>
            </a:r>
            <a:endParaRPr sz="2800"/>
          </a:p>
        </p:txBody>
      </p:sp>
      <p:sp>
        <p:nvSpPr>
          <p:cNvPr id="174" name="Google Shape;174;p21"/>
          <p:cNvSpPr/>
          <p:nvPr>
            <p:ph idx="3" type="pic"/>
          </p:nvPr>
        </p:nvSpPr>
        <p:spPr>
          <a:xfrm>
            <a:off x="627330" y="4557933"/>
            <a:ext cx="1665600" cy="529200"/>
          </a:xfrm>
          <a:prstGeom prst="rect">
            <a:avLst/>
          </a:prstGeom>
        </p:spPr>
        <p:txBody>
          <a:bodyPr anchorCtr="0" anchor="ctr" bIns="45700" lIns="91425" spcFirstLastPara="1" rIns="91425" wrap="square" tIns="45700">
            <a:noAutofit/>
          </a:bodyPr>
          <a:lstStyle/>
          <a:p>
            <a:pPr indent="0" lvl="0" marL="0" rtl="0" algn="ctr">
              <a:spcBef>
                <a:spcPts val="750"/>
              </a:spcBef>
              <a:spcAft>
                <a:spcPts val="0"/>
              </a:spcAft>
              <a:buNone/>
            </a:pPr>
            <a:r>
              <a:t/>
            </a:r>
            <a:endParaRPr/>
          </a:p>
        </p:txBody>
      </p:sp>
      <p:pic>
        <p:nvPicPr>
          <p:cNvPr id="175" name="Google Shape;175;p21"/>
          <p:cNvPicPr preferRelativeResize="0"/>
          <p:nvPr/>
        </p:nvPicPr>
        <p:blipFill>
          <a:blip r:embed="rId3">
            <a:alphaModFix/>
          </a:blip>
          <a:stretch>
            <a:fillRect/>
          </a:stretch>
        </p:blipFill>
        <p:spPr>
          <a:xfrm>
            <a:off x="5134400" y="1289200"/>
            <a:ext cx="2270126" cy="1702601"/>
          </a:xfrm>
          <a:prstGeom prst="rect">
            <a:avLst/>
          </a:prstGeom>
          <a:noFill/>
          <a:ln>
            <a:noFill/>
          </a:ln>
          <a:effectLst>
            <a:outerShdw blurRad="57150" rotWithShape="0" algn="bl" dir="5400000" dist="19050">
              <a:srgbClr val="000000">
                <a:alpha val="50000"/>
              </a:srgbClr>
            </a:outerShdw>
          </a:effectLst>
        </p:spPr>
      </p:pic>
      <p:pic>
        <p:nvPicPr>
          <p:cNvPr id="176" name="Google Shape;176;p21"/>
          <p:cNvPicPr preferRelativeResize="0"/>
          <p:nvPr/>
        </p:nvPicPr>
        <p:blipFill>
          <a:blip r:embed="rId4">
            <a:alphaModFix/>
          </a:blip>
          <a:stretch>
            <a:fillRect/>
          </a:stretch>
        </p:blipFill>
        <p:spPr>
          <a:xfrm>
            <a:off x="4960425" y="3175625"/>
            <a:ext cx="2618075" cy="1577375"/>
          </a:xfrm>
          <a:prstGeom prst="rect">
            <a:avLst/>
          </a:prstGeom>
          <a:noFill/>
          <a:ln>
            <a:noFill/>
          </a:ln>
          <a:effectLst>
            <a:outerShdw blurRad="57150" rotWithShape="0" algn="bl" dir="5400000" dist="19050">
              <a:srgbClr val="000000">
                <a:alpha val="50000"/>
              </a:srgbClr>
            </a:outerShdw>
          </a:effectLst>
        </p:spPr>
      </p:pic>
      <p:sp>
        <p:nvSpPr>
          <p:cNvPr id="177" name="Google Shape;177;p21"/>
          <p:cNvSpPr txBox="1"/>
          <p:nvPr/>
        </p:nvSpPr>
        <p:spPr>
          <a:xfrm>
            <a:off x="628650" y="3180475"/>
            <a:ext cx="34161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a:solidFill>
                  <a:srgbClr val="233A44"/>
                </a:solidFill>
                <a:latin typeface="Calibri"/>
                <a:ea typeface="Calibri"/>
                <a:cs typeface="Calibri"/>
                <a:sym typeface="Calibri"/>
              </a:rPr>
              <a:t>Alternative #2: Perf Board</a:t>
            </a:r>
            <a:endParaRPr>
              <a:solidFill>
                <a:srgbClr val="233A44"/>
              </a:solidFill>
              <a:latin typeface="Calibri"/>
              <a:ea typeface="Calibri"/>
              <a:cs typeface="Calibri"/>
              <a:sym typeface="Calibri"/>
            </a:endParaRPr>
          </a:p>
          <a:p>
            <a:pPr indent="-317500" lvl="0" marL="457200" rtl="0" algn="l">
              <a:lnSpc>
                <a:spcPct val="115000"/>
              </a:lnSpc>
              <a:spcBef>
                <a:spcPts val="0"/>
              </a:spcBef>
              <a:spcAft>
                <a:spcPts val="0"/>
              </a:spcAft>
              <a:buClr>
                <a:srgbClr val="233A44"/>
              </a:buClr>
              <a:buSzPts val="1400"/>
              <a:buFont typeface="Calibri"/>
              <a:buChar char="●"/>
            </a:pPr>
            <a:r>
              <a:rPr lang="en-US">
                <a:solidFill>
                  <a:srgbClr val="233A44"/>
                </a:solidFill>
                <a:latin typeface="Calibri"/>
                <a:ea typeface="Calibri"/>
                <a:cs typeface="Calibri"/>
                <a:sym typeface="Calibri"/>
              </a:rPr>
              <a:t>Requires a lot of planning</a:t>
            </a:r>
            <a:endParaRPr>
              <a:solidFill>
                <a:srgbClr val="233A44"/>
              </a:solidFill>
              <a:latin typeface="Calibri"/>
              <a:ea typeface="Calibri"/>
              <a:cs typeface="Calibri"/>
              <a:sym typeface="Calibri"/>
            </a:endParaRPr>
          </a:p>
          <a:p>
            <a:pPr indent="-317500" lvl="0" marL="457200" rtl="0" algn="l">
              <a:lnSpc>
                <a:spcPct val="115000"/>
              </a:lnSpc>
              <a:spcBef>
                <a:spcPts val="0"/>
              </a:spcBef>
              <a:spcAft>
                <a:spcPts val="0"/>
              </a:spcAft>
              <a:buClr>
                <a:srgbClr val="233A44"/>
              </a:buClr>
              <a:buSzPts val="1400"/>
              <a:buFont typeface="Calibri"/>
              <a:buChar char="●"/>
            </a:pPr>
            <a:r>
              <a:rPr lang="en-US">
                <a:solidFill>
                  <a:srgbClr val="233A44"/>
                </a:solidFill>
                <a:latin typeface="Calibri"/>
                <a:ea typeface="Calibri"/>
                <a:cs typeface="Calibri"/>
                <a:sym typeface="Calibri"/>
              </a:rPr>
              <a:t>Only one sided</a:t>
            </a:r>
            <a:endParaRPr>
              <a:solidFill>
                <a:srgbClr val="233A44"/>
              </a:solidFill>
              <a:latin typeface="Calibri"/>
              <a:ea typeface="Calibri"/>
              <a:cs typeface="Calibri"/>
              <a:sym typeface="Calibri"/>
            </a:endParaRPr>
          </a:p>
          <a:p>
            <a:pPr indent="-317500" lvl="0" marL="457200" rtl="0" algn="l">
              <a:lnSpc>
                <a:spcPct val="115000"/>
              </a:lnSpc>
              <a:spcBef>
                <a:spcPts val="0"/>
              </a:spcBef>
              <a:spcAft>
                <a:spcPts val="0"/>
              </a:spcAft>
              <a:buClr>
                <a:srgbClr val="233A44"/>
              </a:buClr>
              <a:buSzPts val="1400"/>
              <a:buFont typeface="Calibri"/>
              <a:buChar char="●"/>
            </a:pPr>
            <a:r>
              <a:rPr lang="en-US">
                <a:solidFill>
                  <a:srgbClr val="233A44"/>
                </a:solidFill>
                <a:latin typeface="Calibri"/>
                <a:ea typeface="Calibri"/>
                <a:cs typeface="Calibri"/>
                <a:sym typeface="Calibri"/>
              </a:rPr>
              <a:t>Hard to troubleshoot / repair</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idx="1" type="body"/>
          </p:nvPr>
        </p:nvSpPr>
        <p:spPr>
          <a:xfrm>
            <a:off x="4480575" y="1584500"/>
            <a:ext cx="3560400" cy="2922000"/>
          </a:xfrm>
          <a:prstGeom prst="rect">
            <a:avLst/>
          </a:prstGeom>
        </p:spPr>
        <p:txBody>
          <a:bodyPr anchorCtr="0" anchor="t" bIns="45700" lIns="91425" spcFirstLastPara="1" rIns="91425" wrap="square" tIns="45700">
            <a:noAutofit/>
          </a:bodyPr>
          <a:lstStyle/>
          <a:p>
            <a:pPr indent="-317500" lvl="0" marL="457200" rtl="0" algn="l">
              <a:lnSpc>
                <a:spcPct val="100000"/>
              </a:lnSpc>
              <a:spcBef>
                <a:spcPts val="1000"/>
              </a:spcBef>
              <a:spcAft>
                <a:spcPts val="0"/>
              </a:spcAft>
              <a:buClr>
                <a:srgbClr val="233A44"/>
              </a:buClr>
              <a:buSzPts val="1400"/>
              <a:buFont typeface="Calibri"/>
              <a:buAutoNum type="arabicPeriod"/>
            </a:pPr>
            <a:r>
              <a:rPr b="1" lang="en-US" sz="1400">
                <a:solidFill>
                  <a:srgbClr val="233A44"/>
                </a:solidFill>
              </a:rPr>
              <a:t>Cost</a:t>
            </a:r>
            <a:r>
              <a:rPr lang="en-US" sz="1400">
                <a:solidFill>
                  <a:srgbClr val="233A44"/>
                </a:solidFill>
              </a:rPr>
              <a:t>: $2 for 5 PCBs pf 100mm X 100mm (about 4 inches square)</a:t>
            </a:r>
            <a:endParaRPr sz="1400">
              <a:solidFill>
                <a:srgbClr val="233A44"/>
              </a:solidFill>
            </a:endParaRPr>
          </a:p>
          <a:p>
            <a:pPr indent="-317500" lvl="0" marL="457200" rtl="0" algn="l">
              <a:lnSpc>
                <a:spcPct val="100000"/>
              </a:lnSpc>
              <a:spcBef>
                <a:spcPts val="1600"/>
              </a:spcBef>
              <a:spcAft>
                <a:spcPts val="0"/>
              </a:spcAft>
              <a:buClr>
                <a:srgbClr val="233A44"/>
              </a:buClr>
              <a:buSzPts val="1400"/>
              <a:buFont typeface="Calibri"/>
              <a:buAutoNum type="arabicPeriod"/>
            </a:pPr>
            <a:r>
              <a:rPr lang="en-US" sz="1400">
                <a:solidFill>
                  <a:srgbClr val="233A44"/>
                </a:solidFill>
              </a:rPr>
              <a:t>Boards are 2 sided (can be up to 24 layers for more complicated boards!)</a:t>
            </a:r>
            <a:endParaRPr sz="1400">
              <a:solidFill>
                <a:srgbClr val="233A44"/>
              </a:solidFill>
            </a:endParaRPr>
          </a:p>
          <a:p>
            <a:pPr indent="-317500" lvl="0" marL="457200" rtl="0" algn="l">
              <a:lnSpc>
                <a:spcPct val="100000"/>
              </a:lnSpc>
              <a:spcBef>
                <a:spcPts val="1000"/>
              </a:spcBef>
              <a:spcAft>
                <a:spcPts val="0"/>
              </a:spcAft>
              <a:buClr>
                <a:srgbClr val="233A44"/>
              </a:buClr>
              <a:buSzPts val="1400"/>
              <a:buFont typeface="Calibri"/>
              <a:buAutoNum type="arabicPeriod"/>
            </a:pPr>
            <a:r>
              <a:rPr lang="en-US" sz="1400">
                <a:solidFill>
                  <a:srgbClr val="233A44"/>
                </a:solidFill>
              </a:rPr>
              <a:t>Easy to scale up</a:t>
            </a:r>
            <a:endParaRPr sz="1400">
              <a:solidFill>
                <a:srgbClr val="233A44"/>
              </a:solidFill>
            </a:endParaRPr>
          </a:p>
          <a:p>
            <a:pPr indent="-317500" lvl="0" marL="457200" rtl="0" algn="l">
              <a:lnSpc>
                <a:spcPct val="100000"/>
              </a:lnSpc>
              <a:spcBef>
                <a:spcPts val="1000"/>
              </a:spcBef>
              <a:spcAft>
                <a:spcPts val="0"/>
              </a:spcAft>
              <a:buClr>
                <a:srgbClr val="233A44"/>
              </a:buClr>
              <a:buSzPts val="1400"/>
              <a:buFont typeface="Calibri"/>
              <a:buAutoNum type="arabicPeriod"/>
            </a:pPr>
            <a:r>
              <a:rPr lang="en-US" sz="1400">
                <a:solidFill>
                  <a:srgbClr val="233A44"/>
                </a:solidFill>
              </a:rPr>
              <a:t>More compact than other methods</a:t>
            </a:r>
            <a:endParaRPr sz="1400">
              <a:solidFill>
                <a:srgbClr val="233A44"/>
              </a:solidFill>
            </a:endParaRPr>
          </a:p>
          <a:p>
            <a:pPr indent="-317500" lvl="0" marL="457200" rtl="0" algn="l">
              <a:lnSpc>
                <a:spcPct val="100000"/>
              </a:lnSpc>
              <a:spcBef>
                <a:spcPts val="1000"/>
              </a:spcBef>
              <a:spcAft>
                <a:spcPts val="0"/>
              </a:spcAft>
              <a:buClr>
                <a:srgbClr val="233A44"/>
              </a:buClr>
              <a:buSzPts val="1400"/>
              <a:buFont typeface="Calibri"/>
              <a:buAutoNum type="arabicPeriod"/>
            </a:pPr>
            <a:r>
              <a:rPr lang="en-US" sz="1400">
                <a:solidFill>
                  <a:srgbClr val="233A44"/>
                </a:solidFill>
              </a:rPr>
              <a:t>Easy to adjust / troubleshoot</a:t>
            </a:r>
            <a:endParaRPr sz="1400">
              <a:solidFill>
                <a:srgbClr val="233A44"/>
              </a:solidFill>
            </a:endParaRPr>
          </a:p>
          <a:p>
            <a:pPr indent="-317500" lvl="0" marL="457200" rtl="0" algn="l">
              <a:lnSpc>
                <a:spcPct val="100000"/>
              </a:lnSpc>
              <a:spcBef>
                <a:spcPts val="1000"/>
              </a:spcBef>
              <a:spcAft>
                <a:spcPts val="0"/>
              </a:spcAft>
              <a:buClr>
                <a:srgbClr val="233A44"/>
              </a:buClr>
              <a:buSzPts val="1400"/>
              <a:buFont typeface="Calibri"/>
              <a:buAutoNum type="arabicPeriod"/>
            </a:pPr>
            <a:r>
              <a:rPr lang="en-US" sz="1400">
                <a:solidFill>
                  <a:srgbClr val="233A44"/>
                </a:solidFill>
              </a:rPr>
              <a:t>Built in double-checks for wiring</a:t>
            </a:r>
            <a:endParaRPr sz="1400">
              <a:solidFill>
                <a:srgbClr val="233A44"/>
              </a:solidFill>
            </a:endParaRPr>
          </a:p>
          <a:p>
            <a:pPr indent="-317500" lvl="0" marL="457200" rtl="0" algn="l">
              <a:lnSpc>
                <a:spcPct val="100000"/>
              </a:lnSpc>
              <a:spcBef>
                <a:spcPts val="1000"/>
              </a:spcBef>
              <a:spcAft>
                <a:spcPts val="0"/>
              </a:spcAft>
              <a:buClr>
                <a:srgbClr val="233A44"/>
              </a:buClr>
              <a:buSzPts val="1400"/>
              <a:buFont typeface="Calibri"/>
              <a:buAutoNum type="arabicPeriod"/>
            </a:pPr>
            <a:r>
              <a:rPr lang="en-US" sz="1400">
                <a:solidFill>
                  <a:srgbClr val="233A44"/>
                </a:solidFill>
              </a:rPr>
              <a:t>Allows for surface mount components</a:t>
            </a:r>
            <a:endParaRPr sz="1400">
              <a:solidFill>
                <a:srgbClr val="233A44"/>
              </a:solidFill>
            </a:endParaRPr>
          </a:p>
          <a:p>
            <a:pPr indent="0" lvl="0" marL="0" rtl="0" algn="l">
              <a:spcBef>
                <a:spcPts val="1600"/>
              </a:spcBef>
              <a:spcAft>
                <a:spcPts val="0"/>
              </a:spcAft>
              <a:buNone/>
            </a:pPr>
            <a:r>
              <a:t/>
            </a:r>
            <a:endParaRPr/>
          </a:p>
        </p:txBody>
      </p:sp>
      <p:sp>
        <p:nvSpPr>
          <p:cNvPr id="184" name="Google Shape;184;p22"/>
          <p:cNvSpPr txBox="1"/>
          <p:nvPr>
            <p:ph idx="12" type="sldNum"/>
          </p:nvPr>
        </p:nvSpPr>
        <p:spPr>
          <a:xfrm>
            <a:off x="222245" y="4782578"/>
            <a:ext cx="313500" cy="273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r>
              <a:rPr lang="en-US"/>
              <a:t> </a:t>
            </a:r>
            <a:endParaRPr/>
          </a:p>
        </p:txBody>
      </p:sp>
      <p:sp>
        <p:nvSpPr>
          <p:cNvPr id="185" name="Google Shape;185;p22"/>
          <p:cNvSpPr txBox="1"/>
          <p:nvPr>
            <p:ph type="title"/>
          </p:nvPr>
        </p:nvSpPr>
        <p:spPr>
          <a:xfrm>
            <a:off x="4764625" y="765400"/>
            <a:ext cx="2728800" cy="61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sz="2800"/>
              <a:t>Benefits of PCBs</a:t>
            </a:r>
            <a:endParaRPr sz="2800"/>
          </a:p>
        </p:txBody>
      </p:sp>
      <p:pic>
        <p:nvPicPr>
          <p:cNvPr id="186" name="Google Shape;186;p22"/>
          <p:cNvPicPr preferRelativeResize="0"/>
          <p:nvPr/>
        </p:nvPicPr>
        <p:blipFill>
          <a:blip r:embed="rId3">
            <a:alphaModFix/>
          </a:blip>
          <a:stretch>
            <a:fillRect/>
          </a:stretch>
        </p:blipFill>
        <p:spPr>
          <a:xfrm>
            <a:off x="530325" y="2634675"/>
            <a:ext cx="3818489" cy="2147900"/>
          </a:xfrm>
          <a:prstGeom prst="rect">
            <a:avLst/>
          </a:prstGeom>
          <a:noFill/>
          <a:ln>
            <a:noFill/>
          </a:ln>
          <a:effectLst>
            <a:outerShdw blurRad="57150" rotWithShape="0" algn="bl" dir="5400000" dist="19050">
              <a:srgbClr val="000000">
                <a:alpha val="50000"/>
              </a:srgbClr>
            </a:outerShdw>
          </a:effectLst>
        </p:spPr>
      </p:pic>
      <p:pic>
        <p:nvPicPr>
          <p:cNvPr id="187" name="Google Shape;187;p22"/>
          <p:cNvPicPr preferRelativeResize="0"/>
          <p:nvPr/>
        </p:nvPicPr>
        <p:blipFill rotWithShape="1">
          <a:blip r:embed="rId4">
            <a:alphaModFix/>
          </a:blip>
          <a:srcRect b="0" l="0" r="3651" t="0"/>
          <a:stretch/>
        </p:blipFill>
        <p:spPr>
          <a:xfrm>
            <a:off x="530325" y="445557"/>
            <a:ext cx="3818501" cy="2087293"/>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animEffect filter="fade" transition="in">
                                      <p:cBhvr>
                                        <p:cTn dur="1000"/>
                                        <p:tgtEl>
                                          <p:spTgt spid="1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animEffect filter="fade" transition="in">
                                      <p:cBhvr>
                                        <p:cTn dur="1000"/>
                                        <p:tgtEl>
                                          <p:spTgt spid="1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animEffect filter="fade" transition="in">
                                      <p:cBhvr>
                                        <p:cTn dur="1000"/>
                                        <p:tgtEl>
                                          <p:spTgt spid="1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3" st="3"/>
                                            </p:txEl>
                                          </p:spTgt>
                                        </p:tgtEl>
                                        <p:attrNameLst>
                                          <p:attrName>style.visibility</p:attrName>
                                        </p:attrNameLst>
                                      </p:cBhvr>
                                      <p:to>
                                        <p:strVal val="visible"/>
                                      </p:to>
                                    </p:set>
                                    <p:animEffect filter="fade" transition="in">
                                      <p:cBhvr>
                                        <p:cTn dur="1000"/>
                                        <p:tgtEl>
                                          <p:spTgt spid="18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4" st="4"/>
                                            </p:txEl>
                                          </p:spTgt>
                                        </p:tgtEl>
                                        <p:attrNameLst>
                                          <p:attrName>style.visibility</p:attrName>
                                        </p:attrNameLst>
                                      </p:cBhvr>
                                      <p:to>
                                        <p:strVal val="visible"/>
                                      </p:to>
                                    </p:set>
                                    <p:animEffect filter="fade" transition="in">
                                      <p:cBhvr>
                                        <p:cTn dur="1000"/>
                                        <p:tgtEl>
                                          <p:spTgt spid="18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5" st="5"/>
                                            </p:txEl>
                                          </p:spTgt>
                                        </p:tgtEl>
                                        <p:attrNameLst>
                                          <p:attrName>style.visibility</p:attrName>
                                        </p:attrNameLst>
                                      </p:cBhvr>
                                      <p:to>
                                        <p:strVal val="visible"/>
                                      </p:to>
                                    </p:set>
                                    <p:animEffect filter="fade" transition="in">
                                      <p:cBhvr>
                                        <p:cTn dur="1000"/>
                                        <p:tgtEl>
                                          <p:spTgt spid="18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6" st="6"/>
                                            </p:txEl>
                                          </p:spTgt>
                                        </p:tgtEl>
                                        <p:attrNameLst>
                                          <p:attrName>style.visibility</p:attrName>
                                        </p:attrNameLst>
                                      </p:cBhvr>
                                      <p:to>
                                        <p:strVal val="visible"/>
                                      </p:to>
                                    </p:set>
                                    <p:animEffect filter="fade" transition="in">
                                      <p:cBhvr>
                                        <p:cTn dur="1000"/>
                                        <p:tgtEl>
                                          <p:spTgt spid="18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7" st="7"/>
                                            </p:txEl>
                                          </p:spTgt>
                                        </p:tgtEl>
                                        <p:attrNameLst>
                                          <p:attrName>style.visibility</p:attrName>
                                        </p:attrNameLst>
                                      </p:cBhvr>
                                      <p:to>
                                        <p:strVal val="visible"/>
                                      </p:to>
                                    </p:set>
                                    <p:animEffect filter="fade" transition="in">
                                      <p:cBhvr>
                                        <p:cTn dur="1000"/>
                                        <p:tgtEl>
                                          <p:spTgt spid="18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idx="1" type="body"/>
          </p:nvPr>
        </p:nvSpPr>
        <p:spPr>
          <a:xfrm>
            <a:off x="628650" y="1369219"/>
            <a:ext cx="7192800" cy="3132300"/>
          </a:xfrm>
          <a:prstGeom prst="rect">
            <a:avLst/>
          </a:prstGeom>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Clr>
                <a:srgbClr val="233A44"/>
              </a:buClr>
              <a:buSzPts val="1800"/>
              <a:buFont typeface="Calibri"/>
              <a:buAutoNum type="arabicPeriod"/>
            </a:pPr>
            <a:r>
              <a:rPr lang="en-US" sz="1800">
                <a:solidFill>
                  <a:srgbClr val="233A44"/>
                </a:solidFill>
              </a:rPr>
              <a:t>Create a schematic (What we’re going to place on the board)</a:t>
            </a:r>
            <a:endParaRPr sz="1800">
              <a:solidFill>
                <a:srgbClr val="233A44"/>
              </a:solidFill>
            </a:endParaRPr>
          </a:p>
          <a:p>
            <a:pPr indent="-342900" lvl="0" marL="457200" rtl="0" algn="l">
              <a:lnSpc>
                <a:spcPct val="115000"/>
              </a:lnSpc>
              <a:spcBef>
                <a:spcPts val="0"/>
              </a:spcBef>
              <a:spcAft>
                <a:spcPts val="0"/>
              </a:spcAft>
              <a:buClr>
                <a:srgbClr val="233A44"/>
              </a:buClr>
              <a:buSzPts val="1800"/>
              <a:buFont typeface="Calibri"/>
              <a:buAutoNum type="arabicPeriod"/>
            </a:pPr>
            <a:r>
              <a:rPr lang="en-US" sz="1800">
                <a:solidFill>
                  <a:srgbClr val="233A44"/>
                </a:solidFill>
              </a:rPr>
              <a:t>Convert this over to a board layout</a:t>
            </a:r>
            <a:endParaRPr sz="1800">
              <a:solidFill>
                <a:srgbClr val="233A44"/>
              </a:solidFill>
            </a:endParaRPr>
          </a:p>
          <a:p>
            <a:pPr indent="-342900" lvl="0" marL="457200" rtl="0" algn="l">
              <a:lnSpc>
                <a:spcPct val="115000"/>
              </a:lnSpc>
              <a:spcBef>
                <a:spcPts val="0"/>
              </a:spcBef>
              <a:spcAft>
                <a:spcPts val="0"/>
              </a:spcAft>
              <a:buClr>
                <a:srgbClr val="233A44"/>
              </a:buClr>
              <a:buSzPts val="1800"/>
              <a:buFont typeface="Calibri"/>
              <a:buAutoNum type="arabicPeriod"/>
            </a:pPr>
            <a:r>
              <a:rPr lang="en-US" sz="1800">
                <a:solidFill>
                  <a:srgbClr val="233A44"/>
                </a:solidFill>
              </a:rPr>
              <a:t>Move parts as necessary</a:t>
            </a:r>
            <a:endParaRPr sz="1800">
              <a:solidFill>
                <a:srgbClr val="233A44"/>
              </a:solidFill>
            </a:endParaRPr>
          </a:p>
          <a:p>
            <a:pPr indent="-342900" lvl="0" marL="457200" rtl="0" algn="l">
              <a:lnSpc>
                <a:spcPct val="115000"/>
              </a:lnSpc>
              <a:spcBef>
                <a:spcPts val="0"/>
              </a:spcBef>
              <a:spcAft>
                <a:spcPts val="0"/>
              </a:spcAft>
              <a:buClr>
                <a:srgbClr val="233A44"/>
              </a:buClr>
              <a:buSzPts val="1800"/>
              <a:buFont typeface="Calibri"/>
              <a:buAutoNum type="arabicPeriod"/>
            </a:pPr>
            <a:r>
              <a:rPr lang="en-US" sz="1800">
                <a:solidFill>
                  <a:srgbClr val="233A44"/>
                </a:solidFill>
              </a:rPr>
              <a:t>Wire components using ‘traces’</a:t>
            </a:r>
            <a:endParaRPr/>
          </a:p>
        </p:txBody>
      </p:sp>
      <p:sp>
        <p:nvSpPr>
          <p:cNvPr id="194" name="Google Shape;194;p23"/>
          <p:cNvSpPr txBox="1"/>
          <p:nvPr>
            <p:ph idx="12" type="sldNum"/>
          </p:nvPr>
        </p:nvSpPr>
        <p:spPr>
          <a:xfrm>
            <a:off x="222245" y="4782578"/>
            <a:ext cx="313500" cy="273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r>
              <a:rPr lang="en-US"/>
              <a:t> </a:t>
            </a:r>
            <a:endParaRPr/>
          </a:p>
        </p:txBody>
      </p:sp>
      <p:sp>
        <p:nvSpPr>
          <p:cNvPr id="195" name="Google Shape;195;p23"/>
          <p:cNvSpPr txBox="1"/>
          <p:nvPr>
            <p:ph type="title"/>
          </p:nvPr>
        </p:nvSpPr>
        <p:spPr>
          <a:xfrm>
            <a:off x="628650" y="263241"/>
            <a:ext cx="6634200" cy="61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sz="2800"/>
              <a:t>How are we doing this???</a:t>
            </a:r>
            <a:endParaRPr sz="2800"/>
          </a:p>
        </p:txBody>
      </p:sp>
      <p:sp>
        <p:nvSpPr>
          <p:cNvPr id="196" name="Google Shape;196;p23"/>
          <p:cNvSpPr/>
          <p:nvPr>
            <p:ph idx="3" type="pic"/>
          </p:nvPr>
        </p:nvSpPr>
        <p:spPr>
          <a:xfrm>
            <a:off x="627330" y="4557933"/>
            <a:ext cx="1665600" cy="529200"/>
          </a:xfrm>
          <a:prstGeom prst="rect">
            <a:avLst/>
          </a:prstGeom>
        </p:spPr>
        <p:txBody>
          <a:bodyPr anchorCtr="0" anchor="ctr" bIns="45700" lIns="91425" spcFirstLastPara="1" rIns="91425" wrap="square" tIns="45700">
            <a:noAutofit/>
          </a:bodyPr>
          <a:lstStyle/>
          <a:p>
            <a:pPr indent="0" lvl="0" marL="0" rtl="0" algn="ctr">
              <a:spcBef>
                <a:spcPts val="75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idx="12" type="sldNum"/>
          </p:nvPr>
        </p:nvSpPr>
        <p:spPr>
          <a:xfrm>
            <a:off x="222245" y="4782578"/>
            <a:ext cx="313500" cy="273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r>
              <a:rPr lang="en-US"/>
              <a:t> </a:t>
            </a:r>
            <a:endParaRPr/>
          </a:p>
        </p:txBody>
      </p:sp>
      <p:pic>
        <p:nvPicPr>
          <p:cNvPr id="203" name="Google Shape;203;p24"/>
          <p:cNvPicPr preferRelativeResize="0"/>
          <p:nvPr/>
        </p:nvPicPr>
        <p:blipFill>
          <a:blip r:embed="rId3">
            <a:alphaModFix/>
          </a:blip>
          <a:stretch>
            <a:fillRect/>
          </a:stretch>
        </p:blipFill>
        <p:spPr>
          <a:xfrm>
            <a:off x="922195" y="152400"/>
            <a:ext cx="5820925" cy="48387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idx="1" type="body"/>
          </p:nvPr>
        </p:nvSpPr>
        <p:spPr>
          <a:xfrm>
            <a:off x="628650" y="1369219"/>
            <a:ext cx="7192800" cy="3132300"/>
          </a:xfrm>
          <a:prstGeom prst="rect">
            <a:avLst/>
          </a:prstGeom>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Clr>
                <a:srgbClr val="233A44"/>
              </a:buClr>
              <a:buSzPts val="1800"/>
              <a:buFont typeface="Calibri"/>
              <a:buAutoNum type="arabicPeriod"/>
            </a:pPr>
            <a:r>
              <a:rPr lang="en-US" sz="1800">
                <a:solidFill>
                  <a:srgbClr val="233A44"/>
                </a:solidFill>
              </a:rPr>
              <a:t>No 90 degree angles (or any other sharp angles)</a:t>
            </a:r>
            <a:endParaRPr sz="1800">
              <a:solidFill>
                <a:srgbClr val="233A44"/>
              </a:solidFill>
            </a:endParaRPr>
          </a:p>
          <a:p>
            <a:pPr indent="-342900" lvl="0" marL="457200" rtl="0" algn="l">
              <a:lnSpc>
                <a:spcPct val="115000"/>
              </a:lnSpc>
              <a:spcBef>
                <a:spcPts val="0"/>
              </a:spcBef>
              <a:spcAft>
                <a:spcPts val="0"/>
              </a:spcAft>
              <a:buClr>
                <a:srgbClr val="233A44"/>
              </a:buClr>
              <a:buSzPts val="1800"/>
              <a:buFont typeface="Calibri"/>
              <a:buAutoNum type="arabicPeriod"/>
            </a:pPr>
            <a:r>
              <a:rPr lang="en-US" sz="1800">
                <a:solidFill>
                  <a:srgbClr val="233A44"/>
                </a:solidFill>
              </a:rPr>
              <a:t>Cannot intersect 2 wires on the same side of the board</a:t>
            </a:r>
            <a:endParaRPr sz="1800">
              <a:solidFill>
                <a:srgbClr val="233A44"/>
              </a:solidFill>
            </a:endParaRPr>
          </a:p>
          <a:p>
            <a:pPr indent="-342900" lvl="0" marL="457200" rtl="0" algn="l">
              <a:lnSpc>
                <a:spcPct val="115000"/>
              </a:lnSpc>
              <a:spcBef>
                <a:spcPts val="0"/>
              </a:spcBef>
              <a:spcAft>
                <a:spcPts val="0"/>
              </a:spcAft>
              <a:buClr>
                <a:srgbClr val="233A44"/>
              </a:buClr>
              <a:buSzPts val="1800"/>
              <a:buFont typeface="Calibri"/>
              <a:buAutoNum type="arabicPeriod"/>
            </a:pPr>
            <a:r>
              <a:rPr lang="en-US" sz="1800">
                <a:solidFill>
                  <a:srgbClr val="233A44"/>
                </a:solidFill>
              </a:rPr>
              <a:t>Try to keep wires spaced apart (not too close to each other)</a:t>
            </a:r>
            <a:endParaRPr sz="1800">
              <a:solidFill>
                <a:srgbClr val="233A44"/>
              </a:solidFill>
            </a:endParaRPr>
          </a:p>
        </p:txBody>
      </p:sp>
      <p:sp>
        <p:nvSpPr>
          <p:cNvPr id="210" name="Google Shape;210;p25"/>
          <p:cNvSpPr txBox="1"/>
          <p:nvPr>
            <p:ph idx="12" type="sldNum"/>
          </p:nvPr>
        </p:nvSpPr>
        <p:spPr>
          <a:xfrm>
            <a:off x="222245" y="4782578"/>
            <a:ext cx="313500" cy="273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r>
              <a:rPr lang="en-US"/>
              <a:t> </a:t>
            </a:r>
            <a:endParaRPr/>
          </a:p>
        </p:txBody>
      </p:sp>
      <p:sp>
        <p:nvSpPr>
          <p:cNvPr id="211" name="Google Shape;211;p25"/>
          <p:cNvSpPr txBox="1"/>
          <p:nvPr>
            <p:ph type="title"/>
          </p:nvPr>
        </p:nvSpPr>
        <p:spPr>
          <a:xfrm>
            <a:off x="628650" y="263241"/>
            <a:ext cx="6634200" cy="61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sz="2800"/>
              <a:t>Some Rules:</a:t>
            </a:r>
            <a:endParaRPr sz="2800"/>
          </a:p>
        </p:txBody>
      </p:sp>
      <p:sp>
        <p:nvSpPr>
          <p:cNvPr id="212" name="Google Shape;212;p25"/>
          <p:cNvSpPr/>
          <p:nvPr>
            <p:ph idx="3" type="pic"/>
          </p:nvPr>
        </p:nvSpPr>
        <p:spPr>
          <a:xfrm>
            <a:off x="627330" y="4557933"/>
            <a:ext cx="1665600" cy="529200"/>
          </a:xfrm>
          <a:prstGeom prst="rect">
            <a:avLst/>
          </a:prstGeom>
        </p:spPr>
        <p:txBody>
          <a:bodyPr anchorCtr="0" anchor="ctr" bIns="45700" lIns="91425" spcFirstLastPara="1" rIns="91425" wrap="square" tIns="45700">
            <a:noAutofit/>
          </a:bodyPr>
          <a:lstStyle/>
          <a:p>
            <a:pPr indent="0" lvl="0" marL="0" rtl="0" algn="ctr">
              <a:spcBef>
                <a:spcPts val="75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ctrTitle"/>
          </p:nvPr>
        </p:nvSpPr>
        <p:spPr>
          <a:xfrm>
            <a:off x="627250" y="1528550"/>
            <a:ext cx="6617400" cy="5229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0073AE"/>
              </a:buClr>
              <a:buSzPts val="2970"/>
              <a:buFont typeface="Calibri"/>
              <a:buNone/>
            </a:pPr>
            <a:r>
              <a:rPr lang="en-US" sz="3200"/>
              <a:t>Time to get competitive!</a:t>
            </a:r>
            <a:endParaRPr sz="3200"/>
          </a:p>
        </p:txBody>
      </p:sp>
      <p:sp>
        <p:nvSpPr>
          <p:cNvPr id="218" name="Google Shape;218;p26"/>
          <p:cNvSpPr txBox="1"/>
          <p:nvPr>
            <p:ph idx="1" type="subTitle"/>
          </p:nvPr>
        </p:nvSpPr>
        <p:spPr>
          <a:xfrm>
            <a:off x="627256" y="2291234"/>
            <a:ext cx="6861900" cy="956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100"/>
              <a:buNone/>
            </a:pPr>
            <a:r>
              <a:rPr lang="en-US"/>
              <a:t>The best overall PCB design will be ordered and passed out!</a:t>
            </a:r>
            <a:endParaRPr/>
          </a:p>
          <a:p>
            <a:pPr indent="0" lvl="0" marL="0" rtl="0" algn="l">
              <a:lnSpc>
                <a:spcPct val="90000"/>
              </a:lnSpc>
              <a:spcBef>
                <a:spcPts val="0"/>
              </a:spcBef>
              <a:spcAft>
                <a:spcPts val="0"/>
              </a:spcAft>
              <a:buSzPts val="2100"/>
              <a:buNone/>
            </a:pPr>
            <a:r>
              <a:t/>
            </a:r>
            <a:endParaRPr/>
          </a:p>
          <a:p>
            <a:pPr indent="0" lvl="0" marL="0" rtl="0" algn="l">
              <a:lnSpc>
                <a:spcPct val="90000"/>
              </a:lnSpc>
              <a:spcBef>
                <a:spcPts val="0"/>
              </a:spcBef>
              <a:spcAft>
                <a:spcPts val="0"/>
              </a:spcAft>
              <a:buSzPts val="2100"/>
              <a:buNone/>
            </a:pPr>
            <a:r>
              <a:rPr lang="en-US"/>
              <a:t>Deadline to submit files is October 8th at midnight</a:t>
            </a:r>
            <a:endParaRPr/>
          </a:p>
        </p:txBody>
      </p:sp>
      <p:sp>
        <p:nvSpPr>
          <p:cNvPr id="219" name="Google Shape;219;p26"/>
          <p:cNvSpPr txBox="1"/>
          <p:nvPr>
            <p:ph idx="12" type="sldNum"/>
          </p:nvPr>
        </p:nvSpPr>
        <p:spPr>
          <a:xfrm>
            <a:off x="222245" y="4782578"/>
            <a:ext cx="313582"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heme 1">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