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a9b938f323_0_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a9b938f323_0_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Will</a:t>
            </a:r>
            <a:endParaRPr/>
          </a:p>
        </p:txBody>
      </p:sp>
      <p:sp>
        <p:nvSpPr>
          <p:cNvPr id="243" name="Google Shape;243;ga9b938f323_0_8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a72e341d6c_1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a72e341d6c_1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http://zetcode.com/wxpython/thetetrisgame/</a:t>
            </a:r>
            <a:endParaRPr/>
          </a:p>
        </p:txBody>
      </p:sp>
      <p:sp>
        <p:nvSpPr>
          <p:cNvPr id="254" name="Google Shape;254;ga72e341d6c_1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a9b938f323_1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a9b938f323_1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a9b938f323_1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9b938f323_1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9b938f323_1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a9b938f323_1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a9b938f323_1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a9b938f323_1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a9b938f323_1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a1521523e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Ethan</a:t>
            </a:r>
            <a:endParaRPr/>
          </a:p>
        </p:txBody>
      </p:sp>
      <p:sp>
        <p:nvSpPr>
          <p:cNvPr id="295" name="Google Shape;295;ga1521523e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9ff2213a49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Jackie</a:t>
            </a:r>
            <a:endParaRPr/>
          </a:p>
        </p:txBody>
      </p:sp>
      <p:sp>
        <p:nvSpPr>
          <p:cNvPr id="167" name="Google Shape;167;g9ff2213a49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9b938f323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9b938f323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Will</a:t>
            </a:r>
            <a:endParaRPr/>
          </a:p>
        </p:txBody>
      </p:sp>
      <p:sp>
        <p:nvSpPr>
          <p:cNvPr id="177" name="Google Shape;177;ga9b938f323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a9b938f323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a9b938f323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Will</a:t>
            </a:r>
            <a:endParaRPr/>
          </a:p>
        </p:txBody>
      </p:sp>
      <p:sp>
        <p:nvSpPr>
          <p:cNvPr id="188" name="Google Shape;188;ga9b938f323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9b938f323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a9b938f323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Will</a:t>
            </a:r>
            <a:endParaRPr/>
          </a:p>
        </p:txBody>
      </p:sp>
      <p:sp>
        <p:nvSpPr>
          <p:cNvPr id="199" name="Google Shape;199;ga9b938f323_0_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9b938f323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a9b938f323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Will</a:t>
            </a:r>
            <a:endParaRPr/>
          </a:p>
        </p:txBody>
      </p:sp>
      <p:sp>
        <p:nvSpPr>
          <p:cNvPr id="210" name="Google Shape;210;ga9b938f323_0_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9b938f323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9b938f323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Will</a:t>
            </a:r>
            <a:endParaRPr/>
          </a:p>
        </p:txBody>
      </p:sp>
      <p:sp>
        <p:nvSpPr>
          <p:cNvPr id="221" name="Google Shape;221;ga9b938f323_0_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a9b938f323_0_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a9b938f323_0_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Will</a:t>
            </a:r>
            <a:endParaRPr/>
          </a:p>
        </p:txBody>
      </p:sp>
      <p:sp>
        <p:nvSpPr>
          <p:cNvPr id="232" name="Google Shape;232;ga9b938f323_0_7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gif"/><Relationship Id="rId3" Type="http://schemas.openxmlformats.org/officeDocument/2006/relationships/image" Target="../media/image1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gif"/><Relationship Id="rId3" Type="http://schemas.openxmlformats.org/officeDocument/2006/relationships/image" Target="../media/image1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gif"/><Relationship Id="rId3" Type="http://schemas.openxmlformats.org/officeDocument/2006/relationships/image" Target="../media/image1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Alt">
  <p:cSld name="Cover Al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"/>
          <p:cNvPicPr preferRelativeResize="0"/>
          <p:nvPr/>
        </p:nvPicPr>
        <p:blipFill rotWithShape="1">
          <a:blip r:embed="rId2">
            <a:alphaModFix amt="20000"/>
          </a:blip>
          <a:srcRect b="3261" l="7293" r="32246" t="-1536"/>
          <a:stretch/>
        </p:blipFill>
        <p:spPr>
          <a:xfrm rot="5400000">
            <a:off x="1608362" y="-1608363"/>
            <a:ext cx="5143500" cy="8360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/>
          <p:nvPr/>
        </p:nvSpPr>
        <p:spPr>
          <a:xfrm>
            <a:off x="-2255" y="0"/>
            <a:ext cx="8116389" cy="5143500"/>
          </a:xfrm>
          <a:prstGeom prst="snip1Rect">
            <a:avLst>
              <a:gd fmla="val 16667" name="adj"/>
            </a:avLst>
          </a:prstGeom>
          <a:solidFill>
            <a:schemeClr val="lt1">
              <a:alpha val="5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" name="Google Shape;19;p2"/>
          <p:cNvGrpSpPr/>
          <p:nvPr/>
        </p:nvGrpSpPr>
        <p:grpSpPr>
          <a:xfrm>
            <a:off x="7239485" y="0"/>
            <a:ext cx="1961158" cy="5143501"/>
            <a:chOff x="7239485" y="0"/>
            <a:chExt cx="1961158" cy="5143501"/>
          </a:xfrm>
        </p:grpSpPr>
        <p:sp>
          <p:nvSpPr>
            <p:cNvPr id="20" name="Google Shape;20;p2"/>
            <p:cNvSpPr/>
            <p:nvPr/>
          </p:nvSpPr>
          <p:spPr>
            <a:xfrm flipH="1">
              <a:off x="8037870" y="1"/>
              <a:ext cx="1162773" cy="5143500"/>
            </a:xfrm>
            <a:prstGeom prst="snip1Rect">
              <a:avLst>
                <a:gd fmla="val 50000" name="adj"/>
              </a:avLst>
            </a:prstGeom>
            <a:solidFill>
              <a:srgbClr val="00457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flipH="1" rot="-5400000">
              <a:off x="7239485" y="0"/>
              <a:ext cx="1958904" cy="1958904"/>
            </a:xfrm>
            <a:prstGeom prst="rtTriangle">
              <a:avLst/>
            </a:prstGeom>
            <a:solidFill>
              <a:srgbClr val="00457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2" name="Google Shape;2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7140" y="200112"/>
            <a:ext cx="931635" cy="526201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627333" y="3566931"/>
            <a:ext cx="6898820" cy="9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600"/>
              <a:buNone/>
              <a:defRPr b="1" i="1" sz="2600">
                <a:solidFill>
                  <a:srgbClr val="01B4E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4" name="Google Shape;24;p2"/>
          <p:cNvSpPr txBox="1"/>
          <p:nvPr>
            <p:ph idx="2" type="body"/>
          </p:nvPr>
        </p:nvSpPr>
        <p:spPr>
          <a:xfrm>
            <a:off x="628650" y="4470919"/>
            <a:ext cx="6898821" cy="297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1" i="1" sz="1800">
                <a:solidFill>
                  <a:srgbClr val="0073A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2"/>
          <p:cNvSpPr/>
          <p:nvPr/>
        </p:nvSpPr>
        <p:spPr>
          <a:xfrm>
            <a:off x="-1" y="0"/>
            <a:ext cx="129473" cy="5143500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"/>
          <p:cNvSpPr/>
          <p:nvPr>
            <p:ph idx="3" type="pic"/>
          </p:nvPr>
        </p:nvSpPr>
        <p:spPr>
          <a:xfrm>
            <a:off x="660498" y="1137684"/>
            <a:ext cx="5159294" cy="15811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66A1"/>
              </a:buClr>
              <a:buSzPts val="1600"/>
              <a:buFont typeface="Merriweather Sans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Merriweather Sans"/>
              <a:buChar char="-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Courier New"/>
              <a:buChar char="o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, Text, Bullets">
  <p:cSld name="Content, Text, Bullet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 txBox="1"/>
          <p:nvPr>
            <p:ph idx="1" type="body"/>
          </p:nvPr>
        </p:nvSpPr>
        <p:spPr>
          <a:xfrm>
            <a:off x="628650" y="1361923"/>
            <a:ext cx="3314336" cy="3181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900"/>
              <a:buNone/>
              <a:defRPr i="1" sz="9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2" type="body"/>
          </p:nvPr>
        </p:nvSpPr>
        <p:spPr>
          <a:xfrm>
            <a:off x="3999772" y="2320132"/>
            <a:ext cx="3886200" cy="22518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1"/>
          <p:cNvSpPr txBox="1"/>
          <p:nvPr>
            <p:ph idx="3" type="body"/>
          </p:nvPr>
        </p:nvSpPr>
        <p:spPr>
          <a:xfrm>
            <a:off x="3999772" y="1369218"/>
            <a:ext cx="3886200" cy="867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400"/>
              <a:buNone/>
              <a:defRPr sz="1400"/>
            </a:lvl1pPr>
            <a:lvl2pPr indent="-314325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-"/>
              <a:defRPr sz="1350"/>
            </a:lvl2pPr>
            <a:lvl3pPr indent="-314325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 sz="1350"/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▪"/>
              <a:defRPr sz="1350"/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o"/>
              <a:defRPr sz="135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1"/>
          <p:cNvSpPr txBox="1"/>
          <p:nvPr>
            <p:ph idx="12" type="sldNum"/>
          </p:nvPr>
        </p:nvSpPr>
        <p:spPr>
          <a:xfrm>
            <a:off x="222245" y="4782578"/>
            <a:ext cx="3135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11"/>
          <p:cNvSpPr txBox="1"/>
          <p:nvPr>
            <p:ph type="title"/>
          </p:nvPr>
        </p:nvSpPr>
        <p:spPr>
          <a:xfrm>
            <a:off x="628650" y="263241"/>
            <a:ext cx="6634132" cy="6103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1"/>
          <p:cNvSpPr txBox="1"/>
          <p:nvPr>
            <p:ph idx="4" type="body"/>
          </p:nvPr>
        </p:nvSpPr>
        <p:spPr>
          <a:xfrm>
            <a:off x="628600" y="933062"/>
            <a:ext cx="7257372" cy="267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1" i="1" sz="1800">
                <a:solidFill>
                  <a:srgbClr val="01B4E3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11"/>
          <p:cNvSpPr/>
          <p:nvPr>
            <p:ph idx="5" type="pic"/>
          </p:nvPr>
        </p:nvSpPr>
        <p:spPr>
          <a:xfrm>
            <a:off x="627330" y="4557933"/>
            <a:ext cx="1665703" cy="529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66A1"/>
              </a:buClr>
              <a:buSzPts val="1000"/>
              <a:buFont typeface="Merriweather Sans"/>
              <a:buNone/>
              <a:defRPr b="1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Merriweather Sans"/>
              <a:buChar char="-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Courier New"/>
              <a:buChar char="o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ntent">
  <p:cSld name="Three Conten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/>
          <p:nvPr>
            <p:ph idx="1" type="body"/>
          </p:nvPr>
        </p:nvSpPr>
        <p:spPr>
          <a:xfrm>
            <a:off x="4629150" y="2929325"/>
            <a:ext cx="3256822" cy="16286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900"/>
              <a:buNone/>
              <a:defRPr i="1" sz="9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2" type="body"/>
          </p:nvPr>
        </p:nvSpPr>
        <p:spPr>
          <a:xfrm>
            <a:off x="628650" y="1369219"/>
            <a:ext cx="3886200" cy="14447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12"/>
          <p:cNvSpPr txBox="1"/>
          <p:nvPr>
            <p:ph idx="3" type="body"/>
          </p:nvPr>
        </p:nvSpPr>
        <p:spPr>
          <a:xfrm>
            <a:off x="4629150" y="1385779"/>
            <a:ext cx="3256822" cy="1427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900"/>
              <a:buNone/>
              <a:defRPr i="1" sz="9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12"/>
          <p:cNvSpPr txBox="1"/>
          <p:nvPr>
            <p:ph idx="4" type="body"/>
          </p:nvPr>
        </p:nvSpPr>
        <p:spPr>
          <a:xfrm>
            <a:off x="628650" y="2929325"/>
            <a:ext cx="3886200" cy="16286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900"/>
              <a:buNone/>
              <a:defRPr i="1" sz="9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12"/>
          <p:cNvSpPr txBox="1"/>
          <p:nvPr>
            <p:ph idx="12" type="sldNum"/>
          </p:nvPr>
        </p:nvSpPr>
        <p:spPr>
          <a:xfrm>
            <a:off x="222245" y="4782578"/>
            <a:ext cx="3135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12"/>
          <p:cNvSpPr txBox="1"/>
          <p:nvPr>
            <p:ph type="title"/>
          </p:nvPr>
        </p:nvSpPr>
        <p:spPr>
          <a:xfrm>
            <a:off x="628650" y="263241"/>
            <a:ext cx="6634132" cy="6103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2"/>
          <p:cNvSpPr txBox="1"/>
          <p:nvPr>
            <p:ph idx="5" type="body"/>
          </p:nvPr>
        </p:nvSpPr>
        <p:spPr>
          <a:xfrm>
            <a:off x="628600" y="933062"/>
            <a:ext cx="7257372" cy="267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1" i="1" sz="1800">
                <a:solidFill>
                  <a:srgbClr val="01B4E3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Table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>
            <p:ph idx="1" type="body"/>
          </p:nvPr>
        </p:nvSpPr>
        <p:spPr>
          <a:xfrm>
            <a:off x="628651" y="1369219"/>
            <a:ext cx="3019523" cy="3174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idx="12" type="sldNum"/>
          </p:nvPr>
        </p:nvSpPr>
        <p:spPr>
          <a:xfrm>
            <a:off x="222245" y="4782578"/>
            <a:ext cx="3135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13"/>
          <p:cNvSpPr txBox="1"/>
          <p:nvPr>
            <p:ph type="title"/>
          </p:nvPr>
        </p:nvSpPr>
        <p:spPr>
          <a:xfrm>
            <a:off x="628650" y="263241"/>
            <a:ext cx="6634132" cy="6103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3"/>
          <p:cNvSpPr txBox="1"/>
          <p:nvPr>
            <p:ph idx="2" type="body"/>
          </p:nvPr>
        </p:nvSpPr>
        <p:spPr>
          <a:xfrm>
            <a:off x="628600" y="933062"/>
            <a:ext cx="7257372" cy="267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1" i="1" sz="1800">
                <a:solidFill>
                  <a:srgbClr val="01B4E3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13"/>
          <p:cNvSpPr/>
          <p:nvPr>
            <p:ph idx="3" type="pic"/>
          </p:nvPr>
        </p:nvSpPr>
        <p:spPr>
          <a:xfrm>
            <a:off x="627330" y="4557933"/>
            <a:ext cx="1665703" cy="529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66A1"/>
              </a:buClr>
              <a:buSzPts val="1000"/>
              <a:buFont typeface="Merriweather Sans"/>
              <a:buNone/>
              <a:defRPr b="1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Merriweather Sans"/>
              <a:buChar char="-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Courier New"/>
              <a:buChar char="o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with Caption">
  <p:cSld name="Photo with Captio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/>
          <p:nvPr>
            <p:ph idx="1" type="body"/>
          </p:nvPr>
        </p:nvSpPr>
        <p:spPr>
          <a:xfrm>
            <a:off x="4629150" y="1369219"/>
            <a:ext cx="3256822" cy="318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2" type="body"/>
          </p:nvPr>
        </p:nvSpPr>
        <p:spPr>
          <a:xfrm>
            <a:off x="628650" y="3649855"/>
            <a:ext cx="3886200" cy="8940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400"/>
              <a:buNone/>
              <a:defRPr sz="1400"/>
            </a:lvl1pPr>
            <a:lvl2pPr indent="-314325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-"/>
              <a:defRPr sz="1350"/>
            </a:lvl2pPr>
            <a:lvl3pPr indent="-314325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 sz="1350"/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▪"/>
              <a:defRPr sz="1350"/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o"/>
              <a:defRPr sz="135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14"/>
          <p:cNvSpPr/>
          <p:nvPr>
            <p:ph idx="3" type="pic"/>
          </p:nvPr>
        </p:nvSpPr>
        <p:spPr>
          <a:xfrm>
            <a:off x="628650" y="1369219"/>
            <a:ext cx="3886200" cy="2222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66A1"/>
              </a:buClr>
              <a:buSzPts val="900"/>
              <a:buFont typeface="Merriweather Sans"/>
              <a:buNone/>
              <a:defRPr b="0" i="1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Merriweather Sans"/>
              <a:buChar char="-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Courier New"/>
              <a:buChar char="o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14"/>
          <p:cNvSpPr txBox="1"/>
          <p:nvPr>
            <p:ph idx="12" type="sldNum"/>
          </p:nvPr>
        </p:nvSpPr>
        <p:spPr>
          <a:xfrm>
            <a:off x="222245" y="4782578"/>
            <a:ext cx="3135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14"/>
          <p:cNvSpPr txBox="1"/>
          <p:nvPr>
            <p:ph type="title"/>
          </p:nvPr>
        </p:nvSpPr>
        <p:spPr>
          <a:xfrm>
            <a:off x="628650" y="263241"/>
            <a:ext cx="6634132" cy="6103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4"/>
          <p:cNvSpPr txBox="1"/>
          <p:nvPr>
            <p:ph idx="4" type="body"/>
          </p:nvPr>
        </p:nvSpPr>
        <p:spPr>
          <a:xfrm>
            <a:off x="628600" y="933062"/>
            <a:ext cx="7257372" cy="267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1" i="1" sz="1800">
                <a:solidFill>
                  <a:srgbClr val="01B4E3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14"/>
          <p:cNvSpPr/>
          <p:nvPr>
            <p:ph idx="5" type="pic"/>
          </p:nvPr>
        </p:nvSpPr>
        <p:spPr>
          <a:xfrm>
            <a:off x="627330" y="4557933"/>
            <a:ext cx="1665703" cy="529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66A1"/>
              </a:buClr>
              <a:buSzPts val="1000"/>
              <a:buFont typeface="Merriweather Sans"/>
              <a:buNone/>
              <a:defRPr b="1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Merriweather Sans"/>
              <a:buChar char="-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Courier New"/>
              <a:buChar char="o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/>
          <p:nvPr>
            <p:ph idx="12" type="sldNum"/>
          </p:nvPr>
        </p:nvSpPr>
        <p:spPr>
          <a:xfrm>
            <a:off x="222245" y="4782578"/>
            <a:ext cx="3135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15"/>
          <p:cNvSpPr/>
          <p:nvPr>
            <p:ph idx="2" type="pic"/>
          </p:nvPr>
        </p:nvSpPr>
        <p:spPr>
          <a:xfrm>
            <a:off x="627330" y="4557933"/>
            <a:ext cx="1665703" cy="529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66A1"/>
              </a:buClr>
              <a:buSzPts val="1000"/>
              <a:buFont typeface="Merriweather Sans"/>
              <a:buNone/>
              <a:defRPr b="1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Merriweather Sans"/>
              <a:buChar char="-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Courier New"/>
              <a:buChar char="o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, Bullets">
  <p:cSld name="Text, Bulle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/>
          <p:nvPr>
            <p:ph idx="1" type="body"/>
          </p:nvPr>
        </p:nvSpPr>
        <p:spPr>
          <a:xfrm>
            <a:off x="628650" y="2128100"/>
            <a:ext cx="7257322" cy="18789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16"/>
          <p:cNvSpPr txBox="1"/>
          <p:nvPr>
            <p:ph idx="2" type="body"/>
          </p:nvPr>
        </p:nvSpPr>
        <p:spPr>
          <a:xfrm>
            <a:off x="628650" y="1369219"/>
            <a:ext cx="7257322" cy="671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400"/>
              <a:buNone/>
              <a:defRPr sz="1400"/>
            </a:lvl1pPr>
            <a:lvl2pPr indent="-314325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-"/>
              <a:defRPr sz="1350"/>
            </a:lvl2pPr>
            <a:lvl3pPr indent="-314325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 sz="1350"/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▪"/>
              <a:defRPr sz="1350"/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o"/>
              <a:defRPr sz="135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3" type="body"/>
          </p:nvPr>
        </p:nvSpPr>
        <p:spPr>
          <a:xfrm>
            <a:off x="628650" y="4023778"/>
            <a:ext cx="7257322" cy="497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400"/>
              <a:buNone/>
              <a:defRPr b="1" i="1" sz="1400">
                <a:solidFill>
                  <a:srgbClr val="0066A1"/>
                </a:solidFill>
              </a:defRPr>
            </a:lvl1pPr>
            <a:lvl2pPr indent="-314325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-"/>
              <a:defRPr sz="1350"/>
            </a:lvl2pPr>
            <a:lvl3pPr indent="-314325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 sz="1350"/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▪"/>
              <a:defRPr sz="1350"/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o"/>
              <a:defRPr sz="135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222245" y="4782578"/>
            <a:ext cx="3135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" name="Google Shape;131;p16"/>
          <p:cNvSpPr txBox="1"/>
          <p:nvPr>
            <p:ph type="title"/>
          </p:nvPr>
        </p:nvSpPr>
        <p:spPr>
          <a:xfrm>
            <a:off x="628650" y="263241"/>
            <a:ext cx="6634132" cy="6103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4" type="body"/>
          </p:nvPr>
        </p:nvSpPr>
        <p:spPr>
          <a:xfrm>
            <a:off x="628600" y="933062"/>
            <a:ext cx="7257372" cy="267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1" i="1" sz="1800">
                <a:solidFill>
                  <a:srgbClr val="01B4E3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16"/>
          <p:cNvSpPr/>
          <p:nvPr>
            <p:ph idx="5" type="pic"/>
          </p:nvPr>
        </p:nvSpPr>
        <p:spPr>
          <a:xfrm>
            <a:off x="627330" y="4557933"/>
            <a:ext cx="1665703" cy="529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66A1"/>
              </a:buClr>
              <a:buSzPts val="1000"/>
              <a:buFont typeface="Merriweather Sans"/>
              <a:buNone/>
              <a:defRPr b="1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Merriweather Sans"/>
              <a:buChar char="-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Courier New"/>
              <a:buChar char="o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, Bullets, Content">
  <p:cSld name="Text, Bullets, Conten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idx="1" type="body"/>
          </p:nvPr>
        </p:nvSpPr>
        <p:spPr>
          <a:xfrm>
            <a:off x="628650" y="3004794"/>
            <a:ext cx="3886200" cy="1510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2" type="body"/>
          </p:nvPr>
        </p:nvSpPr>
        <p:spPr>
          <a:xfrm>
            <a:off x="628650" y="1369219"/>
            <a:ext cx="7257322" cy="1556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400"/>
              <a:buNone/>
              <a:defRPr sz="1400"/>
            </a:lvl1pPr>
            <a:lvl2pPr indent="-314325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-"/>
              <a:defRPr sz="1350"/>
            </a:lvl2pPr>
            <a:lvl3pPr indent="-314325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 sz="1350"/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▪"/>
              <a:defRPr sz="1350"/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o"/>
              <a:defRPr sz="135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17"/>
          <p:cNvSpPr/>
          <p:nvPr>
            <p:ph idx="3" type="pic"/>
          </p:nvPr>
        </p:nvSpPr>
        <p:spPr>
          <a:xfrm>
            <a:off x="4629150" y="3004793"/>
            <a:ext cx="3256822" cy="151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66A1"/>
              </a:buClr>
              <a:buSzPts val="900"/>
              <a:buFont typeface="Merriweather Sans"/>
              <a:buNone/>
              <a:defRPr b="0" i="1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Merriweather Sans"/>
              <a:buChar char="-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Courier New"/>
              <a:buChar char="o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222245" y="4782578"/>
            <a:ext cx="3135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17"/>
          <p:cNvSpPr txBox="1"/>
          <p:nvPr>
            <p:ph type="title"/>
          </p:nvPr>
        </p:nvSpPr>
        <p:spPr>
          <a:xfrm>
            <a:off x="628650" y="263241"/>
            <a:ext cx="6634132" cy="6103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7"/>
          <p:cNvSpPr txBox="1"/>
          <p:nvPr>
            <p:ph idx="4" type="body"/>
          </p:nvPr>
        </p:nvSpPr>
        <p:spPr>
          <a:xfrm>
            <a:off x="628600" y="933062"/>
            <a:ext cx="7257372" cy="267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1" i="1" sz="1800">
                <a:solidFill>
                  <a:srgbClr val="01B4E3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17"/>
          <p:cNvSpPr/>
          <p:nvPr>
            <p:ph idx="5" type="pic"/>
          </p:nvPr>
        </p:nvSpPr>
        <p:spPr>
          <a:xfrm>
            <a:off x="627330" y="4557933"/>
            <a:ext cx="1665703" cy="529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66A1"/>
              </a:buClr>
              <a:buSzPts val="1000"/>
              <a:buFont typeface="Merriweather Sans"/>
              <a:buNone/>
              <a:defRPr b="1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Merriweather Sans"/>
              <a:buChar char="-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Courier New"/>
              <a:buChar char="o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 and Image">
  <p:cSld name="Bullets and Image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idx="1" type="body"/>
          </p:nvPr>
        </p:nvSpPr>
        <p:spPr>
          <a:xfrm>
            <a:off x="628650" y="1369218"/>
            <a:ext cx="4473353" cy="2165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18"/>
          <p:cNvSpPr txBox="1"/>
          <p:nvPr>
            <p:ph idx="2" type="body"/>
          </p:nvPr>
        </p:nvSpPr>
        <p:spPr>
          <a:xfrm>
            <a:off x="628650" y="3599358"/>
            <a:ext cx="4473353" cy="9503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400"/>
              <a:buNone/>
              <a:defRPr b="1" sz="1400">
                <a:solidFill>
                  <a:srgbClr val="0066A1"/>
                </a:solidFill>
              </a:defRPr>
            </a:lvl1pPr>
            <a:lvl2pPr indent="-314325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-"/>
              <a:defRPr sz="1350"/>
            </a:lvl2pPr>
            <a:lvl3pPr indent="-314325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 sz="1350"/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▪"/>
              <a:defRPr sz="1350"/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o"/>
              <a:defRPr sz="135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18"/>
          <p:cNvSpPr/>
          <p:nvPr>
            <p:ph idx="3" type="pic"/>
          </p:nvPr>
        </p:nvSpPr>
        <p:spPr>
          <a:xfrm>
            <a:off x="5188465" y="1369217"/>
            <a:ext cx="2697508" cy="3180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66A1"/>
              </a:buClr>
              <a:buSzPts val="900"/>
              <a:buFont typeface="Merriweather Sans"/>
              <a:buNone/>
              <a:defRPr b="0" i="1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Merriweather Sans"/>
              <a:buChar char="-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Courier New"/>
              <a:buChar char="o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18"/>
          <p:cNvSpPr txBox="1"/>
          <p:nvPr>
            <p:ph idx="12" type="sldNum"/>
          </p:nvPr>
        </p:nvSpPr>
        <p:spPr>
          <a:xfrm>
            <a:off x="222245" y="4782578"/>
            <a:ext cx="3135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18"/>
          <p:cNvSpPr txBox="1"/>
          <p:nvPr>
            <p:ph type="title"/>
          </p:nvPr>
        </p:nvSpPr>
        <p:spPr>
          <a:xfrm>
            <a:off x="628650" y="263241"/>
            <a:ext cx="6634132" cy="6103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8"/>
          <p:cNvSpPr txBox="1"/>
          <p:nvPr>
            <p:ph idx="4" type="body"/>
          </p:nvPr>
        </p:nvSpPr>
        <p:spPr>
          <a:xfrm>
            <a:off x="628600" y="933062"/>
            <a:ext cx="7257372" cy="267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1" i="1" sz="1800">
                <a:solidFill>
                  <a:srgbClr val="01B4E3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18"/>
          <p:cNvSpPr/>
          <p:nvPr>
            <p:ph idx="5" type="pic"/>
          </p:nvPr>
        </p:nvSpPr>
        <p:spPr>
          <a:xfrm>
            <a:off x="627330" y="4557933"/>
            <a:ext cx="1665703" cy="529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66A1"/>
              </a:buClr>
              <a:buSzPts val="1000"/>
              <a:buFont typeface="Merriweather Sans"/>
              <a:buNone/>
              <a:defRPr b="1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Merriweather Sans"/>
              <a:buChar char="-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Courier New"/>
              <a:buChar char="o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3"/>
          <p:cNvPicPr preferRelativeResize="0"/>
          <p:nvPr/>
        </p:nvPicPr>
        <p:blipFill rotWithShape="1">
          <a:blip r:embed="rId2">
            <a:alphaModFix amt="20000"/>
          </a:blip>
          <a:srcRect b="3261" l="7293" r="32246" t="-1536"/>
          <a:stretch/>
        </p:blipFill>
        <p:spPr>
          <a:xfrm rot="5400000">
            <a:off x="1608362" y="-1608363"/>
            <a:ext cx="5143500" cy="8360226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3"/>
          <p:cNvSpPr/>
          <p:nvPr/>
        </p:nvSpPr>
        <p:spPr>
          <a:xfrm>
            <a:off x="-2255" y="0"/>
            <a:ext cx="8116389" cy="5143500"/>
          </a:xfrm>
          <a:prstGeom prst="snip1Rect">
            <a:avLst>
              <a:gd fmla="val 16667" name="adj"/>
            </a:avLst>
          </a:prstGeom>
          <a:solidFill>
            <a:schemeClr val="lt1">
              <a:alpha val="5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" name="Google Shape;30;p3"/>
          <p:cNvGrpSpPr/>
          <p:nvPr/>
        </p:nvGrpSpPr>
        <p:grpSpPr>
          <a:xfrm>
            <a:off x="7239485" y="0"/>
            <a:ext cx="1961158" cy="5143501"/>
            <a:chOff x="7239485" y="0"/>
            <a:chExt cx="1961158" cy="5143501"/>
          </a:xfrm>
        </p:grpSpPr>
        <p:sp>
          <p:nvSpPr>
            <p:cNvPr id="31" name="Google Shape;31;p3"/>
            <p:cNvSpPr/>
            <p:nvPr/>
          </p:nvSpPr>
          <p:spPr>
            <a:xfrm flipH="1">
              <a:off x="8037870" y="1"/>
              <a:ext cx="1162773" cy="5143500"/>
            </a:xfrm>
            <a:prstGeom prst="snip1Rect">
              <a:avLst>
                <a:gd fmla="val 50000" name="adj"/>
              </a:avLst>
            </a:prstGeom>
            <a:solidFill>
              <a:srgbClr val="00457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 flipH="1" rot="-5400000">
              <a:off x="7239485" y="0"/>
              <a:ext cx="1958904" cy="1958904"/>
            </a:xfrm>
            <a:prstGeom prst="rtTriangle">
              <a:avLst/>
            </a:prstGeom>
            <a:solidFill>
              <a:srgbClr val="00457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3" name="Google Shape;3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7140" y="200112"/>
            <a:ext cx="931635" cy="526201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3"/>
          <p:cNvSpPr txBox="1"/>
          <p:nvPr>
            <p:ph type="ctrTitle"/>
          </p:nvPr>
        </p:nvSpPr>
        <p:spPr>
          <a:xfrm>
            <a:off x="627333" y="1954061"/>
            <a:ext cx="6898820" cy="9469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3AE"/>
              </a:buClr>
              <a:buSzPts val="3300"/>
              <a:buFont typeface="Calibri"/>
              <a:buNone/>
              <a:defRPr i="0" sz="3300">
                <a:solidFill>
                  <a:srgbClr val="0073A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" type="subTitle"/>
          </p:nvPr>
        </p:nvSpPr>
        <p:spPr>
          <a:xfrm>
            <a:off x="627333" y="2970031"/>
            <a:ext cx="6898820" cy="9568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500"/>
              <a:buNone/>
              <a:defRPr b="1" i="1" sz="2500">
                <a:solidFill>
                  <a:srgbClr val="01B4E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36" name="Google Shape;36;p3"/>
          <p:cNvSpPr txBox="1"/>
          <p:nvPr>
            <p:ph idx="2" type="body"/>
          </p:nvPr>
        </p:nvSpPr>
        <p:spPr>
          <a:xfrm>
            <a:off x="628650" y="4470919"/>
            <a:ext cx="6898821" cy="297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1" i="1" sz="1800">
                <a:solidFill>
                  <a:srgbClr val="0073A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"/>
          <p:cNvSpPr/>
          <p:nvPr/>
        </p:nvSpPr>
        <p:spPr>
          <a:xfrm>
            <a:off x="-1" y="0"/>
            <a:ext cx="129473" cy="5143500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3"/>
          <p:cNvSpPr/>
          <p:nvPr>
            <p:ph idx="3" type="pic"/>
          </p:nvPr>
        </p:nvSpPr>
        <p:spPr>
          <a:xfrm>
            <a:off x="627063" y="627063"/>
            <a:ext cx="2203450" cy="901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66A1"/>
              </a:buClr>
              <a:buSzPts val="1650"/>
              <a:buFont typeface="Merriweather Sans"/>
              <a:buNone/>
              <a:defRPr b="1" i="0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Merriweather Sans"/>
              <a:buChar char="-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Courier New"/>
              <a:buChar char="o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">
  <p:cSld name="Divider Slid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4"/>
          <p:cNvPicPr preferRelativeResize="0"/>
          <p:nvPr/>
        </p:nvPicPr>
        <p:blipFill rotWithShape="1">
          <a:blip r:embed="rId2">
            <a:alphaModFix amt="20000"/>
          </a:blip>
          <a:srcRect b="24768" l="3022" r="2942" t="22335"/>
          <a:stretch/>
        </p:blipFill>
        <p:spPr>
          <a:xfrm rot="10800000">
            <a:off x="-1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4"/>
          <p:cNvSpPr/>
          <p:nvPr/>
        </p:nvSpPr>
        <p:spPr>
          <a:xfrm>
            <a:off x="-2255" y="0"/>
            <a:ext cx="8116389" cy="5143500"/>
          </a:xfrm>
          <a:prstGeom prst="snip1Rect">
            <a:avLst>
              <a:gd fmla="val 16667" name="adj"/>
            </a:avLst>
          </a:prstGeom>
          <a:solidFill>
            <a:schemeClr val="lt1">
              <a:alpha val="5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4"/>
          <p:cNvSpPr txBox="1"/>
          <p:nvPr>
            <p:ph type="ctrTitle"/>
          </p:nvPr>
        </p:nvSpPr>
        <p:spPr>
          <a:xfrm>
            <a:off x="627332" y="1796694"/>
            <a:ext cx="6862040" cy="5229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3AE"/>
              </a:buClr>
              <a:buSzPts val="3300"/>
              <a:buFont typeface="Calibri"/>
              <a:buNone/>
              <a:defRPr i="0" sz="3300">
                <a:solidFill>
                  <a:srgbClr val="0073A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1" type="subTitle"/>
          </p:nvPr>
        </p:nvSpPr>
        <p:spPr>
          <a:xfrm>
            <a:off x="627331" y="2388734"/>
            <a:ext cx="6862040" cy="9568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  <a:defRPr b="1" i="1" sz="2100">
                <a:solidFill>
                  <a:srgbClr val="01B4E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44" name="Google Shape;44;p4"/>
          <p:cNvSpPr/>
          <p:nvPr/>
        </p:nvSpPr>
        <p:spPr>
          <a:xfrm>
            <a:off x="-1" y="0"/>
            <a:ext cx="129473" cy="5143500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4"/>
          <p:cNvSpPr/>
          <p:nvPr>
            <p:ph idx="2" type="pic"/>
          </p:nvPr>
        </p:nvSpPr>
        <p:spPr>
          <a:xfrm>
            <a:off x="627331" y="197646"/>
            <a:ext cx="1760992" cy="7418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66A1"/>
              </a:buClr>
              <a:buSzPts val="1400"/>
              <a:buFont typeface="Merriweather Sans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Merriweather Sans"/>
              <a:buChar char="-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Courier New"/>
              <a:buChar char="o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46" name="Google Shape;46;p4"/>
          <p:cNvGrpSpPr/>
          <p:nvPr/>
        </p:nvGrpSpPr>
        <p:grpSpPr>
          <a:xfrm>
            <a:off x="7239485" y="0"/>
            <a:ext cx="1961158" cy="5143501"/>
            <a:chOff x="7239485" y="0"/>
            <a:chExt cx="1961158" cy="5143501"/>
          </a:xfrm>
        </p:grpSpPr>
        <p:sp>
          <p:nvSpPr>
            <p:cNvPr id="47" name="Google Shape;47;p4"/>
            <p:cNvSpPr/>
            <p:nvPr/>
          </p:nvSpPr>
          <p:spPr>
            <a:xfrm flipH="1">
              <a:off x="8037870" y="1"/>
              <a:ext cx="1162773" cy="5143500"/>
            </a:xfrm>
            <a:prstGeom prst="snip1Rect">
              <a:avLst>
                <a:gd fmla="val 50000" name="adj"/>
              </a:avLst>
            </a:prstGeom>
            <a:solidFill>
              <a:srgbClr val="00457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4"/>
            <p:cNvSpPr/>
            <p:nvPr/>
          </p:nvSpPr>
          <p:spPr>
            <a:xfrm flipH="1" rot="-5400000">
              <a:off x="7239485" y="0"/>
              <a:ext cx="1958904" cy="1958904"/>
            </a:xfrm>
            <a:prstGeom prst="rtTriangle">
              <a:avLst/>
            </a:prstGeom>
            <a:solidFill>
              <a:srgbClr val="00457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9" name="Google Shape;4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7140" y="200112"/>
            <a:ext cx="931635" cy="526201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4"/>
          <p:cNvSpPr txBox="1"/>
          <p:nvPr>
            <p:ph idx="12" type="sldNum"/>
          </p:nvPr>
        </p:nvSpPr>
        <p:spPr>
          <a:xfrm>
            <a:off x="222245" y="4782578"/>
            <a:ext cx="3135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8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l">
              <a:spcBef>
                <a:spcPts val="0"/>
              </a:spcBef>
              <a:buNone/>
              <a:defRPr b="0" i="0" sz="8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l">
              <a:spcBef>
                <a:spcPts val="0"/>
              </a:spcBef>
              <a:buNone/>
              <a:defRPr b="0" i="0" sz="8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l">
              <a:spcBef>
                <a:spcPts val="0"/>
              </a:spcBef>
              <a:buNone/>
              <a:defRPr b="0" i="0" sz="8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l">
              <a:spcBef>
                <a:spcPts val="0"/>
              </a:spcBef>
              <a:buNone/>
              <a:defRPr b="0" i="0" sz="8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l">
              <a:spcBef>
                <a:spcPts val="0"/>
              </a:spcBef>
              <a:buNone/>
              <a:defRPr b="0" i="0" sz="8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l">
              <a:spcBef>
                <a:spcPts val="0"/>
              </a:spcBef>
              <a:buNone/>
              <a:defRPr b="0" i="0" sz="8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l">
              <a:spcBef>
                <a:spcPts val="0"/>
              </a:spcBef>
              <a:buNone/>
              <a:defRPr b="0" i="0" sz="8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l">
              <a:spcBef>
                <a:spcPts val="0"/>
              </a:spcBef>
              <a:buNone/>
              <a:defRPr b="0" i="0" sz="8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">
  <p:cSld name="Content Slid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/>
          <p:nvPr>
            <p:ph idx="1" type="body"/>
          </p:nvPr>
        </p:nvSpPr>
        <p:spPr>
          <a:xfrm>
            <a:off x="628650" y="1369219"/>
            <a:ext cx="7192736" cy="3132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5"/>
          <p:cNvSpPr/>
          <p:nvPr/>
        </p:nvSpPr>
        <p:spPr>
          <a:xfrm>
            <a:off x="-1" y="0"/>
            <a:ext cx="129473" cy="5143500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" name="Google Shape;5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16622" y="197647"/>
            <a:ext cx="957445" cy="534388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222245" y="4782578"/>
            <a:ext cx="3135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8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l">
              <a:spcBef>
                <a:spcPts val="0"/>
              </a:spcBef>
              <a:buNone/>
              <a:defRPr b="0" i="0" sz="8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l">
              <a:spcBef>
                <a:spcPts val="0"/>
              </a:spcBef>
              <a:buNone/>
              <a:defRPr b="0" i="0" sz="8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l">
              <a:spcBef>
                <a:spcPts val="0"/>
              </a:spcBef>
              <a:buNone/>
              <a:defRPr b="0" i="0" sz="8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l">
              <a:spcBef>
                <a:spcPts val="0"/>
              </a:spcBef>
              <a:buNone/>
              <a:defRPr b="0" i="0" sz="8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l">
              <a:spcBef>
                <a:spcPts val="0"/>
              </a:spcBef>
              <a:buNone/>
              <a:defRPr b="0" i="0" sz="8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l">
              <a:spcBef>
                <a:spcPts val="0"/>
              </a:spcBef>
              <a:buNone/>
              <a:defRPr b="0" i="0" sz="8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l">
              <a:spcBef>
                <a:spcPts val="0"/>
              </a:spcBef>
              <a:buNone/>
              <a:defRPr b="0" i="0" sz="8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l">
              <a:spcBef>
                <a:spcPts val="0"/>
              </a:spcBef>
              <a:buNone/>
              <a:defRPr b="0" i="0" sz="8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56" name="Google Shape;56;p5"/>
          <p:cNvSpPr txBox="1"/>
          <p:nvPr>
            <p:ph type="title"/>
          </p:nvPr>
        </p:nvSpPr>
        <p:spPr>
          <a:xfrm>
            <a:off x="628650" y="263241"/>
            <a:ext cx="6634132" cy="6103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2" type="body"/>
          </p:nvPr>
        </p:nvSpPr>
        <p:spPr>
          <a:xfrm>
            <a:off x="628600" y="933062"/>
            <a:ext cx="7257372" cy="267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1" i="1" sz="1800">
                <a:solidFill>
                  <a:srgbClr val="01B4E3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5"/>
          <p:cNvSpPr/>
          <p:nvPr>
            <p:ph idx="3" type="pic"/>
          </p:nvPr>
        </p:nvSpPr>
        <p:spPr>
          <a:xfrm>
            <a:off x="627330" y="4557933"/>
            <a:ext cx="1665703" cy="529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66A1"/>
              </a:buClr>
              <a:buSzPts val="1000"/>
              <a:buFont typeface="Merriweather Sans"/>
              <a:buNone/>
              <a:defRPr b="1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Merriweather Sans"/>
              <a:buChar char="-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Courier New"/>
              <a:buChar char="o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 txBox="1"/>
          <p:nvPr>
            <p:ph idx="12" type="sldNum"/>
          </p:nvPr>
        </p:nvSpPr>
        <p:spPr>
          <a:xfrm>
            <a:off x="222245" y="4782578"/>
            <a:ext cx="3135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6"/>
          <p:cNvSpPr/>
          <p:nvPr>
            <p:ph idx="2" type="pic"/>
          </p:nvPr>
        </p:nvSpPr>
        <p:spPr>
          <a:xfrm>
            <a:off x="627330" y="4557933"/>
            <a:ext cx="1665703" cy="529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66A1"/>
              </a:buClr>
              <a:buSzPts val="1000"/>
              <a:buFont typeface="Merriweather Sans"/>
              <a:buNone/>
              <a:defRPr b="1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Merriweather Sans"/>
              <a:buChar char="-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Courier New"/>
              <a:buChar char="o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62" name="Google Shape;62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2161" y="273627"/>
            <a:ext cx="6087207" cy="4565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Two Column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/>
          <p:nvPr>
            <p:ph idx="1" type="body"/>
          </p:nvPr>
        </p:nvSpPr>
        <p:spPr>
          <a:xfrm>
            <a:off x="628650" y="1369218"/>
            <a:ext cx="3401699" cy="3146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2" type="body"/>
          </p:nvPr>
        </p:nvSpPr>
        <p:spPr>
          <a:xfrm>
            <a:off x="4093323" y="1369218"/>
            <a:ext cx="3792649" cy="3146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7"/>
          <p:cNvSpPr txBox="1"/>
          <p:nvPr>
            <p:ph idx="12" type="sldNum"/>
          </p:nvPr>
        </p:nvSpPr>
        <p:spPr>
          <a:xfrm>
            <a:off x="222245" y="4782578"/>
            <a:ext cx="3135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7"/>
          <p:cNvSpPr txBox="1"/>
          <p:nvPr>
            <p:ph type="title"/>
          </p:nvPr>
        </p:nvSpPr>
        <p:spPr>
          <a:xfrm>
            <a:off x="628650" y="263241"/>
            <a:ext cx="6634132" cy="6103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3" type="body"/>
          </p:nvPr>
        </p:nvSpPr>
        <p:spPr>
          <a:xfrm>
            <a:off x="628600" y="933062"/>
            <a:ext cx="7257372" cy="267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1" i="1" sz="1800">
                <a:solidFill>
                  <a:srgbClr val="01B4E3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7"/>
          <p:cNvSpPr/>
          <p:nvPr>
            <p:ph idx="4" type="pic"/>
          </p:nvPr>
        </p:nvSpPr>
        <p:spPr>
          <a:xfrm>
            <a:off x="627330" y="4557933"/>
            <a:ext cx="1665703" cy="529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66A1"/>
              </a:buClr>
              <a:buSzPts val="1000"/>
              <a:buFont typeface="Merriweather Sans"/>
              <a:buNone/>
              <a:defRPr b="1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Merriweather Sans"/>
              <a:buChar char="-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Courier New"/>
              <a:buChar char="o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ntent">
  <p:cSld name="One Conte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 txBox="1"/>
          <p:nvPr>
            <p:ph idx="1" type="body"/>
          </p:nvPr>
        </p:nvSpPr>
        <p:spPr>
          <a:xfrm>
            <a:off x="4268050" y="1369219"/>
            <a:ext cx="3617922" cy="318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900"/>
              <a:buNone/>
              <a:defRPr i="1" sz="9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8"/>
          <p:cNvSpPr txBox="1"/>
          <p:nvPr>
            <p:ph idx="2" type="body"/>
          </p:nvPr>
        </p:nvSpPr>
        <p:spPr>
          <a:xfrm>
            <a:off x="628650" y="1369218"/>
            <a:ext cx="3518183" cy="3174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8"/>
          <p:cNvSpPr txBox="1"/>
          <p:nvPr>
            <p:ph idx="12" type="sldNum"/>
          </p:nvPr>
        </p:nvSpPr>
        <p:spPr>
          <a:xfrm>
            <a:off x="222245" y="4782578"/>
            <a:ext cx="3135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8"/>
          <p:cNvSpPr txBox="1"/>
          <p:nvPr>
            <p:ph type="title"/>
          </p:nvPr>
        </p:nvSpPr>
        <p:spPr>
          <a:xfrm>
            <a:off x="628650" y="263241"/>
            <a:ext cx="6634132" cy="6103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3" type="body"/>
          </p:nvPr>
        </p:nvSpPr>
        <p:spPr>
          <a:xfrm>
            <a:off x="628600" y="933062"/>
            <a:ext cx="7257372" cy="267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1" i="1" sz="1800">
                <a:solidFill>
                  <a:srgbClr val="01B4E3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8"/>
          <p:cNvSpPr/>
          <p:nvPr>
            <p:ph idx="4" type="pic"/>
          </p:nvPr>
        </p:nvSpPr>
        <p:spPr>
          <a:xfrm>
            <a:off x="627330" y="4557933"/>
            <a:ext cx="1665703" cy="529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66A1"/>
              </a:buClr>
              <a:buSzPts val="1000"/>
              <a:buFont typeface="Merriweather Sans"/>
              <a:buNone/>
              <a:defRPr b="1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Merriweather Sans"/>
              <a:buChar char="-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Courier New"/>
              <a:buChar char="o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/>
          <p:nvPr>
            <p:ph idx="1" type="body"/>
          </p:nvPr>
        </p:nvSpPr>
        <p:spPr>
          <a:xfrm>
            <a:off x="4122444" y="3028586"/>
            <a:ext cx="3763528" cy="1496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900"/>
              <a:buNone/>
              <a:defRPr i="1" sz="9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2" type="body"/>
          </p:nvPr>
        </p:nvSpPr>
        <p:spPr>
          <a:xfrm>
            <a:off x="628650" y="1369219"/>
            <a:ext cx="3413347" cy="31183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9"/>
          <p:cNvSpPr txBox="1"/>
          <p:nvPr>
            <p:ph idx="3" type="body"/>
          </p:nvPr>
        </p:nvSpPr>
        <p:spPr>
          <a:xfrm>
            <a:off x="4122444" y="1369219"/>
            <a:ext cx="3763528" cy="1572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900"/>
              <a:buNone/>
              <a:defRPr i="1" sz="9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12" type="sldNum"/>
          </p:nvPr>
        </p:nvSpPr>
        <p:spPr>
          <a:xfrm>
            <a:off x="222245" y="4782578"/>
            <a:ext cx="3135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9"/>
          <p:cNvSpPr txBox="1"/>
          <p:nvPr>
            <p:ph type="title"/>
          </p:nvPr>
        </p:nvSpPr>
        <p:spPr>
          <a:xfrm>
            <a:off x="628650" y="263241"/>
            <a:ext cx="6634132" cy="6103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4" type="body"/>
          </p:nvPr>
        </p:nvSpPr>
        <p:spPr>
          <a:xfrm>
            <a:off x="628600" y="933062"/>
            <a:ext cx="7257372" cy="267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1" i="1" sz="1800">
                <a:solidFill>
                  <a:srgbClr val="01B4E3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9"/>
          <p:cNvSpPr/>
          <p:nvPr>
            <p:ph idx="5" type="pic"/>
          </p:nvPr>
        </p:nvSpPr>
        <p:spPr>
          <a:xfrm>
            <a:off x="627330" y="4557933"/>
            <a:ext cx="1665703" cy="529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66A1"/>
              </a:buClr>
              <a:buSzPts val="1000"/>
              <a:buFont typeface="Merriweather Sans"/>
              <a:buNone/>
              <a:defRPr b="1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Merriweather Sans"/>
              <a:buChar char="-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Courier New"/>
              <a:buChar char="o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4268049" y="2195725"/>
            <a:ext cx="3617923" cy="2362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900"/>
              <a:buNone/>
              <a:defRPr i="1" sz="9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2" type="body"/>
          </p:nvPr>
        </p:nvSpPr>
        <p:spPr>
          <a:xfrm>
            <a:off x="628650" y="1369219"/>
            <a:ext cx="3582249" cy="318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3" type="body"/>
          </p:nvPr>
        </p:nvSpPr>
        <p:spPr>
          <a:xfrm>
            <a:off x="4268049" y="1369219"/>
            <a:ext cx="3617923" cy="758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0" sz="1200"/>
            </a:lvl1pPr>
            <a:lvl2pPr indent="-314325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-"/>
              <a:defRPr sz="1350"/>
            </a:lvl2pPr>
            <a:lvl3pPr indent="-314325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 sz="1350"/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▪"/>
              <a:defRPr sz="1350"/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o"/>
              <a:defRPr sz="135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222245" y="4782578"/>
            <a:ext cx="3135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p10"/>
          <p:cNvSpPr txBox="1"/>
          <p:nvPr>
            <p:ph type="title"/>
          </p:nvPr>
        </p:nvSpPr>
        <p:spPr>
          <a:xfrm>
            <a:off x="628650" y="263241"/>
            <a:ext cx="6634132" cy="6103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0"/>
          <p:cNvSpPr txBox="1"/>
          <p:nvPr>
            <p:ph idx="4" type="body"/>
          </p:nvPr>
        </p:nvSpPr>
        <p:spPr>
          <a:xfrm>
            <a:off x="628600" y="933062"/>
            <a:ext cx="7257372" cy="267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1" i="1" sz="1800">
                <a:solidFill>
                  <a:srgbClr val="01B4E3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0"/>
          <p:cNvSpPr/>
          <p:nvPr>
            <p:ph idx="5" type="pic"/>
          </p:nvPr>
        </p:nvSpPr>
        <p:spPr>
          <a:xfrm>
            <a:off x="627330" y="4557933"/>
            <a:ext cx="1665703" cy="529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66A1"/>
              </a:buClr>
              <a:buSzPts val="1000"/>
              <a:buFont typeface="Merriweather Sans"/>
              <a:buNone/>
              <a:defRPr b="1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Merriweather Sans"/>
              <a:buChar char="-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Courier New"/>
              <a:buChar char="o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1"/>
            <a:ext cx="8049986" cy="5143500"/>
          </a:xfrm>
          <a:prstGeom prst="snip1Rect">
            <a:avLst>
              <a:gd fmla="val 16667" name="adj"/>
            </a:avLst>
          </a:prstGeom>
          <a:gradFill>
            <a:gsLst>
              <a:gs pos="0">
                <a:srgbClr val="CBE0EB">
                  <a:alpha val="49803"/>
                </a:srgbClr>
              </a:gs>
              <a:gs pos="79000">
                <a:srgbClr val="D8F0FA">
                  <a:alpha val="29803"/>
                </a:srgbClr>
              </a:gs>
              <a:gs pos="100000">
                <a:srgbClr val="D8F0FA">
                  <a:alpha val="29803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-1" y="0"/>
            <a:ext cx="129473" cy="5143500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628650" y="263241"/>
            <a:ext cx="6634132" cy="7326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2550"/>
              <a:buFont typeface="Calibri"/>
              <a:buNone/>
              <a:defRPr b="1" i="0" sz="255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628650" y="1071619"/>
            <a:ext cx="7024354" cy="3366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3375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66A1"/>
              </a:buClr>
              <a:buSzPts val="1650"/>
              <a:buFont typeface="Merriweather Sans"/>
              <a:buChar char="▸"/>
              <a:defRPr b="0" i="0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4325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Merriweather Sans"/>
              <a:buChar char="-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4325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Courier New"/>
              <a:buChar char="o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222245" y="4782578"/>
            <a:ext cx="3135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16622" y="197647"/>
            <a:ext cx="957445" cy="53438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python.or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idx="1" type="subTitle"/>
          </p:nvPr>
        </p:nvSpPr>
        <p:spPr>
          <a:xfrm>
            <a:off x="417821" y="621581"/>
            <a:ext cx="6898800" cy="9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3000"/>
              <a:t>User Interfaces with Python (Tkinter)</a:t>
            </a:r>
            <a:endParaRPr sz="3000"/>
          </a:p>
        </p:txBody>
      </p:sp>
      <p:sp>
        <p:nvSpPr>
          <p:cNvPr id="155" name="Google Shape;155;p19"/>
          <p:cNvSpPr txBox="1"/>
          <p:nvPr>
            <p:ph idx="2" type="body"/>
          </p:nvPr>
        </p:nvSpPr>
        <p:spPr>
          <a:xfrm>
            <a:off x="417813" y="4618182"/>
            <a:ext cx="68988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-US" sz="1665"/>
              <a:t>11/12/2020</a:t>
            </a:r>
            <a:endParaRPr/>
          </a:p>
        </p:txBody>
      </p:sp>
      <p:pic>
        <p:nvPicPr>
          <p:cNvPr id="156" name="Google Shape;15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425" y="1467906"/>
            <a:ext cx="2506734" cy="27870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57" name="Google Shape;15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1684" y="1389131"/>
            <a:ext cx="3282736" cy="27870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360000" dist="57150">
              <a:srgbClr val="000000">
                <a:alpha val="58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 txBox="1"/>
          <p:nvPr>
            <p:ph idx="1" type="body"/>
          </p:nvPr>
        </p:nvSpPr>
        <p:spPr>
          <a:xfrm>
            <a:off x="628650" y="1369250"/>
            <a:ext cx="4550100" cy="328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750"/>
              </a:spcBef>
              <a:spcAft>
                <a:spcPts val="0"/>
              </a:spcAft>
              <a:buSzPts val="1400"/>
              <a:buChar char="▸"/>
            </a:pPr>
            <a:r>
              <a:rPr lang="en-US" sz="1400"/>
              <a:t>While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/>
              <a:t>while (condition):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▸"/>
            </a:pPr>
            <a:r>
              <a:rPr lang="en-US" sz="1400"/>
              <a:t>For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/>
              <a:t>for (variable) in (iterable):</a:t>
            </a:r>
            <a:endParaRPr sz="1400"/>
          </a:p>
        </p:txBody>
      </p:sp>
      <p:sp>
        <p:nvSpPr>
          <p:cNvPr id="246" name="Google Shape;246;p28"/>
          <p:cNvSpPr txBox="1"/>
          <p:nvPr>
            <p:ph idx="12" type="sldNum"/>
          </p:nvPr>
        </p:nvSpPr>
        <p:spPr>
          <a:xfrm>
            <a:off x="222245" y="4782578"/>
            <a:ext cx="3135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7" name="Google Shape;247;p28"/>
          <p:cNvSpPr txBox="1"/>
          <p:nvPr>
            <p:ph type="title"/>
          </p:nvPr>
        </p:nvSpPr>
        <p:spPr>
          <a:xfrm>
            <a:off x="628650" y="263241"/>
            <a:ext cx="6634200" cy="61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Syntax</a:t>
            </a:r>
            <a:endParaRPr/>
          </a:p>
        </p:txBody>
      </p:sp>
      <p:sp>
        <p:nvSpPr>
          <p:cNvPr id="248" name="Google Shape;248;p28"/>
          <p:cNvSpPr txBox="1"/>
          <p:nvPr>
            <p:ph idx="2" type="body"/>
          </p:nvPr>
        </p:nvSpPr>
        <p:spPr>
          <a:xfrm>
            <a:off x="627325" y="933043"/>
            <a:ext cx="7257300" cy="43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Loops</a:t>
            </a:r>
            <a:endParaRPr/>
          </a:p>
        </p:txBody>
      </p:sp>
      <p:sp>
        <p:nvSpPr>
          <p:cNvPr id="249" name="Google Shape;249;p28"/>
          <p:cNvSpPr/>
          <p:nvPr>
            <p:ph idx="3" type="pic"/>
          </p:nvPr>
        </p:nvSpPr>
        <p:spPr>
          <a:xfrm>
            <a:off x="627330" y="4557933"/>
            <a:ext cx="1665600" cy="52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8"/>
          <p:cNvSpPr txBox="1"/>
          <p:nvPr/>
        </p:nvSpPr>
        <p:spPr>
          <a:xfrm>
            <a:off x="5178725" y="1511400"/>
            <a:ext cx="3494700" cy="27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#do something forever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True: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print(“python”)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#print the numbers 0-9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for i in range(10):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	print(i)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#print the elements in a list x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x = [“python”, “java”, “c++”]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for j in x: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	print(j)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 txBox="1"/>
          <p:nvPr>
            <p:ph idx="12" type="sldNum"/>
          </p:nvPr>
        </p:nvSpPr>
        <p:spPr>
          <a:xfrm>
            <a:off x="222245" y="4782578"/>
            <a:ext cx="3135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257" name="Google Shape;257;p29"/>
          <p:cNvSpPr txBox="1"/>
          <p:nvPr>
            <p:ph type="title"/>
          </p:nvPr>
        </p:nvSpPr>
        <p:spPr>
          <a:xfrm>
            <a:off x="628650" y="263241"/>
            <a:ext cx="6634200" cy="61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What can you do with Tkinter</a:t>
            </a:r>
            <a:endParaRPr/>
          </a:p>
        </p:txBody>
      </p:sp>
      <p:pic>
        <p:nvPicPr>
          <p:cNvPr id="258" name="Google Shape;2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7450" y="938425"/>
            <a:ext cx="1714500" cy="361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750" y="1218887"/>
            <a:ext cx="5969475" cy="27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"/>
          <p:cNvSpPr txBox="1"/>
          <p:nvPr>
            <p:ph idx="1" type="body"/>
          </p:nvPr>
        </p:nvSpPr>
        <p:spPr>
          <a:xfrm>
            <a:off x="4516300" y="841175"/>
            <a:ext cx="3101400" cy="340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Widget: Standard GUI elements (buttons, menus, labels, entries, etc)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Pack: Method used to specify positioning of widgets within their container (left, right, top, bottom)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Frame: A widget used to contain other widgets, so that you can organize your GUI the way you want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0"/>
          <p:cNvSpPr txBox="1"/>
          <p:nvPr>
            <p:ph idx="12" type="sldNum"/>
          </p:nvPr>
        </p:nvSpPr>
        <p:spPr>
          <a:xfrm>
            <a:off x="222245" y="4782578"/>
            <a:ext cx="3135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267" name="Google Shape;267;p30"/>
          <p:cNvSpPr txBox="1"/>
          <p:nvPr>
            <p:ph type="title"/>
          </p:nvPr>
        </p:nvSpPr>
        <p:spPr>
          <a:xfrm>
            <a:off x="684825" y="258741"/>
            <a:ext cx="6634200" cy="61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Tkinter Terminology and Coding</a:t>
            </a:r>
            <a:endParaRPr/>
          </a:p>
        </p:txBody>
      </p:sp>
      <p:sp>
        <p:nvSpPr>
          <p:cNvPr id="268" name="Google Shape;268;p30"/>
          <p:cNvSpPr txBox="1"/>
          <p:nvPr/>
        </p:nvSpPr>
        <p:spPr>
          <a:xfrm>
            <a:off x="439900" y="869250"/>
            <a:ext cx="4076400" cy="3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800"/>
              <a:buFont typeface="Merriweather Sans"/>
              <a:buChar char="▸"/>
            </a:pPr>
            <a:r>
              <a:rPr lang="en-US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Coding in tkinter involves straightforward layering </a:t>
            </a:r>
            <a:endParaRPr sz="1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800"/>
              <a:buFont typeface="Merriweather Sans"/>
              <a:buAutoNum type="arabicPeriod"/>
            </a:pPr>
            <a:r>
              <a:rPr lang="en-US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Initialize tkinter (import, set up class/constructor)</a:t>
            </a:r>
            <a:endParaRPr sz="1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800"/>
              <a:buFont typeface="Merriweather Sans"/>
              <a:buAutoNum type="arabicPeriod"/>
            </a:pPr>
            <a:r>
              <a:rPr lang="en-US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widget</a:t>
            </a:r>
            <a:endParaRPr sz="1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800"/>
              <a:buFont typeface="Merriweather Sans"/>
              <a:buAutoNum type="arabicPeriod"/>
            </a:pPr>
            <a:r>
              <a:rPr lang="en-US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 Widget</a:t>
            </a:r>
            <a:endParaRPr sz="1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800"/>
              <a:buFont typeface="Merriweather Sans"/>
              <a:buAutoNum type="arabicPeriod"/>
            </a:pPr>
            <a:r>
              <a:rPr lang="en-US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main loop</a:t>
            </a:r>
            <a:endParaRPr sz="1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800"/>
              <a:buFont typeface="Merriweather Sans"/>
              <a:buChar char="▸"/>
            </a:pPr>
            <a:r>
              <a:rPr lang="en-US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can get more advanced if you want multiple frames</a:t>
            </a:r>
            <a:endParaRPr sz="1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800"/>
              <a:buFont typeface="Merriweather Sans"/>
              <a:buChar char="▸"/>
            </a:pPr>
            <a:r>
              <a:rPr lang="en-US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also layer widgets within widgets</a:t>
            </a:r>
            <a:endParaRPr sz="1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"/>
          <p:cNvSpPr txBox="1"/>
          <p:nvPr>
            <p:ph idx="1" type="body"/>
          </p:nvPr>
        </p:nvSpPr>
        <p:spPr>
          <a:xfrm>
            <a:off x="628650" y="689726"/>
            <a:ext cx="7192800" cy="381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050"/>
              <a:t>#tkinter is a native library to python, but you must import it to use it</a:t>
            </a:r>
            <a:endParaRPr sz="105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050"/>
              <a:t>import tkinter as tk</a:t>
            </a:r>
            <a:endParaRPr sz="105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050"/>
              <a:t>#instantiate tkinter class</a:t>
            </a:r>
            <a:endParaRPr sz="105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050"/>
              <a:t>root = tk.Tk()</a:t>
            </a:r>
            <a:endParaRPr sz="105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050"/>
              <a:t>#create widget</a:t>
            </a:r>
            <a:endParaRPr sz="105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050"/>
              <a:t>label = tk.Label(root, text = ‘Hello World’, padx=10, pady=10)</a:t>
            </a:r>
            <a:endParaRPr sz="105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050"/>
              <a:t>#pack widget</a:t>
            </a:r>
            <a:endParaRPr sz="105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050"/>
              <a:t>label.pack()</a:t>
            </a:r>
            <a:endParaRPr sz="105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050"/>
              <a:t>#create main loop</a:t>
            </a:r>
            <a:endParaRPr sz="105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050"/>
              <a:t>root.mainloop()</a:t>
            </a:r>
            <a:endParaRPr sz="105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150"/>
          </a:p>
        </p:txBody>
      </p:sp>
      <p:sp>
        <p:nvSpPr>
          <p:cNvPr id="275" name="Google Shape;275;p31"/>
          <p:cNvSpPr txBox="1"/>
          <p:nvPr>
            <p:ph idx="12" type="sldNum"/>
          </p:nvPr>
        </p:nvSpPr>
        <p:spPr>
          <a:xfrm>
            <a:off x="222245" y="4782578"/>
            <a:ext cx="3135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276" name="Google Shape;276;p31"/>
          <p:cNvSpPr txBox="1"/>
          <p:nvPr>
            <p:ph type="title"/>
          </p:nvPr>
        </p:nvSpPr>
        <p:spPr>
          <a:xfrm>
            <a:off x="628650" y="19866"/>
            <a:ext cx="6634200" cy="61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 Tkinter Example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2"/>
          <p:cNvSpPr txBox="1"/>
          <p:nvPr>
            <p:ph idx="1" type="body"/>
          </p:nvPr>
        </p:nvSpPr>
        <p:spPr>
          <a:xfrm>
            <a:off x="628650" y="873750"/>
            <a:ext cx="4004700" cy="362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750"/>
              </a:spcBef>
              <a:spcAft>
                <a:spcPts val="0"/>
              </a:spcAft>
              <a:buSzPts val="1800"/>
              <a:buChar char="▸"/>
            </a:pPr>
            <a:r>
              <a:rPr lang="en-US"/>
              <a:t>When making a GUI you may wish to change font color, size, etc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fg: foreground (text) color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bg: background color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bd: background size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font: font style of the text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size: size of text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-US"/>
              <a:t>Lists of available colors and fonts can be found online</a:t>
            </a:r>
            <a:endParaRPr/>
          </a:p>
        </p:txBody>
      </p:sp>
      <p:sp>
        <p:nvSpPr>
          <p:cNvPr id="283" name="Google Shape;283;p32"/>
          <p:cNvSpPr txBox="1"/>
          <p:nvPr>
            <p:ph idx="12" type="sldNum"/>
          </p:nvPr>
        </p:nvSpPr>
        <p:spPr>
          <a:xfrm>
            <a:off x="222245" y="4782578"/>
            <a:ext cx="3135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284" name="Google Shape;284;p32"/>
          <p:cNvSpPr txBox="1"/>
          <p:nvPr>
            <p:ph type="title"/>
          </p:nvPr>
        </p:nvSpPr>
        <p:spPr>
          <a:xfrm>
            <a:off x="628650" y="263241"/>
            <a:ext cx="6634200" cy="61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Making a GUI Aesthetic</a:t>
            </a:r>
            <a:endParaRPr/>
          </a:p>
        </p:txBody>
      </p:sp>
      <p:sp>
        <p:nvSpPr>
          <p:cNvPr id="285" name="Google Shape;285;p32"/>
          <p:cNvSpPr txBox="1"/>
          <p:nvPr/>
        </p:nvSpPr>
        <p:spPr>
          <a:xfrm>
            <a:off x="4427425" y="1057725"/>
            <a:ext cx="3266700" cy="3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Example: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label = tk.Label(root,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text = ‘Merry Christmas’,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fg = ‘red’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bd = 5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bg = ‘green’ 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font = (‘arial’, size = 10))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"/>
          <p:cNvSpPr txBox="1"/>
          <p:nvPr>
            <p:ph idx="1" type="body"/>
          </p:nvPr>
        </p:nvSpPr>
        <p:spPr>
          <a:xfrm>
            <a:off x="628650" y="310975"/>
            <a:ext cx="7192800" cy="46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/>
              <a:t>import tkinter</a:t>
            </a:r>
            <a:endParaRPr sz="95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/>
              <a:t>#create the class and constructor</a:t>
            </a:r>
            <a:endParaRPr sz="95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/>
              <a:t>class ExampleGUI:</a:t>
            </a:r>
            <a:endParaRPr sz="95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/>
              <a:t>	def __init__(self):</a:t>
            </a:r>
            <a:endParaRPr sz="95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/>
              <a:t>	#create frames</a:t>
            </a:r>
            <a:endParaRPr sz="95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/>
              <a:t>	self.frame1 = tkinter.Frame()</a:t>
            </a:r>
            <a:endParaRPr sz="95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/>
              <a:t>	self.frame2 = tkinter.Frame()</a:t>
            </a:r>
            <a:endParaRPr sz="95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/>
              <a:t>	</a:t>
            </a:r>
            <a:endParaRPr sz="95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/>
              <a:t>	#frame1 widgets</a:t>
            </a:r>
            <a:endParaRPr sz="95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/>
              <a:t>	self.title = tkinter.Label(self.frame1, text = ‘Example’, bd = 15, bg = ‘blue’, fg = ‘red’, font = (‘arial’, 15))</a:t>
            </a:r>
            <a:endParaRPr sz="95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/>
              <a:t>	</a:t>
            </a:r>
            <a:endParaRPr sz="95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/>
              <a:t>	#pack frame1 widgets into frame1</a:t>
            </a:r>
            <a:endParaRPr sz="95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/>
              <a:t>	self.title.pack()</a:t>
            </a:r>
            <a:endParaRPr sz="95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/>
              <a:t>	</a:t>
            </a:r>
            <a:endParaRPr sz="95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/>
              <a:t>	#frame2 widgets</a:t>
            </a:r>
            <a:endParaRPr sz="95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/>
              <a:t>	self.prompt = tkinter.Label(self.frame2, text=’Enter your name:’)</a:t>
            </a:r>
            <a:endParaRPr sz="95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/>
              <a:t>	self.nameEntry = tkinter.Entry(self.frame2, width = 10)</a:t>
            </a:r>
            <a:endParaRPr sz="95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/>
              <a:t>	#pack frame2 widgets into frame2</a:t>
            </a:r>
            <a:endParaRPr sz="95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/>
              <a:t>	self.prompt.pack()</a:t>
            </a:r>
            <a:endParaRPr sz="95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/>
              <a:t>	self.nameEntry.pack()</a:t>
            </a:r>
            <a:endParaRPr sz="95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/>
              <a:t>	</a:t>
            </a:r>
            <a:endParaRPr sz="95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/>
              <a:t>	#pack frames into main window</a:t>
            </a:r>
            <a:endParaRPr sz="95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/>
              <a:t>	self.frame1.pack()</a:t>
            </a:r>
            <a:endParaRPr sz="95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/>
              <a:t>	self.frame2.pack()</a:t>
            </a:r>
            <a:endParaRPr sz="95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/>
              <a:t>	</a:t>
            </a:r>
            <a:endParaRPr sz="95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/>
              <a:t>	#enter main loop</a:t>
            </a:r>
            <a:endParaRPr sz="95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/>
              <a:t>	tkinter.mainloop()</a:t>
            </a:r>
            <a:endParaRPr sz="95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/>
              <a:t>#create instance of ExampleGUI</a:t>
            </a:r>
            <a:endParaRPr sz="95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/>
              <a:t>example = ExampleGUI()</a:t>
            </a:r>
            <a:endParaRPr sz="95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/>
          </a:p>
        </p:txBody>
      </p:sp>
      <p:sp>
        <p:nvSpPr>
          <p:cNvPr id="291" name="Google Shape;291;p33"/>
          <p:cNvSpPr txBox="1"/>
          <p:nvPr>
            <p:ph idx="12" type="sldNum"/>
          </p:nvPr>
        </p:nvSpPr>
        <p:spPr>
          <a:xfrm>
            <a:off x="222245" y="4782578"/>
            <a:ext cx="3135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292" name="Google Shape;292;p33"/>
          <p:cNvSpPr txBox="1"/>
          <p:nvPr>
            <p:ph type="title"/>
          </p:nvPr>
        </p:nvSpPr>
        <p:spPr>
          <a:xfrm>
            <a:off x="535825" y="-191884"/>
            <a:ext cx="66342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2500"/>
              <a:buFont typeface="Calibri"/>
              <a:buNone/>
            </a:pPr>
            <a:r>
              <a:rPr lang="en-US"/>
              <a:t>A more layered example...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 txBox="1"/>
          <p:nvPr>
            <p:ph idx="1" type="body"/>
          </p:nvPr>
        </p:nvSpPr>
        <p:spPr>
          <a:xfrm>
            <a:off x="535750" y="1160325"/>
            <a:ext cx="7285800" cy="37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750"/>
              </a:spcBef>
              <a:spcAft>
                <a:spcPts val="0"/>
              </a:spcAft>
              <a:buSzPts val="1800"/>
              <a:buChar char="▸"/>
            </a:pPr>
            <a:r>
              <a:rPr lang="en-US"/>
              <a:t>Most programs you write should be interactive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Take an input → Show an output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-US"/>
              <a:t>We’ll create a program for taking notes / ‘To-do’ list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Use what we’ve learned so far + advanced features</a:t>
            </a:r>
            <a:endParaRPr/>
          </a:p>
        </p:txBody>
      </p:sp>
      <p:sp>
        <p:nvSpPr>
          <p:cNvPr id="298" name="Google Shape;298;p34"/>
          <p:cNvSpPr txBox="1"/>
          <p:nvPr>
            <p:ph idx="12" type="sldNum"/>
          </p:nvPr>
        </p:nvSpPr>
        <p:spPr>
          <a:xfrm>
            <a:off x="222245" y="4782578"/>
            <a:ext cx="313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299" name="Google Shape;299;p34"/>
          <p:cNvSpPr txBox="1"/>
          <p:nvPr>
            <p:ph type="title"/>
          </p:nvPr>
        </p:nvSpPr>
        <p:spPr>
          <a:xfrm>
            <a:off x="611950" y="300541"/>
            <a:ext cx="66342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2500"/>
              <a:buFont typeface="Calibri"/>
              <a:buNone/>
            </a:pPr>
            <a:r>
              <a:rPr lang="en-US"/>
              <a:t>How about something functional?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/>
          <p:nvPr>
            <p:ph type="ctrTitle"/>
          </p:nvPr>
        </p:nvSpPr>
        <p:spPr>
          <a:xfrm>
            <a:off x="627332" y="1796694"/>
            <a:ext cx="6862040" cy="5229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3AE"/>
              </a:buClr>
              <a:buSzPts val="2970"/>
              <a:buFont typeface="Calibri"/>
              <a:buNone/>
            </a:pPr>
            <a:r>
              <a:rPr lang="en-US" sz="2970"/>
              <a:t>Getting Set Up</a:t>
            </a:r>
            <a:endParaRPr/>
          </a:p>
        </p:txBody>
      </p:sp>
      <p:sp>
        <p:nvSpPr>
          <p:cNvPr id="163" name="Google Shape;163;p20"/>
          <p:cNvSpPr txBox="1"/>
          <p:nvPr>
            <p:ph idx="1" type="subTitle"/>
          </p:nvPr>
        </p:nvSpPr>
        <p:spPr>
          <a:xfrm>
            <a:off x="627331" y="2388734"/>
            <a:ext cx="6862040" cy="9568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/>
              <a:t>Install link: </a:t>
            </a:r>
            <a:r>
              <a:rPr lang="en-US" u="sng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https://www.python.org/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B4E3"/>
              </a:buClr>
              <a:buSzPts val="2100"/>
              <a:buChar char="●"/>
            </a:pPr>
            <a:r>
              <a:rPr lang="en-US">
                <a:solidFill>
                  <a:srgbClr val="01B4E3"/>
                </a:solidFill>
              </a:rPr>
              <a:t>Make sure to select “Add to system PATH”</a:t>
            </a:r>
            <a:endParaRPr>
              <a:solidFill>
                <a:srgbClr val="01B4E3"/>
              </a:solidFill>
            </a:endParaRPr>
          </a:p>
        </p:txBody>
      </p:sp>
      <p:sp>
        <p:nvSpPr>
          <p:cNvPr id="164" name="Google Shape;164;p20"/>
          <p:cNvSpPr txBox="1"/>
          <p:nvPr>
            <p:ph idx="12" type="sldNum"/>
          </p:nvPr>
        </p:nvSpPr>
        <p:spPr>
          <a:xfrm>
            <a:off x="222245" y="4782578"/>
            <a:ext cx="3135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>
            <p:ph idx="1" type="body"/>
          </p:nvPr>
        </p:nvSpPr>
        <p:spPr>
          <a:xfrm>
            <a:off x="628650" y="1369219"/>
            <a:ext cx="7192800" cy="31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▸"/>
            </a:pPr>
            <a:r>
              <a:rPr lang="en-US"/>
              <a:t>Python is an object-oriented language</a:t>
            </a:r>
            <a:endParaRPr/>
          </a:p>
          <a:p>
            <a:pPr indent="-1841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-US"/>
              <a:t>Easy to learn and read</a:t>
            </a:r>
            <a:endParaRPr/>
          </a:p>
          <a:p>
            <a:pPr indent="-1841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-US"/>
              <a:t>Interactive mode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Command Line</a:t>
            </a:r>
            <a:endParaRPr/>
          </a:p>
          <a:p>
            <a:pPr indent="-1841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-US"/>
              <a:t>Large variety of libraries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Image processing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Plotting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GUI Programming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-US"/>
              <a:t>Built-In IDE (IDLE)</a:t>
            </a:r>
            <a:endParaRPr/>
          </a:p>
        </p:txBody>
      </p:sp>
      <p:sp>
        <p:nvSpPr>
          <p:cNvPr id="170" name="Google Shape;170;p21"/>
          <p:cNvSpPr txBox="1"/>
          <p:nvPr>
            <p:ph idx="12" type="sldNum"/>
          </p:nvPr>
        </p:nvSpPr>
        <p:spPr>
          <a:xfrm>
            <a:off x="222245" y="4782578"/>
            <a:ext cx="313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171" name="Google Shape;171;p21"/>
          <p:cNvSpPr txBox="1"/>
          <p:nvPr>
            <p:ph type="title"/>
          </p:nvPr>
        </p:nvSpPr>
        <p:spPr>
          <a:xfrm>
            <a:off x="628650" y="263241"/>
            <a:ext cx="66342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2500"/>
              <a:buFont typeface="Calibri"/>
              <a:buNone/>
            </a:pPr>
            <a:r>
              <a:rPr lang="en-US"/>
              <a:t>Python Overview</a:t>
            </a:r>
            <a:endParaRPr/>
          </a:p>
        </p:txBody>
      </p:sp>
      <p:sp>
        <p:nvSpPr>
          <p:cNvPr id="172" name="Google Shape;172;p21"/>
          <p:cNvSpPr txBox="1"/>
          <p:nvPr>
            <p:ph idx="2" type="body"/>
          </p:nvPr>
        </p:nvSpPr>
        <p:spPr>
          <a:xfrm>
            <a:off x="628600" y="933062"/>
            <a:ext cx="7257300" cy="2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530"/>
              <a:t>Version 3.9</a:t>
            </a:r>
            <a:endParaRPr/>
          </a:p>
        </p:txBody>
      </p:sp>
      <p:pic>
        <p:nvPicPr>
          <p:cNvPr id="173" name="Google Shape;17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5826" y="2079851"/>
            <a:ext cx="4405625" cy="270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>
            <p:ph idx="1" type="body"/>
          </p:nvPr>
        </p:nvSpPr>
        <p:spPr>
          <a:xfrm>
            <a:off x="628651" y="1369219"/>
            <a:ext cx="3019500" cy="317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750"/>
              </a:spcBef>
              <a:spcAft>
                <a:spcPts val="0"/>
              </a:spcAft>
              <a:buSzPts val="1800"/>
              <a:buChar char="▸"/>
            </a:pPr>
            <a:r>
              <a:rPr lang="en-US"/>
              <a:t>Integers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Non-fractional numbers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-2, -1, 0, 1,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-US"/>
              <a:t>Float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Floating point numbers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Numbers with a fractional component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If you’ve taken CMPEN 270 you already hate them</a:t>
            </a:r>
            <a:endParaRPr/>
          </a:p>
        </p:txBody>
      </p:sp>
      <p:sp>
        <p:nvSpPr>
          <p:cNvPr id="180" name="Google Shape;180;p22"/>
          <p:cNvSpPr txBox="1"/>
          <p:nvPr>
            <p:ph idx="12" type="sldNum"/>
          </p:nvPr>
        </p:nvSpPr>
        <p:spPr>
          <a:xfrm>
            <a:off x="222245" y="4782578"/>
            <a:ext cx="3135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1" name="Google Shape;181;p22"/>
          <p:cNvSpPr txBox="1"/>
          <p:nvPr>
            <p:ph type="title"/>
          </p:nvPr>
        </p:nvSpPr>
        <p:spPr>
          <a:xfrm>
            <a:off x="628650" y="263241"/>
            <a:ext cx="6634200" cy="61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 Data Types</a:t>
            </a:r>
            <a:endParaRPr/>
          </a:p>
        </p:txBody>
      </p:sp>
      <p:sp>
        <p:nvSpPr>
          <p:cNvPr id="182" name="Google Shape;182;p22"/>
          <p:cNvSpPr txBox="1"/>
          <p:nvPr>
            <p:ph idx="2" type="body"/>
          </p:nvPr>
        </p:nvSpPr>
        <p:spPr>
          <a:xfrm>
            <a:off x="628600" y="933043"/>
            <a:ext cx="7257300" cy="43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Numerical</a:t>
            </a:r>
            <a:endParaRPr/>
          </a:p>
        </p:txBody>
      </p:sp>
      <p:sp>
        <p:nvSpPr>
          <p:cNvPr id="183" name="Google Shape;183;p22"/>
          <p:cNvSpPr/>
          <p:nvPr>
            <p:ph idx="3" type="pic"/>
          </p:nvPr>
        </p:nvSpPr>
        <p:spPr>
          <a:xfrm>
            <a:off x="627330" y="4557933"/>
            <a:ext cx="1665600" cy="52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2151" y="1519693"/>
            <a:ext cx="5191048" cy="2104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idx="1" type="body"/>
          </p:nvPr>
        </p:nvSpPr>
        <p:spPr>
          <a:xfrm>
            <a:off x="628651" y="1369219"/>
            <a:ext cx="3019500" cy="317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750"/>
              </a:spcBef>
              <a:spcAft>
                <a:spcPts val="0"/>
              </a:spcAft>
              <a:buSzPts val="1800"/>
              <a:buChar char="▸"/>
            </a:pPr>
            <a:r>
              <a:rPr lang="en-US"/>
              <a:t>List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Sequence of elements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Denoted with []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Get elements with indices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-US"/>
              <a:t>Tuple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Less common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Denoted with ()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Like a list, but you can’t change it after it has been declared</a:t>
            </a:r>
            <a:endParaRPr/>
          </a:p>
        </p:txBody>
      </p:sp>
      <p:sp>
        <p:nvSpPr>
          <p:cNvPr id="191" name="Google Shape;191;p23"/>
          <p:cNvSpPr txBox="1"/>
          <p:nvPr>
            <p:ph idx="12" type="sldNum"/>
          </p:nvPr>
        </p:nvSpPr>
        <p:spPr>
          <a:xfrm>
            <a:off x="222245" y="4782578"/>
            <a:ext cx="3135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2" name="Google Shape;192;p23"/>
          <p:cNvSpPr txBox="1"/>
          <p:nvPr>
            <p:ph type="title"/>
          </p:nvPr>
        </p:nvSpPr>
        <p:spPr>
          <a:xfrm>
            <a:off x="628650" y="263241"/>
            <a:ext cx="6634200" cy="61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 Data Types</a:t>
            </a:r>
            <a:endParaRPr/>
          </a:p>
        </p:txBody>
      </p:sp>
      <p:sp>
        <p:nvSpPr>
          <p:cNvPr id="193" name="Google Shape;193;p23"/>
          <p:cNvSpPr txBox="1"/>
          <p:nvPr>
            <p:ph idx="2" type="body"/>
          </p:nvPr>
        </p:nvSpPr>
        <p:spPr>
          <a:xfrm>
            <a:off x="628600" y="933043"/>
            <a:ext cx="7257300" cy="43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Sequences</a:t>
            </a:r>
            <a:endParaRPr/>
          </a:p>
        </p:txBody>
      </p:sp>
      <p:sp>
        <p:nvSpPr>
          <p:cNvPr id="194" name="Google Shape;194;p23"/>
          <p:cNvSpPr/>
          <p:nvPr>
            <p:ph idx="3" type="pic"/>
          </p:nvPr>
        </p:nvSpPr>
        <p:spPr>
          <a:xfrm>
            <a:off x="627330" y="4557933"/>
            <a:ext cx="1665600" cy="52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3"/>
          <p:cNvPicPr preferRelativeResize="0"/>
          <p:nvPr/>
        </p:nvPicPr>
        <p:blipFill rotWithShape="1">
          <a:blip r:embed="rId3">
            <a:alphaModFix/>
          </a:blip>
          <a:srcRect b="24710" l="18540" r="0" t="0"/>
          <a:stretch/>
        </p:blipFill>
        <p:spPr>
          <a:xfrm>
            <a:off x="4276850" y="1743723"/>
            <a:ext cx="4228576" cy="165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628651" y="1369219"/>
            <a:ext cx="3019500" cy="317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750"/>
              </a:spcBef>
              <a:spcAft>
                <a:spcPts val="0"/>
              </a:spcAft>
              <a:buSzPts val="1800"/>
              <a:buChar char="▸"/>
            </a:pPr>
            <a:r>
              <a:rPr lang="en-US"/>
              <a:t>String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Collection of characters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Denoted with “x” or ‘x’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Can be treated as a python list of characters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-US"/>
              <a:t>Bool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True or False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Boolean values must be capitalized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“True” good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“true” bad</a:t>
            </a:r>
            <a:endParaRPr/>
          </a:p>
        </p:txBody>
      </p:sp>
      <p:sp>
        <p:nvSpPr>
          <p:cNvPr id="202" name="Google Shape;202;p24"/>
          <p:cNvSpPr txBox="1"/>
          <p:nvPr>
            <p:ph idx="12" type="sldNum"/>
          </p:nvPr>
        </p:nvSpPr>
        <p:spPr>
          <a:xfrm>
            <a:off x="222245" y="4782578"/>
            <a:ext cx="3135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3" name="Google Shape;203;p24"/>
          <p:cNvSpPr txBox="1"/>
          <p:nvPr>
            <p:ph type="title"/>
          </p:nvPr>
        </p:nvSpPr>
        <p:spPr>
          <a:xfrm>
            <a:off x="628650" y="263241"/>
            <a:ext cx="6634200" cy="61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 Data Types</a:t>
            </a:r>
            <a:endParaRPr/>
          </a:p>
        </p:txBody>
      </p:sp>
      <p:sp>
        <p:nvSpPr>
          <p:cNvPr id="204" name="Google Shape;204;p24"/>
          <p:cNvSpPr txBox="1"/>
          <p:nvPr>
            <p:ph idx="2" type="body"/>
          </p:nvPr>
        </p:nvSpPr>
        <p:spPr>
          <a:xfrm>
            <a:off x="628600" y="933043"/>
            <a:ext cx="7257300" cy="43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Other important types</a:t>
            </a:r>
            <a:endParaRPr/>
          </a:p>
        </p:txBody>
      </p:sp>
      <p:sp>
        <p:nvSpPr>
          <p:cNvPr id="205" name="Google Shape;205;p24"/>
          <p:cNvSpPr/>
          <p:nvPr>
            <p:ph idx="3" type="pic"/>
          </p:nvPr>
        </p:nvSpPr>
        <p:spPr>
          <a:xfrm>
            <a:off x="627330" y="4557933"/>
            <a:ext cx="1665600" cy="52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 rotWithShape="1">
          <a:blip r:embed="rId3">
            <a:alphaModFix/>
          </a:blip>
          <a:srcRect b="21568" l="0" r="0" t="0"/>
          <a:stretch/>
        </p:blipFill>
        <p:spPr>
          <a:xfrm>
            <a:off x="4786975" y="2139076"/>
            <a:ext cx="3738325" cy="163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idx="1" type="body"/>
          </p:nvPr>
        </p:nvSpPr>
        <p:spPr>
          <a:xfrm>
            <a:off x="628651" y="1369219"/>
            <a:ext cx="3019500" cy="317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750"/>
              </a:spcBef>
              <a:spcAft>
                <a:spcPts val="0"/>
              </a:spcAft>
              <a:buSzPts val="1800"/>
              <a:buChar char="▸"/>
            </a:pPr>
            <a:r>
              <a:rPr lang="en-US"/>
              <a:t>Dict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-US"/>
              <a:t>Complex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-US"/>
              <a:t>Range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-US"/>
              <a:t>Byte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-US"/>
              <a:t>And more!</a:t>
            </a:r>
            <a:endParaRPr sz="1150"/>
          </a:p>
        </p:txBody>
      </p:sp>
      <p:sp>
        <p:nvSpPr>
          <p:cNvPr id="213" name="Google Shape;213;p25"/>
          <p:cNvSpPr txBox="1"/>
          <p:nvPr>
            <p:ph idx="12" type="sldNum"/>
          </p:nvPr>
        </p:nvSpPr>
        <p:spPr>
          <a:xfrm>
            <a:off x="222245" y="4782578"/>
            <a:ext cx="3135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4" name="Google Shape;214;p25"/>
          <p:cNvSpPr txBox="1"/>
          <p:nvPr>
            <p:ph type="title"/>
          </p:nvPr>
        </p:nvSpPr>
        <p:spPr>
          <a:xfrm>
            <a:off x="628650" y="263241"/>
            <a:ext cx="6634200" cy="61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 Data Types</a:t>
            </a:r>
            <a:endParaRPr/>
          </a:p>
        </p:txBody>
      </p:sp>
      <p:sp>
        <p:nvSpPr>
          <p:cNvPr id="215" name="Google Shape;215;p25"/>
          <p:cNvSpPr txBox="1"/>
          <p:nvPr>
            <p:ph idx="2" type="body"/>
          </p:nvPr>
        </p:nvSpPr>
        <p:spPr>
          <a:xfrm>
            <a:off x="628600" y="933043"/>
            <a:ext cx="7257300" cy="43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Some other python data types</a:t>
            </a:r>
            <a:endParaRPr/>
          </a:p>
        </p:txBody>
      </p:sp>
      <p:sp>
        <p:nvSpPr>
          <p:cNvPr id="216" name="Google Shape;216;p25"/>
          <p:cNvSpPr/>
          <p:nvPr>
            <p:ph idx="3" type="pic"/>
          </p:nvPr>
        </p:nvSpPr>
        <p:spPr>
          <a:xfrm>
            <a:off x="627330" y="4557933"/>
            <a:ext cx="1665600" cy="52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7376" y="2029118"/>
            <a:ext cx="5191048" cy="1854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idx="1" type="body"/>
          </p:nvPr>
        </p:nvSpPr>
        <p:spPr>
          <a:xfrm>
            <a:off x="628650" y="1369250"/>
            <a:ext cx="4359900" cy="328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750"/>
              </a:spcBef>
              <a:spcAft>
                <a:spcPts val="0"/>
              </a:spcAft>
              <a:buSzPts val="1800"/>
              <a:buChar char="▸"/>
            </a:pPr>
            <a:r>
              <a:rPr lang="en-US"/>
              <a:t>Comments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Python will skip any line that starts with a #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Triple quotes can be used for multi-line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-US"/>
              <a:t>Variables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Python is not statically typed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Declare variables with =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Naming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Cannot start with a number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Can only contain A-z, 0-9, and _</a:t>
            </a:r>
            <a:endParaRPr/>
          </a:p>
        </p:txBody>
      </p:sp>
      <p:sp>
        <p:nvSpPr>
          <p:cNvPr id="224" name="Google Shape;224;p26"/>
          <p:cNvSpPr txBox="1"/>
          <p:nvPr>
            <p:ph idx="12" type="sldNum"/>
          </p:nvPr>
        </p:nvSpPr>
        <p:spPr>
          <a:xfrm>
            <a:off x="222245" y="4782578"/>
            <a:ext cx="3135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5" name="Google Shape;225;p26"/>
          <p:cNvSpPr txBox="1"/>
          <p:nvPr>
            <p:ph type="title"/>
          </p:nvPr>
        </p:nvSpPr>
        <p:spPr>
          <a:xfrm>
            <a:off x="628650" y="263241"/>
            <a:ext cx="6634200" cy="61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Syntax</a:t>
            </a:r>
            <a:endParaRPr/>
          </a:p>
        </p:txBody>
      </p:sp>
      <p:sp>
        <p:nvSpPr>
          <p:cNvPr id="226" name="Google Shape;226;p26"/>
          <p:cNvSpPr txBox="1"/>
          <p:nvPr>
            <p:ph idx="2" type="body"/>
          </p:nvPr>
        </p:nvSpPr>
        <p:spPr>
          <a:xfrm>
            <a:off x="627325" y="933043"/>
            <a:ext cx="7257300" cy="43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Basics</a:t>
            </a:r>
            <a:endParaRPr/>
          </a:p>
        </p:txBody>
      </p:sp>
      <p:sp>
        <p:nvSpPr>
          <p:cNvPr id="227" name="Google Shape;227;p26"/>
          <p:cNvSpPr/>
          <p:nvPr>
            <p:ph idx="3" type="pic"/>
          </p:nvPr>
        </p:nvSpPr>
        <p:spPr>
          <a:xfrm>
            <a:off x="627330" y="4557933"/>
            <a:ext cx="1665600" cy="52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6"/>
          <p:cNvSpPr txBox="1"/>
          <p:nvPr/>
        </p:nvSpPr>
        <p:spPr>
          <a:xfrm>
            <a:off x="4988500" y="1606475"/>
            <a:ext cx="3494700" cy="21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#declare x as a float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x = 3.14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#declare x as a string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x = “hello world”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#declare x as a list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x = [3.14, “hello world”, True]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#and so on...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/>
          <p:nvPr>
            <p:ph idx="1" type="body"/>
          </p:nvPr>
        </p:nvSpPr>
        <p:spPr>
          <a:xfrm>
            <a:off x="628650" y="1369250"/>
            <a:ext cx="4874100" cy="328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750"/>
              </a:spcBef>
              <a:spcAft>
                <a:spcPts val="0"/>
              </a:spcAft>
              <a:buSzPts val="1800"/>
              <a:buChar char="▸"/>
            </a:pPr>
            <a:r>
              <a:rPr lang="en-US" sz="1400"/>
              <a:t>Python can compare values with &lt;, &gt;, &lt;=, &gt;=, !=, and ==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/>
              <a:t>Returns True or False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▸"/>
            </a:pPr>
            <a:r>
              <a:rPr lang="en-US" sz="1400"/>
              <a:t>if-elif-else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/>
              <a:t>Python does not use {}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▸"/>
            </a:pPr>
            <a:r>
              <a:rPr lang="en-US" sz="1400"/>
              <a:t>The code that you want the statement to run should be indented on the next lines</a:t>
            </a:r>
            <a:endParaRPr sz="1400"/>
          </a:p>
        </p:txBody>
      </p:sp>
      <p:sp>
        <p:nvSpPr>
          <p:cNvPr id="235" name="Google Shape;235;p27"/>
          <p:cNvSpPr txBox="1"/>
          <p:nvPr>
            <p:ph idx="12" type="sldNum"/>
          </p:nvPr>
        </p:nvSpPr>
        <p:spPr>
          <a:xfrm>
            <a:off x="222245" y="4782578"/>
            <a:ext cx="3135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6" name="Google Shape;236;p27"/>
          <p:cNvSpPr txBox="1"/>
          <p:nvPr>
            <p:ph type="title"/>
          </p:nvPr>
        </p:nvSpPr>
        <p:spPr>
          <a:xfrm>
            <a:off x="628650" y="263241"/>
            <a:ext cx="6634200" cy="61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Syntax</a:t>
            </a:r>
            <a:endParaRPr/>
          </a:p>
        </p:txBody>
      </p:sp>
      <p:sp>
        <p:nvSpPr>
          <p:cNvPr id="237" name="Google Shape;237;p27"/>
          <p:cNvSpPr txBox="1"/>
          <p:nvPr>
            <p:ph idx="2" type="body"/>
          </p:nvPr>
        </p:nvSpPr>
        <p:spPr>
          <a:xfrm>
            <a:off x="627325" y="933043"/>
            <a:ext cx="7257300" cy="43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Conditionals</a:t>
            </a:r>
            <a:endParaRPr/>
          </a:p>
        </p:txBody>
      </p:sp>
      <p:sp>
        <p:nvSpPr>
          <p:cNvPr id="238" name="Google Shape;238;p27"/>
          <p:cNvSpPr/>
          <p:nvPr>
            <p:ph idx="3" type="pic"/>
          </p:nvPr>
        </p:nvSpPr>
        <p:spPr>
          <a:xfrm>
            <a:off x="627330" y="4557933"/>
            <a:ext cx="1665600" cy="52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7"/>
          <p:cNvSpPr txBox="1"/>
          <p:nvPr/>
        </p:nvSpPr>
        <p:spPr>
          <a:xfrm>
            <a:off x="5989000" y="1472625"/>
            <a:ext cx="3494700" cy="21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x = 5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y = 10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if x &gt; y: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	print(“x is bigger”)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elif 2 != 3: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	print(“2 is not 3”)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else: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	#something else...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eme 1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