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4DA6-61A5-A94B-ACB3-25E4461590D5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1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4DA6-61A5-A94B-ACB3-25E4461590D5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4DA6-61A5-A94B-ACB3-25E4461590D5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4DA6-61A5-A94B-ACB3-25E4461590D5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3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4DA6-61A5-A94B-ACB3-25E4461590D5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2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4DA6-61A5-A94B-ACB3-25E4461590D5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4DA6-61A5-A94B-ACB3-25E4461590D5}" type="datetimeFigureOut">
              <a:rPr lang="en-US" smtClean="0"/>
              <a:t>5/6/18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4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4DA6-61A5-A94B-ACB3-25E4461590D5}" type="datetimeFigureOut">
              <a:rPr lang="en-US" smtClean="0"/>
              <a:t>5/6/18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4DA6-61A5-A94B-ACB3-25E4461590D5}" type="datetimeFigureOut">
              <a:rPr lang="en-US" smtClean="0"/>
              <a:t>5/6/18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4DA6-61A5-A94B-ACB3-25E4461590D5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4DA6-61A5-A94B-ACB3-25E4461590D5}" type="datetimeFigureOut">
              <a:rPr lang="en-US" smtClean="0"/>
              <a:t>5/6/18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4DA6-61A5-A94B-ACB3-25E4461590D5}" type="datetimeFigureOut">
              <a:rPr lang="en-US" smtClean="0"/>
              <a:t>5/6/18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54D63-4009-DD44-A546-46ACC538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3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eta.developer.spotify.com/documentation/web-api/reference/tracks/get-audio-featur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Song Popularity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Hobbit’s Tale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7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04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-retrieving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-processing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-description of audio features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** </a:t>
            </a:r>
            <a:r>
              <a:rPr lang="en-US" dirty="0" smtClean="0">
                <a:hlinkClick r:id="rId2"/>
              </a:rPr>
              <a:t>link to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Billboard Hot 100 </a:t>
            </a:r>
            <a:r>
              <a:rPr lang="mr-IN" dirty="0" smtClean="0"/>
              <a:t>–</a:t>
            </a:r>
            <a:r>
              <a:rPr lang="en-US" dirty="0" smtClean="0"/>
              <a:t> Last Century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-description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-series of 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6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Billboard Hot 100 </a:t>
            </a:r>
            <a:r>
              <a:rPr lang="mr-IN" dirty="0" smtClean="0"/>
              <a:t>–</a:t>
            </a:r>
            <a:r>
              <a:rPr lang="en-US" dirty="0" smtClean="0"/>
              <a:t> Last Decade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-description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-series of 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0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-detecting and resolving outlier </a:t>
            </a:r>
            <a:r>
              <a:rPr lang="en-US" dirty="0" err="1" smtClean="0"/>
              <a:t>shtuff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-have the hot 100, how to find dataset with average songs from the last decade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-we could make set of hot 100 from last decade, tuple with billboard peak. Top 20% is our popular set, bottom 80% is our unpopular set.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9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105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Predicting Song Popularity</vt:lpstr>
      <vt:lpstr>Introduction</vt:lpstr>
      <vt:lpstr>The Data</vt:lpstr>
      <vt:lpstr>Billboard Hot 100 – Last Century</vt:lpstr>
      <vt:lpstr>Billboard Hot 100 – Last Decade</vt:lpstr>
      <vt:lpstr>ToDo's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Song Popularity</dc:title>
  <dc:creator>Ethan Tanen (S)</dc:creator>
  <cp:lastModifiedBy>Ethan Tanen (S)</cp:lastModifiedBy>
  <cp:revision>2</cp:revision>
  <dcterms:created xsi:type="dcterms:W3CDTF">2018-05-07T05:15:20Z</dcterms:created>
  <dcterms:modified xsi:type="dcterms:W3CDTF">2018-05-07T05:26:19Z</dcterms:modified>
</cp:coreProperties>
</file>