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FE3C4DA6-61A5-A94B-ACB3-25E4461590D5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73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4DA6-61A5-A94B-ACB3-25E4461590D5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8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E3C4DA6-61A5-A94B-ACB3-25E4461590D5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21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4DA6-61A5-A94B-ACB3-25E4461590D5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0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3C4DA6-61A5-A94B-ACB3-25E4461590D5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861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4DA6-61A5-A94B-ACB3-25E4461590D5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3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4DA6-61A5-A94B-ACB3-25E4461590D5}" type="datetimeFigureOut">
              <a:rPr lang="en-US" smtClean="0"/>
              <a:t>5/7/18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52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4DA6-61A5-A94B-ACB3-25E4461590D5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8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4DA6-61A5-A94B-ACB3-25E4461590D5}" type="datetimeFigureOut">
              <a:rPr lang="en-US" smtClean="0"/>
              <a:t>5/7/18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62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FE3C4DA6-61A5-A94B-ACB3-25E4461590D5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164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FE3C4DA6-61A5-A94B-ACB3-25E4461590D5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9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E3C4DA6-61A5-A94B-ACB3-25E4461590D5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Song Popularity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Hobbit’s Tale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7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4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-retrieving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-processing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-description of audio features</a:t>
            </a:r>
            <a:r>
              <a:rPr lang="mr-IN" dirty="0" smtClean="0"/>
              <a:t>…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 err="1" smtClean="0"/>
              <a:t>Danceability</a:t>
            </a:r>
            <a:r>
              <a:rPr lang="en-US" dirty="0" smtClean="0"/>
              <a:t> </a:t>
            </a:r>
            <a:r>
              <a:rPr lang="en-US" dirty="0"/>
              <a:t>- how suitable a track is for dancing based on a combination of musical  elements as well as overall regularity</a:t>
            </a:r>
            <a:r>
              <a:rPr lang="en-US" dirty="0" smtClean="0"/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 smtClean="0"/>
              <a:t> </a:t>
            </a:r>
            <a:r>
              <a:rPr lang="en-US" dirty="0"/>
              <a:t>- Energy - how intense or active a track is. Death metal is high energy while a Claire de Lune is low energy. </a:t>
            </a:r>
            <a:endParaRPr lang="en-US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 smtClean="0"/>
              <a:t>- </a:t>
            </a:r>
            <a:r>
              <a:rPr lang="en-US" dirty="0"/>
              <a:t>Loudness - the overall loudness of a track measured in decibels, averaged across the </a:t>
            </a:r>
            <a:r>
              <a:rPr lang="en-US" dirty="0" smtClean="0"/>
              <a:t>track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 smtClean="0"/>
              <a:t>- </a:t>
            </a:r>
            <a:r>
              <a:rPr lang="en-US" dirty="0"/>
              <a:t>Tempo - the tempo in beats per minutes - Valence - measure describing the musical </a:t>
            </a:r>
            <a:r>
              <a:rPr lang="en-US" dirty="0" err="1" smtClean="0"/>
              <a:t>positiveness</a:t>
            </a:r>
            <a:r>
              <a:rPr lang="en-US" dirty="0"/>
              <a:t>; high valence sounds positive while low valence sounds negative</a:t>
            </a:r>
          </a:p>
        </p:txBody>
      </p:sp>
    </p:spTree>
    <p:extLst>
      <p:ext uri="{BB962C8B-B14F-4D97-AF65-F5344CB8AC3E}">
        <p14:creationId xmlns:p14="http://schemas.microsoft.com/office/powerpoint/2010/main" val="36159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Billboard Hot 100 </a:t>
            </a:r>
            <a:r>
              <a:rPr lang="mr-IN" dirty="0" smtClean="0"/>
              <a:t>–</a:t>
            </a:r>
            <a:r>
              <a:rPr lang="en-US" dirty="0" smtClean="0"/>
              <a:t> Last Century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-description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-series of 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6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Billboard Hot 100 </a:t>
            </a:r>
            <a:r>
              <a:rPr lang="mr-IN" dirty="0" smtClean="0"/>
              <a:t>–</a:t>
            </a:r>
            <a:r>
              <a:rPr lang="en-US" dirty="0" smtClean="0"/>
              <a:t> Last Decade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-description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-series of 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0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-detecting and resolving outlier </a:t>
            </a:r>
            <a:r>
              <a:rPr lang="en-US" dirty="0" err="1" smtClean="0"/>
              <a:t>shtuff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-have the hot 100, how to find dataset with average songs from the last decade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-we could make set of hot 100 from last decade, tuple with billboard peak. Top 20% is our popular set, bottom 80% is our unpopular 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99796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16</TotalTime>
  <Words>194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Schoolbook</vt:lpstr>
      <vt:lpstr>Corbel</vt:lpstr>
      <vt:lpstr>Feathered</vt:lpstr>
      <vt:lpstr>Predicting Song Popularity</vt:lpstr>
      <vt:lpstr>Introduction</vt:lpstr>
      <vt:lpstr>The Data</vt:lpstr>
      <vt:lpstr>Billboard Hot 100 – Last Century</vt:lpstr>
      <vt:lpstr>Billboard Hot 100 – Last Decade</vt:lpstr>
      <vt:lpstr>ToDo's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Song Popularity</dc:title>
  <dc:creator>Ethan Tanen (S)</dc:creator>
  <cp:lastModifiedBy>Ethan Tanen (S)</cp:lastModifiedBy>
  <cp:revision>4</cp:revision>
  <dcterms:created xsi:type="dcterms:W3CDTF">2018-05-07T05:15:20Z</dcterms:created>
  <dcterms:modified xsi:type="dcterms:W3CDTF">2018-05-07T06:16:13Z</dcterms:modified>
</cp:coreProperties>
</file>