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73" r:id="rId5"/>
    <p:sldId id="257" r:id="rId6"/>
    <p:sldId id="27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7CEA-7B48-84D8-A6A8-64AD15FFD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1FF2B-31ED-1162-B822-F365B8B70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6A02-DCA7-E948-12F0-0FB0782F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DE00-0BCE-9870-EFF1-D6C8EB50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35C8F-17E5-3CAD-8242-AF9EA854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55A6-A381-7F34-EA87-4ACCE438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10B31-D535-E73B-C72F-8F09AC177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7A62-BA8E-103E-25BF-A89E98C8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9661-39FE-2584-8DAB-634DF89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961A-C42B-A41B-FBB1-750C5B01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DD381-CF3A-186B-A099-25FC5099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FA1B9-2B14-A1DC-4D68-FF2ABB9E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20E0-8AA6-BCD5-CD7D-7EAC6B82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0CA4-57A1-85D4-C105-8E95497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D4B6-4FF8-1E0C-EF91-E9189D63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B972-3ACC-DDF8-CD9B-7B270A1F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36B0-1D0D-7BBB-A0C4-8AB783BE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A26F-29B1-1E08-C15C-2FAF396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308D-0AEC-F935-9B59-0EDF7E4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EACB-66AA-8B46-57A3-A1440D13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EFE9-457E-2373-BD5B-B650FFC1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7DD5-59F9-E3B6-E5FF-1B1A54E7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69BF-9858-7430-B026-CCFFB531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0965-6560-98F1-3B28-3867EFF0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6BFC-7126-F6E6-C913-DEAE11C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4AE7-2F21-8C20-B053-ACF0A11B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9FB3-C419-0A46-22F1-6B584D5CA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14C2D-31FC-93E3-B2DD-685DEBF82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2AD8-C69A-4C37-643E-1424437A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9451-DFF1-EFFF-C962-777D5D52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6FEB-F536-BD77-0C11-230411DE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6C2A-838F-88EC-758D-E1598C6A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3E2BA-CCB8-609A-DD7B-1101691D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20251-C3A5-2CCE-F1AF-17712A3CC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1DC7-4829-EFA7-F85D-F8C068A3B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A91D6-6775-6CB9-4766-228457D91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9C6E8-FF84-8A7D-4CE5-47855890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7F1E0-CA78-CFAC-3DC9-9CF6E91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A0652-BA17-98E5-1EE9-168E3F6B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BEE5-06A7-FC64-989D-39DAEC21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65EAE-0520-27C3-A203-949EBAA2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DD1F-B823-B26F-A995-C66C1074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5C77-AA6E-BE5C-EEFF-7F45C2F2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85E6D-6CF5-838D-F268-90B91839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E57A1-1FD6-5484-0D85-CBF8F6DC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06D7D-2B1C-AD12-DBCC-BBB015C7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F905-2466-AE7C-5355-824FA6CD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BAA8-869F-6CFF-9DD6-C67E7510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BFB8E-8A02-4F45-0BC8-EA62FB42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C474-D4B9-D456-6302-B36216F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2E0E7-C4BC-EB2C-FF27-76EB9F20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6DC4-7706-E490-AD8E-22AD7F3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7E3-6EA7-E323-9C24-613781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D71B8-AB05-8C3D-714D-45559990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DB91-25DC-B86C-4F7D-0D2DBCEB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D83-1F60-BFC9-5CF2-680978A7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7E07-6E02-431C-0B3A-C2208078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DE0C-71B9-1222-8AFF-2A1AB89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A55BF-AC92-CCC2-02AE-77EC6902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9162-C322-CF14-AA02-6AF14D64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8877-69C3-37F4-43F9-C25BA3C83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36BD6-BFAE-423E-82F3-32D3DB7D30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D1BC-B9CD-8950-B4B1-98781CB23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E378-8089-6BBB-AFD2-3705029AA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3A2B1F-34A4-A169-3F22-5AEF01D06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Augmented Reality Product Assembly Assistance</a:t>
            </a:r>
          </a:p>
          <a:p>
            <a:endParaRPr lang="en-US" dirty="0"/>
          </a:p>
          <a:p>
            <a:r>
              <a:rPr lang="en-US" dirty="0"/>
              <a:t>Ethan Timpe</a:t>
            </a:r>
          </a:p>
          <a:p>
            <a:r>
              <a:rPr lang="en-US" dirty="0"/>
              <a:t>CEG 7370 Distributed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F1471-F81F-430C-142A-93982879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14" y="2113241"/>
            <a:ext cx="7115572" cy="13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1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9E17-3B47-8AA7-919E-03AF9329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6209-4224-8D7D-D5D1-F24CE071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Refresher</a:t>
            </a:r>
          </a:p>
          <a:p>
            <a:r>
              <a:rPr lang="en-US" dirty="0"/>
              <a:t>Bumps Along the Road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9827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C86A-05B9-E912-6459-1CF03894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8DAF-DE4E-805F-A07F-C4518E00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Product assembly instructions are often hard to comprehend on a 2D page, leading to increased assembly time and time-wasting mistakes.</a:t>
            </a:r>
          </a:p>
          <a:p>
            <a:r>
              <a:rPr lang="en-US" b="1" dirty="0"/>
              <a:t>Solution: </a:t>
            </a:r>
          </a:p>
          <a:p>
            <a:pPr lvl="1"/>
            <a:r>
              <a:rPr lang="en-US" dirty="0"/>
              <a:t>Provide step-by-step assembly instructions in an AR environment.</a:t>
            </a:r>
          </a:p>
          <a:p>
            <a:pPr lvl="1"/>
            <a:r>
              <a:rPr lang="en-US" dirty="0"/>
              <a:t>Vendors can collect assembly data to identify difficulties.</a:t>
            </a:r>
          </a:p>
          <a:p>
            <a:pPr lvl="1"/>
            <a:r>
              <a:rPr lang="en-US" dirty="0"/>
              <a:t>Use distributed cloud services to host scalable and reliable service.</a:t>
            </a:r>
          </a:p>
          <a:p>
            <a:r>
              <a:rPr lang="en-US" b="1" dirty="0"/>
              <a:t>Business Model:</a:t>
            </a:r>
          </a:p>
          <a:p>
            <a:pPr lvl="1"/>
            <a:r>
              <a:rPr lang="en-US" dirty="0"/>
              <a:t>Licensed to vendors to improve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4197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E62C-CB08-F587-441E-161B1C4E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Bumps Along the 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3FC5-FD5E-5351-32EF-78BC33DF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does not support </a:t>
            </a:r>
            <a:r>
              <a:rPr lang="en-US" dirty="0" err="1"/>
              <a:t>WebXR</a:t>
            </a:r>
            <a:r>
              <a:rPr lang="en-US" dirty="0"/>
              <a:t> which is used by </a:t>
            </a:r>
            <a:r>
              <a:rPr lang="en-US" dirty="0" err="1"/>
              <a:t>PlayCanvas</a:t>
            </a:r>
            <a:r>
              <a:rPr lang="en-US" dirty="0"/>
              <a:t>.</a:t>
            </a:r>
          </a:p>
          <a:p>
            <a:r>
              <a:rPr lang="en-US" dirty="0"/>
              <a:t>Since I have an iPhone, I was unable to test the build.</a:t>
            </a:r>
          </a:p>
          <a:p>
            <a:r>
              <a:rPr lang="en-US" dirty="0"/>
              <a:t>I decided to build the client application in Unity instead.</a:t>
            </a:r>
          </a:p>
          <a:p>
            <a:pPr lvl="1"/>
            <a:r>
              <a:rPr lang="en-US" dirty="0"/>
              <a:t>Unity has robust AR/VR support</a:t>
            </a:r>
          </a:p>
          <a:p>
            <a:pPr lvl="1"/>
            <a:r>
              <a:rPr lang="en-US" dirty="0"/>
              <a:t>I am already familiar with the Unity SDK and have built multiple VR prototypes.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F41638C-C762-DE15-4B52-5B91BB7CFEF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632420" y="2874264"/>
            <a:ext cx="1136207" cy="955682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52A419-FCB3-A039-D62A-E240724467E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632420" y="3829946"/>
            <a:ext cx="1136207" cy="955683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8950EE-0588-F37D-141C-34D66171AA08}"/>
              </a:ext>
            </a:extLst>
          </p:cNvPr>
          <p:cNvSpPr txBox="1"/>
          <p:nvPr/>
        </p:nvSpPr>
        <p:spPr>
          <a:xfrm>
            <a:off x="6718713" y="3167808"/>
            <a:ext cx="9664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psycopg2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9034A-DE57-9FBE-43DE-B94E8D6E52C2}"/>
              </a:ext>
            </a:extLst>
          </p:cNvPr>
          <p:cNvSpPr txBox="1"/>
          <p:nvPr/>
        </p:nvSpPr>
        <p:spPr>
          <a:xfrm>
            <a:off x="6706362" y="4153898"/>
            <a:ext cx="9883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MinIO</a:t>
            </a:r>
            <a:r>
              <a:rPr lang="en-US" sz="1400" dirty="0"/>
              <a:t> API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F035B0-E505-9C44-E0AF-9EBD54CEF29A}"/>
              </a:ext>
            </a:extLst>
          </p:cNvPr>
          <p:cNvSpPr/>
          <p:nvPr/>
        </p:nvSpPr>
        <p:spPr>
          <a:xfrm>
            <a:off x="7921027" y="4383292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635940-45DE-10CB-DA8F-C8F3965CD44A}"/>
              </a:ext>
            </a:extLst>
          </p:cNvPr>
          <p:cNvSpPr/>
          <p:nvPr/>
        </p:nvSpPr>
        <p:spPr>
          <a:xfrm>
            <a:off x="7844827" y="4307092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AF1DAA-35CE-3D29-4EDA-31453FCB2595}"/>
              </a:ext>
            </a:extLst>
          </p:cNvPr>
          <p:cNvSpPr/>
          <p:nvPr/>
        </p:nvSpPr>
        <p:spPr>
          <a:xfrm>
            <a:off x="4575774" y="2471927"/>
            <a:ext cx="2209046" cy="30208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168D3E-6AD4-21B7-8EF1-5C81F97440FD}"/>
              </a:ext>
            </a:extLst>
          </p:cNvPr>
          <p:cNvSpPr/>
          <p:nvPr/>
        </p:nvSpPr>
        <p:spPr>
          <a:xfrm>
            <a:off x="4499574" y="2395727"/>
            <a:ext cx="2209046" cy="30208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88405-061F-2E30-3794-97048F0E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698E76-2AE4-36CA-925A-573AD4FBEA30}"/>
              </a:ext>
            </a:extLst>
          </p:cNvPr>
          <p:cNvSpPr/>
          <p:nvPr/>
        </p:nvSpPr>
        <p:spPr>
          <a:xfrm>
            <a:off x="566596" y="3275209"/>
            <a:ext cx="2209046" cy="11094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4055AE-D60C-481B-2BAD-7CE266927F49}"/>
              </a:ext>
            </a:extLst>
          </p:cNvPr>
          <p:cNvSpPr/>
          <p:nvPr/>
        </p:nvSpPr>
        <p:spPr>
          <a:xfrm>
            <a:off x="4423374" y="2319527"/>
            <a:ext cx="2209046" cy="302083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25BAF2-3655-3395-387E-4B7EC720864A}"/>
              </a:ext>
            </a:extLst>
          </p:cNvPr>
          <p:cNvSpPr/>
          <p:nvPr/>
        </p:nvSpPr>
        <p:spPr>
          <a:xfrm>
            <a:off x="7768627" y="4230892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C6DB29A-5728-20C2-0860-45996ED9AEF2}"/>
              </a:ext>
            </a:extLst>
          </p:cNvPr>
          <p:cNvSpPr/>
          <p:nvPr/>
        </p:nvSpPr>
        <p:spPr>
          <a:xfrm>
            <a:off x="10583501" y="2319527"/>
            <a:ext cx="1131683" cy="110947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E464BDF-BEF9-1B01-EFDE-33353EA30BAD}"/>
              </a:ext>
            </a:extLst>
          </p:cNvPr>
          <p:cNvSpPr/>
          <p:nvPr/>
        </p:nvSpPr>
        <p:spPr>
          <a:xfrm>
            <a:off x="10583500" y="4230892"/>
            <a:ext cx="1131683" cy="110947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C46E33-896B-9C69-EA37-8D4325EBB7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75642" y="3829946"/>
            <a:ext cx="164773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EB1DF1-6DF0-B7E0-5912-B70AB2D59244}"/>
              </a:ext>
            </a:extLst>
          </p:cNvPr>
          <p:cNvCxnSpPr>
            <a:stCxn id="9" idx="3"/>
            <a:endCxn id="11" idx="2"/>
          </p:cNvCxnSpPr>
          <p:nvPr/>
        </p:nvCxnSpPr>
        <p:spPr>
          <a:xfrm>
            <a:off x="9977673" y="4785629"/>
            <a:ext cx="605827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5CB57D-A26A-471A-ADA1-DF3D087EC15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9977673" y="2874264"/>
            <a:ext cx="60582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E53BE36-47CD-5656-AE54-6CEDC73861AF}"/>
              </a:ext>
            </a:extLst>
          </p:cNvPr>
          <p:cNvSpPr/>
          <p:nvPr/>
        </p:nvSpPr>
        <p:spPr>
          <a:xfrm>
            <a:off x="4327556" y="1548145"/>
            <a:ext cx="7505323" cy="45901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E0103D-702D-F43D-75A9-7AB7E1A7A4CD}"/>
              </a:ext>
            </a:extLst>
          </p:cNvPr>
          <p:cNvSpPr txBox="1"/>
          <p:nvPr/>
        </p:nvSpPr>
        <p:spPr>
          <a:xfrm>
            <a:off x="3217384" y="3689309"/>
            <a:ext cx="6001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6BE5848-F563-F03F-E750-2DE7DA413F1F}"/>
              </a:ext>
            </a:extLst>
          </p:cNvPr>
          <p:cNvSpPr/>
          <p:nvPr/>
        </p:nvSpPr>
        <p:spPr>
          <a:xfrm>
            <a:off x="7921027" y="2441714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9A9870-5273-735D-C413-13222572102F}"/>
              </a:ext>
            </a:extLst>
          </p:cNvPr>
          <p:cNvSpPr/>
          <p:nvPr/>
        </p:nvSpPr>
        <p:spPr>
          <a:xfrm>
            <a:off x="7844827" y="2365514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DE291F-2C8F-ED12-886D-559547F890B8}"/>
              </a:ext>
            </a:extLst>
          </p:cNvPr>
          <p:cNvSpPr/>
          <p:nvPr/>
        </p:nvSpPr>
        <p:spPr>
          <a:xfrm>
            <a:off x="7768627" y="2289314"/>
            <a:ext cx="2209046" cy="11094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89559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C63A-8027-F7EB-54B8-A4D619EF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59E940-D951-6F23-86F1-72EB0C9732B5}"/>
              </a:ext>
            </a:extLst>
          </p:cNvPr>
          <p:cNvSpPr/>
          <p:nvPr/>
        </p:nvSpPr>
        <p:spPr>
          <a:xfrm>
            <a:off x="1872257" y="1231107"/>
            <a:ext cx="2085975" cy="70961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(Unity)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2A6D0F-4E39-AA33-F6E1-E2A58BCCBC23}"/>
              </a:ext>
            </a:extLst>
          </p:cNvPr>
          <p:cNvSpPr/>
          <p:nvPr/>
        </p:nvSpPr>
        <p:spPr>
          <a:xfrm>
            <a:off x="4061894" y="1231107"/>
            <a:ext cx="2085975" cy="70961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AssemblAR</a:t>
            </a:r>
            <a:r>
              <a:rPr lang="en-US" dirty="0"/>
              <a:t> Server</a:t>
            </a:r>
          </a:p>
          <a:p>
            <a:pPr algn="ctr"/>
            <a:r>
              <a:rPr lang="en-US" dirty="0"/>
              <a:t>(Django)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AEFDDD-5FEE-3E20-81B7-34658ED780B8}"/>
              </a:ext>
            </a:extLst>
          </p:cNvPr>
          <p:cNvSpPr/>
          <p:nvPr/>
        </p:nvSpPr>
        <p:spPr>
          <a:xfrm>
            <a:off x="6243119" y="1231107"/>
            <a:ext cx="2085975" cy="70961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0560ED-5BB5-DF6F-1FE7-792DA22F4387}"/>
              </a:ext>
            </a:extLst>
          </p:cNvPr>
          <p:cNvSpPr/>
          <p:nvPr/>
        </p:nvSpPr>
        <p:spPr>
          <a:xfrm>
            <a:off x="8424344" y="1231107"/>
            <a:ext cx="2085975" cy="70961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MinIO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2F1AD9-C2F7-DD38-45E4-942E646E0E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15245" y="1940719"/>
            <a:ext cx="0" cy="478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ACD741-0215-E19C-765C-C879913772E5}"/>
              </a:ext>
            </a:extLst>
          </p:cNvPr>
          <p:cNvCxnSpPr>
            <a:cxnSpLocks/>
          </p:cNvCxnSpPr>
          <p:nvPr/>
        </p:nvCxnSpPr>
        <p:spPr>
          <a:xfrm>
            <a:off x="5095357" y="1940719"/>
            <a:ext cx="0" cy="478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F5AEF4-E7F6-5823-6597-B7946CBD19F9}"/>
              </a:ext>
            </a:extLst>
          </p:cNvPr>
          <p:cNvCxnSpPr>
            <a:cxnSpLocks/>
          </p:cNvCxnSpPr>
          <p:nvPr/>
        </p:nvCxnSpPr>
        <p:spPr>
          <a:xfrm>
            <a:off x="7267058" y="1940719"/>
            <a:ext cx="0" cy="478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FEF104-B9A2-25A5-5975-451E0EA6B1EF}"/>
              </a:ext>
            </a:extLst>
          </p:cNvPr>
          <p:cNvCxnSpPr>
            <a:cxnSpLocks/>
          </p:cNvCxnSpPr>
          <p:nvPr/>
        </p:nvCxnSpPr>
        <p:spPr>
          <a:xfrm>
            <a:off x="9467331" y="1940719"/>
            <a:ext cx="0" cy="478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31FB9A-5252-D4C3-7E75-50716F464B5A}"/>
              </a:ext>
            </a:extLst>
          </p:cNvPr>
          <p:cNvSpPr/>
          <p:nvPr/>
        </p:nvSpPr>
        <p:spPr>
          <a:xfrm>
            <a:off x="2050850" y="2150284"/>
            <a:ext cx="1728788" cy="33336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starts application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EFF10-E4BC-3B81-516D-154E056D35F3}"/>
              </a:ext>
            </a:extLst>
          </p:cNvPr>
          <p:cNvCxnSpPr/>
          <p:nvPr/>
        </p:nvCxnSpPr>
        <p:spPr>
          <a:xfrm>
            <a:off x="2924767" y="4080183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62936-C7A2-A3E9-AA09-3CEE63B574BA}"/>
              </a:ext>
            </a:extLst>
          </p:cNvPr>
          <p:cNvSpPr/>
          <p:nvPr/>
        </p:nvSpPr>
        <p:spPr>
          <a:xfrm>
            <a:off x="2049038" y="3039427"/>
            <a:ext cx="1728788" cy="33336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selects instruction 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F05055-C6DE-071C-5EB2-E76C911BC2C3}"/>
              </a:ext>
            </a:extLst>
          </p:cNvPr>
          <p:cNvSpPr txBox="1"/>
          <p:nvPr/>
        </p:nvSpPr>
        <p:spPr>
          <a:xfrm>
            <a:off x="3234981" y="3818573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Requests instruction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1FE537-31FF-1C9E-5061-C1B9EADEA552}"/>
              </a:ext>
            </a:extLst>
          </p:cNvPr>
          <p:cNvCxnSpPr/>
          <p:nvPr/>
        </p:nvCxnSpPr>
        <p:spPr>
          <a:xfrm>
            <a:off x="5092076" y="4376273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3AAB9A-0A5F-08E8-B5F5-8438D87ADC1B}"/>
              </a:ext>
            </a:extLst>
          </p:cNvPr>
          <p:cNvSpPr txBox="1"/>
          <p:nvPr/>
        </p:nvSpPr>
        <p:spPr>
          <a:xfrm>
            <a:off x="5269246" y="4114663"/>
            <a:ext cx="17411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Requests instruction step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5EFC20-E86A-04B1-25D5-68EADD9220ED}"/>
              </a:ext>
            </a:extLst>
          </p:cNvPr>
          <p:cNvCxnSpPr>
            <a:cxnSpLocks/>
          </p:cNvCxnSpPr>
          <p:nvPr/>
        </p:nvCxnSpPr>
        <p:spPr>
          <a:xfrm flipH="1">
            <a:off x="5125622" y="4659150"/>
            <a:ext cx="21812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EBBBE8-0596-3944-8251-91629932CBA3}"/>
              </a:ext>
            </a:extLst>
          </p:cNvPr>
          <p:cNvSpPr txBox="1"/>
          <p:nvPr/>
        </p:nvSpPr>
        <p:spPr>
          <a:xfrm>
            <a:off x="5187504" y="4385128"/>
            <a:ext cx="2066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Responds with instruction step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B1F006-16A4-F687-A30D-C52B03837A11}"/>
              </a:ext>
            </a:extLst>
          </p:cNvPr>
          <p:cNvCxnSpPr>
            <a:cxnSpLocks/>
          </p:cNvCxnSpPr>
          <p:nvPr/>
        </p:nvCxnSpPr>
        <p:spPr>
          <a:xfrm>
            <a:off x="5101297" y="5009426"/>
            <a:ext cx="437198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7604AD-E236-697E-969F-87CFE0CCA46F}"/>
              </a:ext>
            </a:extLst>
          </p:cNvPr>
          <p:cNvSpPr txBox="1"/>
          <p:nvPr/>
        </p:nvSpPr>
        <p:spPr>
          <a:xfrm>
            <a:off x="5520004" y="4703449"/>
            <a:ext cx="1446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Requests part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EFA96-C135-F1C3-AFE5-5C34E7B25FD6}"/>
              </a:ext>
            </a:extLst>
          </p:cNvPr>
          <p:cNvCxnSpPr>
            <a:cxnSpLocks/>
          </p:cNvCxnSpPr>
          <p:nvPr/>
        </p:nvCxnSpPr>
        <p:spPr>
          <a:xfrm flipH="1">
            <a:off x="5137018" y="5274251"/>
            <a:ext cx="43362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A30AB8-1EC8-399D-2545-B76585DCAE82}"/>
              </a:ext>
            </a:extLst>
          </p:cNvPr>
          <p:cNvSpPr txBox="1"/>
          <p:nvPr/>
        </p:nvSpPr>
        <p:spPr>
          <a:xfrm>
            <a:off x="7443275" y="5012641"/>
            <a:ext cx="1771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Responds with part model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F7D332-EE7F-366A-D1C5-E0A79E548DC7}"/>
              </a:ext>
            </a:extLst>
          </p:cNvPr>
          <p:cNvCxnSpPr>
            <a:cxnSpLocks/>
          </p:cNvCxnSpPr>
          <p:nvPr/>
        </p:nvCxnSpPr>
        <p:spPr>
          <a:xfrm flipH="1">
            <a:off x="2927583" y="5619160"/>
            <a:ext cx="214640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C502132-C5BC-3DBF-14B8-121B16B7C9B1}"/>
              </a:ext>
            </a:extLst>
          </p:cNvPr>
          <p:cNvSpPr txBox="1"/>
          <p:nvPr/>
        </p:nvSpPr>
        <p:spPr>
          <a:xfrm>
            <a:off x="2968943" y="5188272"/>
            <a:ext cx="2105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Responds with part model and instruction step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9A20C2-782B-5203-7B61-D74D43E84917}"/>
              </a:ext>
            </a:extLst>
          </p:cNvPr>
          <p:cNvSpPr/>
          <p:nvPr/>
        </p:nvSpPr>
        <p:spPr>
          <a:xfrm>
            <a:off x="2050849" y="6164363"/>
            <a:ext cx="1728788" cy="33336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completes instruction step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3D0A25D-E390-0B25-36FD-60B5D2237C9F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 flipH="1">
            <a:off x="2050849" y="4080184"/>
            <a:ext cx="864394" cy="2250861"/>
          </a:xfrm>
          <a:prstGeom prst="bentConnector4">
            <a:avLst>
              <a:gd name="adj1" fmla="val -26446"/>
              <a:gd name="adj2" fmla="val 9982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FB018C-848D-9BC6-E6BC-266B27A5C93A}"/>
              </a:ext>
            </a:extLst>
          </p:cNvPr>
          <p:cNvSpPr txBox="1"/>
          <p:nvPr/>
        </p:nvSpPr>
        <p:spPr>
          <a:xfrm>
            <a:off x="398258" y="4905532"/>
            <a:ext cx="133032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Repeat until instruction set</a:t>
            </a:r>
          </a:p>
          <a:p>
            <a:pPr algn="ctr"/>
            <a:r>
              <a:rPr lang="en-US" sz="1100" dirty="0"/>
              <a:t>is complete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FA6335D-C8E8-42F3-812C-130E4C8DA798}"/>
              </a:ext>
            </a:extLst>
          </p:cNvPr>
          <p:cNvCxnSpPr>
            <a:cxnSpLocks/>
          </p:cNvCxnSpPr>
          <p:nvPr/>
        </p:nvCxnSpPr>
        <p:spPr>
          <a:xfrm>
            <a:off x="3777826" y="6347237"/>
            <a:ext cx="131752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67ED2A-232F-2ADB-B9B0-29F2712C84A4}"/>
              </a:ext>
            </a:extLst>
          </p:cNvPr>
          <p:cNvSpPr txBox="1"/>
          <p:nvPr/>
        </p:nvSpPr>
        <p:spPr>
          <a:xfrm>
            <a:off x="3744516" y="6085627"/>
            <a:ext cx="1843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POST instruction set metric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B824B0-DBD8-A127-165D-F511A82ABC5C}"/>
              </a:ext>
            </a:extLst>
          </p:cNvPr>
          <p:cNvCxnSpPr>
            <a:cxnSpLocks/>
          </p:cNvCxnSpPr>
          <p:nvPr/>
        </p:nvCxnSpPr>
        <p:spPr>
          <a:xfrm>
            <a:off x="5096242" y="6564438"/>
            <a:ext cx="215160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435D16-A930-C28F-59C9-272E582AFC0F}"/>
              </a:ext>
            </a:extLst>
          </p:cNvPr>
          <p:cNvSpPr txBox="1"/>
          <p:nvPr/>
        </p:nvSpPr>
        <p:spPr>
          <a:xfrm>
            <a:off x="5316425" y="6302828"/>
            <a:ext cx="1843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POST instruction set metric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E91BA-7AE0-5C8E-0A04-CAFF78F05066}"/>
              </a:ext>
            </a:extLst>
          </p:cNvPr>
          <p:cNvSpPr/>
          <p:nvPr/>
        </p:nvSpPr>
        <p:spPr>
          <a:xfrm>
            <a:off x="2049038" y="5710010"/>
            <a:ext cx="1728788" cy="33336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Displays instruction step</a:t>
            </a:r>
          </a:p>
        </p:txBody>
      </p:sp>
    </p:spTree>
    <p:extLst>
      <p:ext uri="{BB962C8B-B14F-4D97-AF65-F5344CB8AC3E}">
        <p14:creationId xmlns:p14="http://schemas.microsoft.com/office/powerpoint/2010/main" val="265438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8858-2BB1-9B27-4504-089480E2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0984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235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Overview</vt:lpstr>
      <vt:lpstr>Refresher</vt:lpstr>
      <vt:lpstr>Bumps Along the Road</vt:lpstr>
      <vt:lpstr>System Architecture</vt:lpstr>
      <vt:lpstr>Workflow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Timpe</dc:creator>
  <cp:lastModifiedBy>Ethan Timpe</cp:lastModifiedBy>
  <cp:revision>22</cp:revision>
  <dcterms:created xsi:type="dcterms:W3CDTF">2025-06-02T01:15:59Z</dcterms:created>
  <dcterms:modified xsi:type="dcterms:W3CDTF">2025-08-04T00:42:21Z</dcterms:modified>
</cp:coreProperties>
</file>