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7CEA-7B48-84D8-A6A8-64AD15FFD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1FF2B-31ED-1162-B822-F365B8B70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66A02-DCA7-E948-12F0-0FB0782F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6BD6-BFAE-423E-82F3-32D3DB7D307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5DE00-0BCE-9870-EFF1-D6C8EB50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35C8F-17E5-3CAD-8242-AF9EA854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7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55A6-A381-7F34-EA87-4ACCE438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10B31-D535-E73B-C72F-8F09AC177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47A62-BA8E-103E-25BF-A89E98C8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6BD6-BFAE-423E-82F3-32D3DB7D307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A9661-39FE-2584-8DAB-634DF897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A961A-C42B-A41B-FBB1-750C5B01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DD381-CF3A-186B-A099-25FC5099C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FA1B9-2B14-A1DC-4D68-FF2ABB9E3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320E0-8AA6-BCD5-CD7D-7EAC6B822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6BD6-BFAE-423E-82F3-32D3DB7D307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B0CA4-57A1-85D4-C105-8E95497D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6D4B6-4FF8-1E0C-EF91-E9189D63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1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AB972-3ACC-DDF8-CD9B-7B270A1F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336B0-1D0D-7BBB-A0C4-8AB783BE5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9A26F-29B1-1E08-C15C-2FAF3968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6BD6-BFAE-423E-82F3-32D3DB7D307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8308D-0AEC-F935-9B59-0EDF7E48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FEACB-66AA-8B46-57A3-A1440D13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4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EFE9-457E-2373-BD5B-B650FFC19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67DD5-59F9-E3B6-E5FF-1B1A54E7A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469BF-9858-7430-B026-CCFFB5314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6BD6-BFAE-423E-82F3-32D3DB7D307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E0965-6560-98F1-3B28-3867EFF0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16BFC-7126-F6E6-C913-DEAE11C72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2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4AE7-2F21-8C20-B053-ACF0A11B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89FB3-C419-0A46-22F1-6B584D5CA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14C2D-31FC-93E3-B2DD-685DEBF82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D2AD8-C69A-4C37-643E-1424437A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6BD6-BFAE-423E-82F3-32D3DB7D307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69451-DFF1-EFFF-C962-777D5D52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D6FEB-F536-BD77-0C11-230411DE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5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6C2A-838F-88EC-758D-E1598C6A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3E2BA-CCB8-609A-DD7B-1101691D7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20251-C3A5-2CCE-F1AF-17712A3CC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51DC7-4829-EFA7-F85D-F8C068A3B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A91D6-6775-6CB9-4766-228457D91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9C6E8-FF84-8A7D-4CE5-47855890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6BD6-BFAE-423E-82F3-32D3DB7D307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17F1E0-CA78-CFAC-3DC9-9CF6E91D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A0652-BA17-98E5-1EE9-168E3F6B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BEE5-06A7-FC64-989D-39DAEC21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565EAE-0520-27C3-A203-949EBAA2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6BD6-BFAE-423E-82F3-32D3DB7D307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6DD1F-B823-B26F-A995-C66C1074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E5C77-AA6E-BE5C-EEFF-7F45C2F2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6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85E6D-6CF5-838D-F268-90B91839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6BD6-BFAE-423E-82F3-32D3DB7D307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4E57A1-1FD6-5484-0D85-CBF8F6DC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06D7D-2B1C-AD12-DBCC-BBB015C7E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7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F905-2466-AE7C-5355-824FA6CD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5BAA8-869F-6CFF-9DD6-C67E75107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BFB8E-8A02-4F45-0BC8-EA62FB425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0C474-D4B9-D456-6302-B36216F9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6BD6-BFAE-423E-82F3-32D3DB7D307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2E0E7-C4BC-EB2C-FF27-76EB9F20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86DC4-7706-E490-AD8E-22AD7F36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B7E3-6EA7-E323-9C24-61378106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D71B8-AB05-8C3D-714D-455599900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FDB91-25DC-B86C-4F7D-0D2DBCEBF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37D83-1F60-BFC9-5CF2-680978A79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6BD6-BFAE-423E-82F3-32D3DB7D307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77E07-6E02-431C-0B3A-C2208078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7DE0C-71B9-1222-8AFF-2A1AB89D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1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BA55BF-AC92-CCC2-02AE-77EC6902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B9162-C322-CF14-AA02-6AF14D64D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88877-69C3-37F4-43F9-C25BA3C83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E36BD6-BFAE-423E-82F3-32D3DB7D307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6D1BC-B9CD-8950-B4B1-98781CB23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DE378-8089-6BBB-AFD2-3705029AA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9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A3A2B1F-34A4-A169-3F22-5AEF01D06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Augmented Reality Product Assembly Assistance</a:t>
            </a:r>
          </a:p>
          <a:p>
            <a:endParaRPr lang="en-US" dirty="0"/>
          </a:p>
          <a:p>
            <a:r>
              <a:rPr lang="en-US" dirty="0"/>
              <a:t>Ethan Timpe</a:t>
            </a:r>
          </a:p>
          <a:p>
            <a:r>
              <a:rPr lang="en-US" dirty="0"/>
              <a:t>CEG 7370 Distributed Computing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F1471-F81F-430C-142A-93982879E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214" y="2113241"/>
            <a:ext cx="7115572" cy="131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1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8405-061F-2E30-3794-97048F0E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698E76-2AE4-36CA-925A-573AD4FBEA30}"/>
              </a:ext>
            </a:extLst>
          </p:cNvPr>
          <p:cNvSpPr/>
          <p:nvPr/>
        </p:nvSpPr>
        <p:spPr>
          <a:xfrm>
            <a:off x="566596" y="3275209"/>
            <a:ext cx="2209046" cy="110947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AssemblAR</a:t>
            </a:r>
            <a:r>
              <a:rPr lang="en-US" dirty="0"/>
              <a:t> Client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4055AE-D60C-481B-2BAD-7CE266927F49}"/>
              </a:ext>
            </a:extLst>
          </p:cNvPr>
          <p:cNvSpPr/>
          <p:nvPr/>
        </p:nvSpPr>
        <p:spPr>
          <a:xfrm>
            <a:off x="4423374" y="3275209"/>
            <a:ext cx="2209046" cy="110947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AssemblAR</a:t>
            </a:r>
            <a:r>
              <a:rPr lang="en-US" dirty="0"/>
              <a:t> Server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C1AA41-1F08-8F77-FB32-88D5BD314423}"/>
              </a:ext>
            </a:extLst>
          </p:cNvPr>
          <p:cNvSpPr/>
          <p:nvPr/>
        </p:nvSpPr>
        <p:spPr>
          <a:xfrm>
            <a:off x="7768627" y="2319527"/>
            <a:ext cx="2209046" cy="110947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425BAF2-3655-3395-387E-4B7EC720864A}"/>
              </a:ext>
            </a:extLst>
          </p:cNvPr>
          <p:cNvSpPr/>
          <p:nvPr/>
        </p:nvSpPr>
        <p:spPr>
          <a:xfrm>
            <a:off x="7768627" y="4230892"/>
            <a:ext cx="2209046" cy="110947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MinIO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3C6DB29A-5728-20C2-0860-45996ED9AEF2}"/>
              </a:ext>
            </a:extLst>
          </p:cNvPr>
          <p:cNvSpPr/>
          <p:nvPr/>
        </p:nvSpPr>
        <p:spPr>
          <a:xfrm>
            <a:off x="10583501" y="2319527"/>
            <a:ext cx="1131683" cy="110947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E464BDF-BEF9-1B01-EFDE-33353EA30BAD}"/>
              </a:ext>
            </a:extLst>
          </p:cNvPr>
          <p:cNvSpPr/>
          <p:nvPr/>
        </p:nvSpPr>
        <p:spPr>
          <a:xfrm>
            <a:off x="10583500" y="4230892"/>
            <a:ext cx="1131683" cy="110947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F41638C-C762-DE15-4B52-5B91BB7CFEF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632420" y="2874264"/>
            <a:ext cx="1136207" cy="955682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B52A419-FCB3-A039-D62A-E240724467E1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632420" y="3829946"/>
            <a:ext cx="1136207" cy="955683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C46E33-896B-9C69-EA37-8D4325EBB73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75642" y="3829946"/>
            <a:ext cx="1647732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EB1DF1-6DF0-B7E0-5912-B70AB2D59244}"/>
              </a:ext>
            </a:extLst>
          </p:cNvPr>
          <p:cNvCxnSpPr>
            <a:stCxn id="9" idx="3"/>
            <a:endCxn id="11" idx="2"/>
          </p:cNvCxnSpPr>
          <p:nvPr/>
        </p:nvCxnSpPr>
        <p:spPr>
          <a:xfrm>
            <a:off x="9977673" y="4785629"/>
            <a:ext cx="605827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5CB57D-A26A-471A-ADA1-DF3D087EC157}"/>
              </a:ext>
            </a:extLst>
          </p:cNvPr>
          <p:cNvCxnSpPr>
            <a:stCxn id="8" idx="3"/>
            <a:endCxn id="10" idx="2"/>
          </p:cNvCxnSpPr>
          <p:nvPr/>
        </p:nvCxnSpPr>
        <p:spPr>
          <a:xfrm>
            <a:off x="9977673" y="2874264"/>
            <a:ext cx="605828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E53BE36-47CD-5656-AE54-6CEDC73861AF}"/>
              </a:ext>
            </a:extLst>
          </p:cNvPr>
          <p:cNvSpPr/>
          <p:nvPr/>
        </p:nvSpPr>
        <p:spPr>
          <a:xfrm>
            <a:off x="4327556" y="1548145"/>
            <a:ext cx="7505323" cy="459010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9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8858-2BB1-9B27-4504-089480E2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09840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21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System Architecture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Timpe</dc:creator>
  <cp:lastModifiedBy>Ethan Timpe</cp:lastModifiedBy>
  <cp:revision>12</cp:revision>
  <dcterms:created xsi:type="dcterms:W3CDTF">2025-06-02T01:15:59Z</dcterms:created>
  <dcterms:modified xsi:type="dcterms:W3CDTF">2025-06-30T01:16:37Z</dcterms:modified>
</cp:coreProperties>
</file>