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4"/>
    <p:sldMasterId id="2147483687" r:id="rId5"/>
  </p:sldMasterIdLst>
  <p:sldIdLst>
    <p:sldId id="256" r:id="rId6"/>
    <p:sldId id="266" r:id="rId7"/>
    <p:sldId id="257" r:id="rId8"/>
    <p:sldId id="264" r:id="rId9"/>
    <p:sldId id="267" r:id="rId10"/>
    <p:sldId id="270" r:id="rId11"/>
    <p:sldId id="260" r:id="rId12"/>
    <p:sldId id="271" r:id="rId13"/>
    <p:sldId id="272" r:id="rId14"/>
    <p:sldId id="273" r:id="rId15"/>
    <p:sldId id="274" r:id="rId16"/>
    <p:sldId id="275" r:id="rId17"/>
    <p:sldId id="276" r:id="rId18"/>
    <p:sldId id="268" r:id="rId19"/>
    <p:sldId id="261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6" r:id="rId28"/>
    <p:sldId id="287" r:id="rId29"/>
    <p:sldId id="288" r:id="rId30"/>
    <p:sldId id="284" r:id="rId31"/>
    <p:sldId id="290" r:id="rId32"/>
    <p:sldId id="289" r:id="rId33"/>
    <p:sldId id="291" r:id="rId34"/>
    <p:sldId id="293" r:id="rId35"/>
    <p:sldId id="265" r:id="rId36"/>
    <p:sldId id="277" r:id="rId37"/>
    <p:sldId id="262" r:id="rId38"/>
    <p:sldId id="294" r:id="rId39"/>
    <p:sldId id="295" r:id="rId40"/>
    <p:sldId id="296" r:id="rId41"/>
    <p:sldId id="263" r:id="rId42"/>
    <p:sldId id="297" r:id="rId43"/>
    <p:sldId id="269" r:id="rId44"/>
    <p:sldId id="292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B8C92A-0B6A-42D4-B18E-7497F2039C04}" v="27" dt="2025-05-05T00:14:03.9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>
        <p:scale>
          <a:sx n="76" d="100"/>
          <a:sy n="76" d="100"/>
        </p:scale>
        <p:origin x="53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viewProps" Target="viewProps.xml"/><Relationship Id="rId50" Type="http://schemas.microsoft.com/office/2015/10/relationships/revisionInfo" Target="revisionInfo.xml"/><Relationship Id="rId7" Type="http://schemas.openxmlformats.org/officeDocument/2006/relationships/slide" Target="slides/slide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theme" Target="theme/theme1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presProps" Target="presProps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svg"/><Relationship Id="rId1" Type="http://schemas.openxmlformats.org/officeDocument/2006/relationships/image" Target="../media/image36.png"/><Relationship Id="rId6" Type="http://schemas.openxmlformats.org/officeDocument/2006/relationships/image" Target="../media/image41.svg"/><Relationship Id="rId5" Type="http://schemas.openxmlformats.org/officeDocument/2006/relationships/image" Target="../media/image40.png"/><Relationship Id="rId4" Type="http://schemas.openxmlformats.org/officeDocument/2006/relationships/image" Target="../media/image39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svg"/><Relationship Id="rId1" Type="http://schemas.openxmlformats.org/officeDocument/2006/relationships/image" Target="../media/image47.png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6.svg"/><Relationship Id="rId1" Type="http://schemas.openxmlformats.org/officeDocument/2006/relationships/image" Target="../media/image55.png"/><Relationship Id="rId6" Type="http://schemas.openxmlformats.org/officeDocument/2006/relationships/image" Target="../media/image59.svg"/><Relationship Id="rId5" Type="http://schemas.openxmlformats.org/officeDocument/2006/relationships/image" Target="../media/image58.png"/><Relationship Id="rId4" Type="http://schemas.openxmlformats.org/officeDocument/2006/relationships/image" Target="../media/image5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B1F3C8F-D4AA-4FF1-BA8C-E919EE2C8AD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3_2" csCatId="accent3" phldr="1"/>
      <dgm:spPr/>
      <dgm:t>
        <a:bodyPr/>
        <a:lstStyle/>
        <a:p>
          <a:endParaRPr lang="en-US"/>
        </a:p>
      </dgm:t>
    </dgm:pt>
    <dgm:pt modelId="{34F2D914-50F7-420C-9F7E-142D8CB27276}">
      <dgm:prSet/>
      <dgm:spPr/>
      <dgm:t>
        <a:bodyPr/>
        <a:lstStyle/>
        <a:p>
          <a:r>
            <a:rPr lang="en-US"/>
            <a:t>Domain – Master’s Degree decision making</a:t>
          </a:r>
        </a:p>
      </dgm:t>
    </dgm:pt>
    <dgm:pt modelId="{62F24D8C-D1CB-4651-8210-28F34AD87053}" type="parTrans" cxnId="{8F026038-4614-4126-B1DC-0AE2C8C31B8A}">
      <dgm:prSet/>
      <dgm:spPr/>
      <dgm:t>
        <a:bodyPr/>
        <a:lstStyle/>
        <a:p>
          <a:endParaRPr lang="en-US"/>
        </a:p>
      </dgm:t>
    </dgm:pt>
    <dgm:pt modelId="{D4EF66AB-C301-4219-9474-644525295CB7}" type="sibTrans" cxnId="{8F026038-4614-4126-B1DC-0AE2C8C31B8A}">
      <dgm:prSet/>
      <dgm:spPr/>
      <dgm:t>
        <a:bodyPr/>
        <a:lstStyle/>
        <a:p>
          <a:endParaRPr lang="en-US"/>
        </a:p>
      </dgm:t>
    </dgm:pt>
    <dgm:pt modelId="{740DE7A1-EB7B-40F6-B09D-E8FE3B5F2D18}">
      <dgm:prSet/>
      <dgm:spPr/>
      <dgm:t>
        <a:bodyPr/>
        <a:lstStyle/>
        <a:p>
          <a:r>
            <a:rPr lang="en-US" dirty="0"/>
            <a:t>Specific Problem – What factors have the most influence over a student's decision to pursue an MBA?</a:t>
          </a:r>
        </a:p>
      </dgm:t>
    </dgm:pt>
    <dgm:pt modelId="{11FB1CA4-9E8D-41AC-8EC5-7B1F824EBFE2}" type="parTrans" cxnId="{6ADA74EB-C9CF-4F5D-BAEE-6037903A653E}">
      <dgm:prSet/>
      <dgm:spPr/>
      <dgm:t>
        <a:bodyPr/>
        <a:lstStyle/>
        <a:p>
          <a:endParaRPr lang="en-US"/>
        </a:p>
      </dgm:t>
    </dgm:pt>
    <dgm:pt modelId="{7BAAE474-8A06-42DA-976A-FF320D1DB753}" type="sibTrans" cxnId="{6ADA74EB-C9CF-4F5D-BAEE-6037903A653E}">
      <dgm:prSet/>
      <dgm:spPr/>
      <dgm:t>
        <a:bodyPr/>
        <a:lstStyle/>
        <a:p>
          <a:endParaRPr lang="en-US"/>
        </a:p>
      </dgm:t>
    </dgm:pt>
    <dgm:pt modelId="{28C6528F-D8EE-4B7F-8455-CC8FFDB3FAAB}">
      <dgm:prSet/>
      <dgm:spPr/>
      <dgm:t>
        <a:bodyPr/>
        <a:lstStyle/>
        <a:p>
          <a:r>
            <a:rPr lang="en-US"/>
            <a:t>Gather insights from research done and potential surveys</a:t>
          </a:r>
        </a:p>
      </dgm:t>
    </dgm:pt>
    <dgm:pt modelId="{49750868-E835-4203-8A48-2A501266A78F}" type="parTrans" cxnId="{272DC941-124D-4863-8D7E-FA2AC84E456C}">
      <dgm:prSet/>
      <dgm:spPr/>
      <dgm:t>
        <a:bodyPr/>
        <a:lstStyle/>
        <a:p>
          <a:endParaRPr lang="en-US"/>
        </a:p>
      </dgm:t>
    </dgm:pt>
    <dgm:pt modelId="{6B30F5A3-9168-495D-98C1-47A843A33BAB}" type="sibTrans" cxnId="{272DC941-124D-4863-8D7E-FA2AC84E456C}">
      <dgm:prSet/>
      <dgm:spPr/>
      <dgm:t>
        <a:bodyPr/>
        <a:lstStyle/>
        <a:p>
          <a:endParaRPr lang="en-US"/>
        </a:p>
      </dgm:t>
    </dgm:pt>
    <dgm:pt modelId="{B56ABA40-6D6F-44E1-A2B4-0235087F7EB5}">
      <dgm:prSet/>
      <dgm:spPr/>
      <dgm:t>
        <a:bodyPr/>
        <a:lstStyle/>
        <a:p>
          <a:r>
            <a:rPr lang="en-US"/>
            <a:t>This will be helpful for context and validation when presenting</a:t>
          </a:r>
        </a:p>
      </dgm:t>
    </dgm:pt>
    <dgm:pt modelId="{2F03C4B7-1F13-41E3-B55F-5B810EF4E198}" type="parTrans" cxnId="{F7EA3620-D9C0-4B06-B648-A58225C59387}">
      <dgm:prSet/>
      <dgm:spPr/>
      <dgm:t>
        <a:bodyPr/>
        <a:lstStyle/>
        <a:p>
          <a:endParaRPr lang="en-US"/>
        </a:p>
      </dgm:t>
    </dgm:pt>
    <dgm:pt modelId="{ED80F1F7-5DF5-404F-B92D-7BE0E0618676}" type="sibTrans" cxnId="{F7EA3620-D9C0-4B06-B648-A58225C59387}">
      <dgm:prSet/>
      <dgm:spPr/>
      <dgm:t>
        <a:bodyPr/>
        <a:lstStyle/>
        <a:p>
          <a:endParaRPr lang="en-US"/>
        </a:p>
      </dgm:t>
    </dgm:pt>
    <dgm:pt modelId="{FB2D1EC3-52A5-4382-A78A-F78E0502AA87}" type="pres">
      <dgm:prSet presAssocID="{2B1F3C8F-D4AA-4FF1-BA8C-E919EE2C8ADE}" presName="root" presStyleCnt="0">
        <dgm:presLayoutVars>
          <dgm:dir/>
          <dgm:resizeHandles val="exact"/>
        </dgm:presLayoutVars>
      </dgm:prSet>
      <dgm:spPr/>
    </dgm:pt>
    <dgm:pt modelId="{C62EFE59-FE69-4AD5-9D7A-E710AF229A78}" type="pres">
      <dgm:prSet presAssocID="{34F2D914-50F7-420C-9F7E-142D8CB27276}" presName="compNode" presStyleCnt="0"/>
      <dgm:spPr/>
    </dgm:pt>
    <dgm:pt modelId="{C6931955-F33B-4781-84EA-0AA48ED07DDB}" type="pres">
      <dgm:prSet presAssocID="{34F2D914-50F7-420C-9F7E-142D8CB27276}" presName="bgRect" presStyleLbl="bgShp" presStyleIdx="0" presStyleCnt="4"/>
      <dgm:spPr/>
    </dgm:pt>
    <dgm:pt modelId="{F3A486B7-907B-47D6-A6C7-087944EBAAF8}" type="pres">
      <dgm:prSet presAssocID="{34F2D914-50F7-420C-9F7E-142D8CB2727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2DE6DF5-01E9-4DB7-95C5-FE7E9BF34477}" type="pres">
      <dgm:prSet presAssocID="{34F2D914-50F7-420C-9F7E-142D8CB27276}" presName="spaceRect" presStyleCnt="0"/>
      <dgm:spPr/>
    </dgm:pt>
    <dgm:pt modelId="{863A85C7-6837-47C4-AC3E-D77C7E5FD951}" type="pres">
      <dgm:prSet presAssocID="{34F2D914-50F7-420C-9F7E-142D8CB27276}" presName="parTx" presStyleLbl="revTx" presStyleIdx="0" presStyleCnt="4">
        <dgm:presLayoutVars>
          <dgm:chMax val="0"/>
          <dgm:chPref val="0"/>
        </dgm:presLayoutVars>
      </dgm:prSet>
      <dgm:spPr/>
    </dgm:pt>
    <dgm:pt modelId="{6AD182A6-D405-4764-B76A-F7D37F3905C9}" type="pres">
      <dgm:prSet presAssocID="{D4EF66AB-C301-4219-9474-644525295CB7}" presName="sibTrans" presStyleCnt="0"/>
      <dgm:spPr/>
    </dgm:pt>
    <dgm:pt modelId="{3F4C35CB-5A8E-418A-AF7C-BF974C710889}" type="pres">
      <dgm:prSet presAssocID="{740DE7A1-EB7B-40F6-B09D-E8FE3B5F2D18}" presName="compNode" presStyleCnt="0"/>
      <dgm:spPr/>
    </dgm:pt>
    <dgm:pt modelId="{F4E762E1-D5A0-43B8-A2DE-C94D0606C4F3}" type="pres">
      <dgm:prSet presAssocID="{740DE7A1-EB7B-40F6-B09D-E8FE3B5F2D18}" presName="bgRect" presStyleLbl="bgShp" presStyleIdx="1" presStyleCnt="4"/>
      <dgm:spPr/>
    </dgm:pt>
    <dgm:pt modelId="{16EAE5DA-2CCF-42BC-9CC2-AA39CBEFABE4}" type="pres">
      <dgm:prSet presAssocID="{740DE7A1-EB7B-40F6-B09D-E8FE3B5F2D1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2342B23C-D752-448F-BB8D-456CB5E0C11D}" type="pres">
      <dgm:prSet presAssocID="{740DE7A1-EB7B-40F6-B09D-E8FE3B5F2D18}" presName="spaceRect" presStyleCnt="0"/>
      <dgm:spPr/>
    </dgm:pt>
    <dgm:pt modelId="{5097AB9D-1C68-4ADD-AA99-FBF674054CEE}" type="pres">
      <dgm:prSet presAssocID="{740DE7A1-EB7B-40F6-B09D-E8FE3B5F2D18}" presName="parTx" presStyleLbl="revTx" presStyleIdx="1" presStyleCnt="4">
        <dgm:presLayoutVars>
          <dgm:chMax val="0"/>
          <dgm:chPref val="0"/>
        </dgm:presLayoutVars>
      </dgm:prSet>
      <dgm:spPr/>
    </dgm:pt>
    <dgm:pt modelId="{8A1FC927-1EC3-4FEC-958A-874118B8A544}" type="pres">
      <dgm:prSet presAssocID="{7BAAE474-8A06-42DA-976A-FF320D1DB753}" presName="sibTrans" presStyleCnt="0"/>
      <dgm:spPr/>
    </dgm:pt>
    <dgm:pt modelId="{0E49D4E7-B1BD-4E98-A125-2EDC00A71BB3}" type="pres">
      <dgm:prSet presAssocID="{28C6528F-D8EE-4B7F-8455-CC8FFDB3FAAB}" presName="compNode" presStyleCnt="0"/>
      <dgm:spPr/>
    </dgm:pt>
    <dgm:pt modelId="{9793F03E-89DB-4756-8B3D-F9455D85522D}" type="pres">
      <dgm:prSet presAssocID="{28C6528F-D8EE-4B7F-8455-CC8FFDB3FAAB}" presName="bgRect" presStyleLbl="bgShp" presStyleIdx="2" presStyleCnt="4"/>
      <dgm:spPr/>
    </dgm:pt>
    <dgm:pt modelId="{D04DB8D7-F099-41D6-8AEE-E35449C206E5}" type="pres">
      <dgm:prSet presAssocID="{28C6528F-D8EE-4B7F-8455-CC8FFDB3FAA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B44BD22-9CAD-4B84-AE37-934B5788E926}" type="pres">
      <dgm:prSet presAssocID="{28C6528F-D8EE-4B7F-8455-CC8FFDB3FAAB}" presName="spaceRect" presStyleCnt="0"/>
      <dgm:spPr/>
    </dgm:pt>
    <dgm:pt modelId="{389588E2-CE75-4455-8FB2-C55E66A37A80}" type="pres">
      <dgm:prSet presAssocID="{28C6528F-D8EE-4B7F-8455-CC8FFDB3FAAB}" presName="parTx" presStyleLbl="revTx" presStyleIdx="2" presStyleCnt="4">
        <dgm:presLayoutVars>
          <dgm:chMax val="0"/>
          <dgm:chPref val="0"/>
        </dgm:presLayoutVars>
      </dgm:prSet>
      <dgm:spPr/>
    </dgm:pt>
    <dgm:pt modelId="{DF372911-7607-4837-982F-246850AB2678}" type="pres">
      <dgm:prSet presAssocID="{6B30F5A3-9168-495D-98C1-47A843A33BAB}" presName="sibTrans" presStyleCnt="0"/>
      <dgm:spPr/>
    </dgm:pt>
    <dgm:pt modelId="{EF11AB0B-CE70-49A6-88D2-BF47EDD2187D}" type="pres">
      <dgm:prSet presAssocID="{B56ABA40-6D6F-44E1-A2B4-0235087F7EB5}" presName="compNode" presStyleCnt="0"/>
      <dgm:spPr/>
    </dgm:pt>
    <dgm:pt modelId="{76F2481E-2303-4D72-800A-790F464BE2FC}" type="pres">
      <dgm:prSet presAssocID="{B56ABA40-6D6F-44E1-A2B4-0235087F7EB5}" presName="bgRect" presStyleLbl="bgShp" presStyleIdx="3" presStyleCnt="4"/>
      <dgm:spPr/>
    </dgm:pt>
    <dgm:pt modelId="{69FAF69C-529E-47EE-897F-F6591AD36E14}" type="pres">
      <dgm:prSet presAssocID="{B56ABA40-6D6F-44E1-A2B4-0235087F7EB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79BAB93B-7B65-4CF6-9481-E4720FB6E76D}" type="pres">
      <dgm:prSet presAssocID="{B56ABA40-6D6F-44E1-A2B4-0235087F7EB5}" presName="spaceRect" presStyleCnt="0"/>
      <dgm:spPr/>
    </dgm:pt>
    <dgm:pt modelId="{86F50AAE-D84A-4872-B900-AA84C07DB446}" type="pres">
      <dgm:prSet presAssocID="{B56ABA40-6D6F-44E1-A2B4-0235087F7EB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7EA3620-D9C0-4B06-B648-A58225C59387}" srcId="{2B1F3C8F-D4AA-4FF1-BA8C-E919EE2C8ADE}" destId="{B56ABA40-6D6F-44E1-A2B4-0235087F7EB5}" srcOrd="3" destOrd="0" parTransId="{2F03C4B7-1F13-41E3-B55F-5B810EF4E198}" sibTransId="{ED80F1F7-5DF5-404F-B92D-7BE0E0618676}"/>
    <dgm:cxn modelId="{33CC5037-2DA8-4B76-B6AC-5327546E2873}" type="presOf" srcId="{740DE7A1-EB7B-40F6-B09D-E8FE3B5F2D18}" destId="{5097AB9D-1C68-4ADD-AA99-FBF674054CEE}" srcOrd="0" destOrd="0" presId="urn:microsoft.com/office/officeart/2018/2/layout/IconVerticalSolidList"/>
    <dgm:cxn modelId="{8F026038-4614-4126-B1DC-0AE2C8C31B8A}" srcId="{2B1F3C8F-D4AA-4FF1-BA8C-E919EE2C8ADE}" destId="{34F2D914-50F7-420C-9F7E-142D8CB27276}" srcOrd="0" destOrd="0" parTransId="{62F24D8C-D1CB-4651-8210-28F34AD87053}" sibTransId="{D4EF66AB-C301-4219-9474-644525295CB7}"/>
    <dgm:cxn modelId="{272DC941-124D-4863-8D7E-FA2AC84E456C}" srcId="{2B1F3C8F-D4AA-4FF1-BA8C-E919EE2C8ADE}" destId="{28C6528F-D8EE-4B7F-8455-CC8FFDB3FAAB}" srcOrd="2" destOrd="0" parTransId="{49750868-E835-4203-8A48-2A501266A78F}" sibTransId="{6B30F5A3-9168-495D-98C1-47A843A33BAB}"/>
    <dgm:cxn modelId="{75454F66-F65F-4A82-BDE2-2A3789B50B70}" type="presOf" srcId="{B56ABA40-6D6F-44E1-A2B4-0235087F7EB5}" destId="{86F50AAE-D84A-4872-B900-AA84C07DB446}" srcOrd="0" destOrd="0" presId="urn:microsoft.com/office/officeart/2018/2/layout/IconVerticalSolidList"/>
    <dgm:cxn modelId="{CDC5AB7C-A6E8-4422-B6FE-666A5FEF5C4C}" type="presOf" srcId="{28C6528F-D8EE-4B7F-8455-CC8FFDB3FAAB}" destId="{389588E2-CE75-4455-8FB2-C55E66A37A80}" srcOrd="0" destOrd="0" presId="urn:microsoft.com/office/officeart/2018/2/layout/IconVerticalSolidList"/>
    <dgm:cxn modelId="{768ECEA7-1D93-4369-BFCE-8032E1B86D87}" type="presOf" srcId="{2B1F3C8F-D4AA-4FF1-BA8C-E919EE2C8ADE}" destId="{FB2D1EC3-52A5-4382-A78A-F78E0502AA87}" srcOrd="0" destOrd="0" presId="urn:microsoft.com/office/officeart/2018/2/layout/IconVerticalSolidList"/>
    <dgm:cxn modelId="{6ADA74EB-C9CF-4F5D-BAEE-6037903A653E}" srcId="{2B1F3C8F-D4AA-4FF1-BA8C-E919EE2C8ADE}" destId="{740DE7A1-EB7B-40F6-B09D-E8FE3B5F2D18}" srcOrd="1" destOrd="0" parTransId="{11FB1CA4-9E8D-41AC-8EC5-7B1F824EBFE2}" sibTransId="{7BAAE474-8A06-42DA-976A-FF320D1DB753}"/>
    <dgm:cxn modelId="{720DEDEF-4EC6-4136-A044-BDAFDC348BDC}" type="presOf" srcId="{34F2D914-50F7-420C-9F7E-142D8CB27276}" destId="{863A85C7-6837-47C4-AC3E-D77C7E5FD951}" srcOrd="0" destOrd="0" presId="urn:microsoft.com/office/officeart/2018/2/layout/IconVerticalSolidList"/>
    <dgm:cxn modelId="{D8A1C52F-0B70-477B-805F-29833B8A6B81}" type="presParOf" srcId="{FB2D1EC3-52A5-4382-A78A-F78E0502AA87}" destId="{C62EFE59-FE69-4AD5-9D7A-E710AF229A78}" srcOrd="0" destOrd="0" presId="urn:microsoft.com/office/officeart/2018/2/layout/IconVerticalSolidList"/>
    <dgm:cxn modelId="{3B1E332E-94A4-406E-B737-08F96F39EAA3}" type="presParOf" srcId="{C62EFE59-FE69-4AD5-9D7A-E710AF229A78}" destId="{C6931955-F33B-4781-84EA-0AA48ED07DDB}" srcOrd="0" destOrd="0" presId="urn:microsoft.com/office/officeart/2018/2/layout/IconVerticalSolidList"/>
    <dgm:cxn modelId="{992669DE-A352-427F-BE60-43CA80E4FE75}" type="presParOf" srcId="{C62EFE59-FE69-4AD5-9D7A-E710AF229A78}" destId="{F3A486B7-907B-47D6-A6C7-087944EBAAF8}" srcOrd="1" destOrd="0" presId="urn:microsoft.com/office/officeart/2018/2/layout/IconVerticalSolidList"/>
    <dgm:cxn modelId="{B86C3F0F-333E-4BC3-9E7C-885978DE5E61}" type="presParOf" srcId="{C62EFE59-FE69-4AD5-9D7A-E710AF229A78}" destId="{92DE6DF5-01E9-4DB7-95C5-FE7E9BF34477}" srcOrd="2" destOrd="0" presId="urn:microsoft.com/office/officeart/2018/2/layout/IconVerticalSolidList"/>
    <dgm:cxn modelId="{1B4B5E1B-D160-4D6C-A0FB-3514E9C97A3E}" type="presParOf" srcId="{C62EFE59-FE69-4AD5-9D7A-E710AF229A78}" destId="{863A85C7-6837-47C4-AC3E-D77C7E5FD951}" srcOrd="3" destOrd="0" presId="urn:microsoft.com/office/officeart/2018/2/layout/IconVerticalSolidList"/>
    <dgm:cxn modelId="{689FD1D9-7741-4BF4-A300-C09C7B9C44DD}" type="presParOf" srcId="{FB2D1EC3-52A5-4382-A78A-F78E0502AA87}" destId="{6AD182A6-D405-4764-B76A-F7D37F3905C9}" srcOrd="1" destOrd="0" presId="urn:microsoft.com/office/officeart/2018/2/layout/IconVerticalSolidList"/>
    <dgm:cxn modelId="{7809EE73-2786-460F-99B0-85676261C7A2}" type="presParOf" srcId="{FB2D1EC3-52A5-4382-A78A-F78E0502AA87}" destId="{3F4C35CB-5A8E-418A-AF7C-BF974C710889}" srcOrd="2" destOrd="0" presId="urn:microsoft.com/office/officeart/2018/2/layout/IconVerticalSolidList"/>
    <dgm:cxn modelId="{4F65C8A2-6832-4D1A-96D6-64031366C8E5}" type="presParOf" srcId="{3F4C35CB-5A8E-418A-AF7C-BF974C710889}" destId="{F4E762E1-D5A0-43B8-A2DE-C94D0606C4F3}" srcOrd="0" destOrd="0" presId="urn:microsoft.com/office/officeart/2018/2/layout/IconVerticalSolidList"/>
    <dgm:cxn modelId="{00A31FB1-2B95-4B55-BD4B-4E51D4AEED97}" type="presParOf" srcId="{3F4C35CB-5A8E-418A-AF7C-BF974C710889}" destId="{16EAE5DA-2CCF-42BC-9CC2-AA39CBEFABE4}" srcOrd="1" destOrd="0" presId="urn:microsoft.com/office/officeart/2018/2/layout/IconVerticalSolidList"/>
    <dgm:cxn modelId="{DE97F12C-32F0-47E5-8ADD-78A144B8AB14}" type="presParOf" srcId="{3F4C35CB-5A8E-418A-AF7C-BF974C710889}" destId="{2342B23C-D752-448F-BB8D-456CB5E0C11D}" srcOrd="2" destOrd="0" presId="urn:microsoft.com/office/officeart/2018/2/layout/IconVerticalSolidList"/>
    <dgm:cxn modelId="{26A2BBC8-1EEB-4C44-96FD-511656E2542D}" type="presParOf" srcId="{3F4C35CB-5A8E-418A-AF7C-BF974C710889}" destId="{5097AB9D-1C68-4ADD-AA99-FBF674054CEE}" srcOrd="3" destOrd="0" presId="urn:microsoft.com/office/officeart/2018/2/layout/IconVerticalSolidList"/>
    <dgm:cxn modelId="{45F0F281-835E-4BB4-BD76-45F596FE38C1}" type="presParOf" srcId="{FB2D1EC3-52A5-4382-A78A-F78E0502AA87}" destId="{8A1FC927-1EC3-4FEC-958A-874118B8A544}" srcOrd="3" destOrd="0" presId="urn:microsoft.com/office/officeart/2018/2/layout/IconVerticalSolidList"/>
    <dgm:cxn modelId="{3AA69343-3DCE-443D-BC92-FBAB896005E9}" type="presParOf" srcId="{FB2D1EC3-52A5-4382-A78A-F78E0502AA87}" destId="{0E49D4E7-B1BD-4E98-A125-2EDC00A71BB3}" srcOrd="4" destOrd="0" presId="urn:microsoft.com/office/officeart/2018/2/layout/IconVerticalSolidList"/>
    <dgm:cxn modelId="{68A25BCD-D5D6-401B-8720-1F8B505710A9}" type="presParOf" srcId="{0E49D4E7-B1BD-4E98-A125-2EDC00A71BB3}" destId="{9793F03E-89DB-4756-8B3D-F9455D85522D}" srcOrd="0" destOrd="0" presId="urn:microsoft.com/office/officeart/2018/2/layout/IconVerticalSolidList"/>
    <dgm:cxn modelId="{51AEE89E-C64D-43BF-AC3F-CF59AD803FA9}" type="presParOf" srcId="{0E49D4E7-B1BD-4E98-A125-2EDC00A71BB3}" destId="{D04DB8D7-F099-41D6-8AEE-E35449C206E5}" srcOrd="1" destOrd="0" presId="urn:microsoft.com/office/officeart/2018/2/layout/IconVerticalSolidList"/>
    <dgm:cxn modelId="{02E77736-60D3-457B-8C41-6DA6B17D52C5}" type="presParOf" srcId="{0E49D4E7-B1BD-4E98-A125-2EDC00A71BB3}" destId="{CB44BD22-9CAD-4B84-AE37-934B5788E926}" srcOrd="2" destOrd="0" presId="urn:microsoft.com/office/officeart/2018/2/layout/IconVerticalSolidList"/>
    <dgm:cxn modelId="{108A6166-6D84-44D2-A227-7353901D3401}" type="presParOf" srcId="{0E49D4E7-B1BD-4E98-A125-2EDC00A71BB3}" destId="{389588E2-CE75-4455-8FB2-C55E66A37A80}" srcOrd="3" destOrd="0" presId="urn:microsoft.com/office/officeart/2018/2/layout/IconVerticalSolidList"/>
    <dgm:cxn modelId="{D3F32623-9814-4C83-A189-5593640E6CBE}" type="presParOf" srcId="{FB2D1EC3-52A5-4382-A78A-F78E0502AA87}" destId="{DF372911-7607-4837-982F-246850AB2678}" srcOrd="5" destOrd="0" presId="urn:microsoft.com/office/officeart/2018/2/layout/IconVerticalSolidList"/>
    <dgm:cxn modelId="{6035A4B1-5850-4694-8F9A-8B32C0E0DF1E}" type="presParOf" srcId="{FB2D1EC3-52A5-4382-A78A-F78E0502AA87}" destId="{EF11AB0B-CE70-49A6-88D2-BF47EDD2187D}" srcOrd="6" destOrd="0" presId="urn:microsoft.com/office/officeart/2018/2/layout/IconVerticalSolidList"/>
    <dgm:cxn modelId="{60913474-8CC9-4CB5-BDE1-226F7BB89688}" type="presParOf" srcId="{EF11AB0B-CE70-49A6-88D2-BF47EDD2187D}" destId="{76F2481E-2303-4D72-800A-790F464BE2FC}" srcOrd="0" destOrd="0" presId="urn:microsoft.com/office/officeart/2018/2/layout/IconVerticalSolidList"/>
    <dgm:cxn modelId="{374D88F0-31DD-452B-ADCD-C08992D5FA3E}" type="presParOf" srcId="{EF11AB0B-CE70-49A6-88D2-BF47EDD2187D}" destId="{69FAF69C-529E-47EE-897F-F6591AD36E14}" srcOrd="1" destOrd="0" presId="urn:microsoft.com/office/officeart/2018/2/layout/IconVerticalSolidList"/>
    <dgm:cxn modelId="{304D467D-E9EA-43A7-A193-B06F9BF0B68A}" type="presParOf" srcId="{EF11AB0B-CE70-49A6-88D2-BF47EDD2187D}" destId="{79BAB93B-7B65-4CF6-9481-E4720FB6E76D}" srcOrd="2" destOrd="0" presId="urn:microsoft.com/office/officeart/2018/2/layout/IconVerticalSolidList"/>
    <dgm:cxn modelId="{67714C25-0942-4F8A-A614-44987DF6DD9A}" type="presParOf" srcId="{EF11AB0B-CE70-49A6-88D2-BF47EDD2187D}" destId="{86F50AAE-D84A-4872-B900-AA84C07DB44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25A12F-5C4E-473D-8E5F-FBE47B4336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95C31DE-347C-4733-B9BE-D52C43C2F7F4}">
      <dgm:prSet/>
      <dgm:spPr/>
      <dgm:t>
        <a:bodyPr/>
        <a:lstStyle/>
        <a:p>
          <a:r>
            <a:rPr lang="en-US"/>
            <a:t>Dropped Entrepreneurial Interest column</a:t>
          </a:r>
        </a:p>
      </dgm:t>
    </dgm:pt>
    <dgm:pt modelId="{0863F17A-2E03-4E16-A53F-CC96807C8C5C}" type="parTrans" cxnId="{25CF727E-B571-4166-B9B1-5939B1AC0BA5}">
      <dgm:prSet/>
      <dgm:spPr/>
      <dgm:t>
        <a:bodyPr/>
        <a:lstStyle/>
        <a:p>
          <a:endParaRPr lang="en-US"/>
        </a:p>
      </dgm:t>
    </dgm:pt>
    <dgm:pt modelId="{2FF98E3D-7AD6-400B-92C9-B4DE1584DABC}" type="sibTrans" cxnId="{25CF727E-B571-4166-B9B1-5939B1AC0BA5}">
      <dgm:prSet/>
      <dgm:spPr/>
      <dgm:t>
        <a:bodyPr/>
        <a:lstStyle/>
        <a:p>
          <a:endParaRPr lang="en-US"/>
        </a:p>
      </dgm:t>
    </dgm:pt>
    <dgm:pt modelId="{BEDA115C-A80A-486D-BBC2-2D5585A79DCD}">
      <dgm:prSet/>
      <dgm:spPr/>
      <dgm:t>
        <a:bodyPr/>
        <a:lstStyle/>
        <a:p>
          <a:r>
            <a:rPr lang="en-US"/>
            <a:t>Dropped Networking Importance column</a:t>
          </a:r>
        </a:p>
      </dgm:t>
    </dgm:pt>
    <dgm:pt modelId="{B3C99977-04AC-4DBF-BB3E-ABE082F4236C}" type="parTrans" cxnId="{4A19CC2E-3F6F-4430-8AAA-141B514C7654}">
      <dgm:prSet/>
      <dgm:spPr/>
      <dgm:t>
        <a:bodyPr/>
        <a:lstStyle/>
        <a:p>
          <a:endParaRPr lang="en-US"/>
        </a:p>
      </dgm:t>
    </dgm:pt>
    <dgm:pt modelId="{CEEA909D-592F-40E4-A917-9DA8BCAE252F}" type="sibTrans" cxnId="{4A19CC2E-3F6F-4430-8AAA-141B514C7654}">
      <dgm:prSet/>
      <dgm:spPr/>
      <dgm:t>
        <a:bodyPr/>
        <a:lstStyle/>
        <a:p>
          <a:endParaRPr lang="en-US"/>
        </a:p>
      </dgm:t>
    </dgm:pt>
    <dgm:pt modelId="{ACE9EA23-4327-4E18-813B-C63F22EB19C0}">
      <dgm:prSet/>
      <dgm:spPr/>
      <dgm:t>
        <a:bodyPr/>
        <a:lstStyle/>
        <a:p>
          <a:r>
            <a:rPr lang="en-US"/>
            <a:t>Created Salary Difference column</a:t>
          </a:r>
        </a:p>
      </dgm:t>
    </dgm:pt>
    <dgm:pt modelId="{EDCB462B-293B-4B8D-B7B6-0823352012AC}" type="parTrans" cxnId="{40DF3ED6-2CE0-4A8F-B889-EDB067C5F0AA}">
      <dgm:prSet/>
      <dgm:spPr/>
      <dgm:t>
        <a:bodyPr/>
        <a:lstStyle/>
        <a:p>
          <a:endParaRPr lang="en-US"/>
        </a:p>
      </dgm:t>
    </dgm:pt>
    <dgm:pt modelId="{AEE347D5-AEE0-48D4-A963-974B973BFE75}" type="sibTrans" cxnId="{40DF3ED6-2CE0-4A8F-B889-EDB067C5F0AA}">
      <dgm:prSet/>
      <dgm:spPr/>
      <dgm:t>
        <a:bodyPr/>
        <a:lstStyle/>
        <a:p>
          <a:endParaRPr lang="en-US"/>
        </a:p>
      </dgm:t>
    </dgm:pt>
    <dgm:pt modelId="{4B111CAE-F6B5-4DF7-B441-2C7F9FCB9423}">
      <dgm:prSet/>
      <dgm:spPr/>
      <dgm:t>
        <a:bodyPr/>
        <a:lstStyle/>
        <a:p>
          <a:r>
            <a:rPr lang="en-US"/>
            <a:t>Created Percent of Life Worked column</a:t>
          </a:r>
        </a:p>
      </dgm:t>
    </dgm:pt>
    <dgm:pt modelId="{D0113AAD-E4CF-4398-8B34-9C0E1805DC9F}" type="parTrans" cxnId="{27E37CD3-0DF7-4DEF-B96F-E663FBD3EECB}">
      <dgm:prSet/>
      <dgm:spPr/>
      <dgm:t>
        <a:bodyPr/>
        <a:lstStyle/>
        <a:p>
          <a:endParaRPr lang="en-US"/>
        </a:p>
      </dgm:t>
    </dgm:pt>
    <dgm:pt modelId="{10AE7D54-2359-436B-AD29-859FBA48DED9}" type="sibTrans" cxnId="{27E37CD3-0DF7-4DEF-B96F-E663FBD3EECB}">
      <dgm:prSet/>
      <dgm:spPr/>
      <dgm:t>
        <a:bodyPr/>
        <a:lstStyle/>
        <a:p>
          <a:endParaRPr lang="en-US"/>
        </a:p>
      </dgm:t>
    </dgm:pt>
    <dgm:pt modelId="{BAC34C77-ED6C-4D58-8642-8341D2934E8A}">
      <dgm:prSet/>
      <dgm:spPr/>
      <dgm:t>
        <a:bodyPr/>
        <a:lstStyle/>
        <a:p>
          <a:r>
            <a:rPr lang="en-US"/>
            <a:t>Create 5 KPIs to help better understand the data</a:t>
          </a:r>
        </a:p>
      </dgm:t>
    </dgm:pt>
    <dgm:pt modelId="{15E7B2BA-C54D-48A1-BEE4-3C132A71607E}" type="parTrans" cxnId="{26C13C1A-79EE-4447-9B61-E945C3745D34}">
      <dgm:prSet/>
      <dgm:spPr/>
      <dgm:t>
        <a:bodyPr/>
        <a:lstStyle/>
        <a:p>
          <a:endParaRPr lang="en-US"/>
        </a:p>
      </dgm:t>
    </dgm:pt>
    <dgm:pt modelId="{5C9A0DE7-7A4B-41AA-A6B0-C1845539027E}" type="sibTrans" cxnId="{26C13C1A-79EE-4447-9B61-E945C3745D34}">
      <dgm:prSet/>
      <dgm:spPr/>
      <dgm:t>
        <a:bodyPr/>
        <a:lstStyle/>
        <a:p>
          <a:endParaRPr lang="en-US"/>
        </a:p>
      </dgm:t>
    </dgm:pt>
    <dgm:pt modelId="{3D093439-8E32-42B5-85AB-0B0C864765E8}" type="pres">
      <dgm:prSet presAssocID="{3425A12F-5C4E-473D-8E5F-FBE47B4336C5}" presName="vert0" presStyleCnt="0">
        <dgm:presLayoutVars>
          <dgm:dir/>
          <dgm:animOne val="branch"/>
          <dgm:animLvl val="lvl"/>
        </dgm:presLayoutVars>
      </dgm:prSet>
      <dgm:spPr/>
    </dgm:pt>
    <dgm:pt modelId="{E9AADBF4-2D7B-4156-A216-5752A1169021}" type="pres">
      <dgm:prSet presAssocID="{B95C31DE-347C-4733-B9BE-D52C43C2F7F4}" presName="thickLine" presStyleLbl="alignNode1" presStyleIdx="0" presStyleCnt="5"/>
      <dgm:spPr/>
    </dgm:pt>
    <dgm:pt modelId="{4B8776CD-FFFC-41F1-B6BE-FE071D3CFDC7}" type="pres">
      <dgm:prSet presAssocID="{B95C31DE-347C-4733-B9BE-D52C43C2F7F4}" presName="horz1" presStyleCnt="0"/>
      <dgm:spPr/>
    </dgm:pt>
    <dgm:pt modelId="{93306DE1-3C7B-4D81-AE43-38092D9EC734}" type="pres">
      <dgm:prSet presAssocID="{B95C31DE-347C-4733-B9BE-D52C43C2F7F4}" presName="tx1" presStyleLbl="revTx" presStyleIdx="0" presStyleCnt="5"/>
      <dgm:spPr/>
    </dgm:pt>
    <dgm:pt modelId="{6B2B375F-D6A2-48C2-99C1-09E2F3E6AADE}" type="pres">
      <dgm:prSet presAssocID="{B95C31DE-347C-4733-B9BE-D52C43C2F7F4}" presName="vert1" presStyleCnt="0"/>
      <dgm:spPr/>
    </dgm:pt>
    <dgm:pt modelId="{439615C4-B674-4E85-8561-D0643BC74611}" type="pres">
      <dgm:prSet presAssocID="{BEDA115C-A80A-486D-BBC2-2D5585A79DCD}" presName="thickLine" presStyleLbl="alignNode1" presStyleIdx="1" presStyleCnt="5"/>
      <dgm:spPr/>
    </dgm:pt>
    <dgm:pt modelId="{09042613-5923-44B6-99D2-A80F455B1E11}" type="pres">
      <dgm:prSet presAssocID="{BEDA115C-A80A-486D-BBC2-2D5585A79DCD}" presName="horz1" presStyleCnt="0"/>
      <dgm:spPr/>
    </dgm:pt>
    <dgm:pt modelId="{14614787-5AFA-4E4C-BB46-0253DAF889A6}" type="pres">
      <dgm:prSet presAssocID="{BEDA115C-A80A-486D-BBC2-2D5585A79DCD}" presName="tx1" presStyleLbl="revTx" presStyleIdx="1" presStyleCnt="5"/>
      <dgm:spPr/>
    </dgm:pt>
    <dgm:pt modelId="{53423252-084D-419D-8E69-FA34B0638DE7}" type="pres">
      <dgm:prSet presAssocID="{BEDA115C-A80A-486D-BBC2-2D5585A79DCD}" presName="vert1" presStyleCnt="0"/>
      <dgm:spPr/>
    </dgm:pt>
    <dgm:pt modelId="{23FB82A5-DC2C-4BA2-96C0-07E284B3D510}" type="pres">
      <dgm:prSet presAssocID="{ACE9EA23-4327-4E18-813B-C63F22EB19C0}" presName="thickLine" presStyleLbl="alignNode1" presStyleIdx="2" presStyleCnt="5"/>
      <dgm:spPr/>
    </dgm:pt>
    <dgm:pt modelId="{F0353484-44F6-41F1-83F0-5700D77F80DE}" type="pres">
      <dgm:prSet presAssocID="{ACE9EA23-4327-4E18-813B-C63F22EB19C0}" presName="horz1" presStyleCnt="0"/>
      <dgm:spPr/>
    </dgm:pt>
    <dgm:pt modelId="{973DFE39-92B0-45E1-A5C4-02C62D09D2F7}" type="pres">
      <dgm:prSet presAssocID="{ACE9EA23-4327-4E18-813B-C63F22EB19C0}" presName="tx1" presStyleLbl="revTx" presStyleIdx="2" presStyleCnt="5"/>
      <dgm:spPr/>
    </dgm:pt>
    <dgm:pt modelId="{A337CEDF-E872-4776-9626-EB06D407D024}" type="pres">
      <dgm:prSet presAssocID="{ACE9EA23-4327-4E18-813B-C63F22EB19C0}" presName="vert1" presStyleCnt="0"/>
      <dgm:spPr/>
    </dgm:pt>
    <dgm:pt modelId="{B47680FC-14E8-4009-AE6E-5969CCAA57B7}" type="pres">
      <dgm:prSet presAssocID="{4B111CAE-F6B5-4DF7-B441-2C7F9FCB9423}" presName="thickLine" presStyleLbl="alignNode1" presStyleIdx="3" presStyleCnt="5"/>
      <dgm:spPr/>
    </dgm:pt>
    <dgm:pt modelId="{B5BC57C3-D11B-4754-BE7C-467B05D6CFB3}" type="pres">
      <dgm:prSet presAssocID="{4B111CAE-F6B5-4DF7-B441-2C7F9FCB9423}" presName="horz1" presStyleCnt="0"/>
      <dgm:spPr/>
    </dgm:pt>
    <dgm:pt modelId="{BE85C085-784A-49D7-BC6B-4C851B8210DE}" type="pres">
      <dgm:prSet presAssocID="{4B111CAE-F6B5-4DF7-B441-2C7F9FCB9423}" presName="tx1" presStyleLbl="revTx" presStyleIdx="3" presStyleCnt="5"/>
      <dgm:spPr/>
    </dgm:pt>
    <dgm:pt modelId="{5006C42A-92F7-409D-8FE2-86DFB4F9B452}" type="pres">
      <dgm:prSet presAssocID="{4B111CAE-F6B5-4DF7-B441-2C7F9FCB9423}" presName="vert1" presStyleCnt="0"/>
      <dgm:spPr/>
    </dgm:pt>
    <dgm:pt modelId="{F325185E-9D23-4AC5-8B72-10EE48FAA9DD}" type="pres">
      <dgm:prSet presAssocID="{BAC34C77-ED6C-4D58-8642-8341D2934E8A}" presName="thickLine" presStyleLbl="alignNode1" presStyleIdx="4" presStyleCnt="5"/>
      <dgm:spPr/>
    </dgm:pt>
    <dgm:pt modelId="{CB5E0565-D906-4893-A982-D449653C3C54}" type="pres">
      <dgm:prSet presAssocID="{BAC34C77-ED6C-4D58-8642-8341D2934E8A}" presName="horz1" presStyleCnt="0"/>
      <dgm:spPr/>
    </dgm:pt>
    <dgm:pt modelId="{5C0AC60C-4C3C-493B-9BC0-449E33D9280F}" type="pres">
      <dgm:prSet presAssocID="{BAC34C77-ED6C-4D58-8642-8341D2934E8A}" presName="tx1" presStyleLbl="revTx" presStyleIdx="4" presStyleCnt="5"/>
      <dgm:spPr/>
    </dgm:pt>
    <dgm:pt modelId="{85EA3013-212C-4904-9BDB-B7656481C167}" type="pres">
      <dgm:prSet presAssocID="{BAC34C77-ED6C-4D58-8642-8341D2934E8A}" presName="vert1" presStyleCnt="0"/>
      <dgm:spPr/>
    </dgm:pt>
  </dgm:ptLst>
  <dgm:cxnLst>
    <dgm:cxn modelId="{26C13C1A-79EE-4447-9B61-E945C3745D34}" srcId="{3425A12F-5C4E-473D-8E5F-FBE47B4336C5}" destId="{BAC34C77-ED6C-4D58-8642-8341D2934E8A}" srcOrd="4" destOrd="0" parTransId="{15E7B2BA-C54D-48A1-BEE4-3C132A71607E}" sibTransId="{5C9A0DE7-7A4B-41AA-A6B0-C1845539027E}"/>
    <dgm:cxn modelId="{4A19CC2E-3F6F-4430-8AAA-141B514C7654}" srcId="{3425A12F-5C4E-473D-8E5F-FBE47B4336C5}" destId="{BEDA115C-A80A-486D-BBC2-2D5585A79DCD}" srcOrd="1" destOrd="0" parTransId="{B3C99977-04AC-4DBF-BB3E-ABE082F4236C}" sibTransId="{CEEA909D-592F-40E4-A917-9DA8BCAE252F}"/>
    <dgm:cxn modelId="{0D641E39-179F-4445-8767-C6ABE7933D28}" type="presOf" srcId="{BAC34C77-ED6C-4D58-8642-8341D2934E8A}" destId="{5C0AC60C-4C3C-493B-9BC0-449E33D9280F}" srcOrd="0" destOrd="0" presId="urn:microsoft.com/office/officeart/2008/layout/LinedList"/>
    <dgm:cxn modelId="{3B54B03E-9AA5-4A88-B782-2A3AFA3A6870}" type="presOf" srcId="{B95C31DE-347C-4733-B9BE-D52C43C2F7F4}" destId="{93306DE1-3C7B-4D81-AE43-38092D9EC734}" srcOrd="0" destOrd="0" presId="urn:microsoft.com/office/officeart/2008/layout/LinedList"/>
    <dgm:cxn modelId="{13439C49-97F3-41E8-9B8D-78FBA4E04CD8}" type="presOf" srcId="{BEDA115C-A80A-486D-BBC2-2D5585A79DCD}" destId="{14614787-5AFA-4E4C-BB46-0253DAF889A6}" srcOrd="0" destOrd="0" presId="urn:microsoft.com/office/officeart/2008/layout/LinedList"/>
    <dgm:cxn modelId="{25CF727E-B571-4166-B9B1-5939B1AC0BA5}" srcId="{3425A12F-5C4E-473D-8E5F-FBE47B4336C5}" destId="{B95C31DE-347C-4733-B9BE-D52C43C2F7F4}" srcOrd="0" destOrd="0" parTransId="{0863F17A-2E03-4E16-A53F-CC96807C8C5C}" sibTransId="{2FF98E3D-7AD6-400B-92C9-B4DE1584DABC}"/>
    <dgm:cxn modelId="{E0E75088-E6C7-4325-A559-4FE5188CFADA}" type="presOf" srcId="{ACE9EA23-4327-4E18-813B-C63F22EB19C0}" destId="{973DFE39-92B0-45E1-A5C4-02C62D09D2F7}" srcOrd="0" destOrd="0" presId="urn:microsoft.com/office/officeart/2008/layout/LinedList"/>
    <dgm:cxn modelId="{FD1927BD-B335-4CA6-8A38-F0DA43CB567D}" type="presOf" srcId="{3425A12F-5C4E-473D-8E5F-FBE47B4336C5}" destId="{3D093439-8E32-42B5-85AB-0B0C864765E8}" srcOrd="0" destOrd="0" presId="urn:microsoft.com/office/officeart/2008/layout/LinedList"/>
    <dgm:cxn modelId="{27E37CD3-0DF7-4DEF-B96F-E663FBD3EECB}" srcId="{3425A12F-5C4E-473D-8E5F-FBE47B4336C5}" destId="{4B111CAE-F6B5-4DF7-B441-2C7F9FCB9423}" srcOrd="3" destOrd="0" parTransId="{D0113AAD-E4CF-4398-8B34-9C0E1805DC9F}" sibTransId="{10AE7D54-2359-436B-AD29-859FBA48DED9}"/>
    <dgm:cxn modelId="{40DF3ED6-2CE0-4A8F-B889-EDB067C5F0AA}" srcId="{3425A12F-5C4E-473D-8E5F-FBE47B4336C5}" destId="{ACE9EA23-4327-4E18-813B-C63F22EB19C0}" srcOrd="2" destOrd="0" parTransId="{EDCB462B-293B-4B8D-B7B6-0823352012AC}" sibTransId="{AEE347D5-AEE0-48D4-A963-974B973BFE75}"/>
    <dgm:cxn modelId="{8DA3E3EC-A8C2-42F0-8CF0-47955C942021}" type="presOf" srcId="{4B111CAE-F6B5-4DF7-B441-2C7F9FCB9423}" destId="{BE85C085-784A-49D7-BC6B-4C851B8210DE}" srcOrd="0" destOrd="0" presId="urn:microsoft.com/office/officeart/2008/layout/LinedList"/>
    <dgm:cxn modelId="{048A0510-9A98-4A41-B9A6-BCEEFBA0984B}" type="presParOf" srcId="{3D093439-8E32-42B5-85AB-0B0C864765E8}" destId="{E9AADBF4-2D7B-4156-A216-5752A1169021}" srcOrd="0" destOrd="0" presId="urn:microsoft.com/office/officeart/2008/layout/LinedList"/>
    <dgm:cxn modelId="{1B9C66F8-C61A-4237-BA16-6FA23E2D494B}" type="presParOf" srcId="{3D093439-8E32-42B5-85AB-0B0C864765E8}" destId="{4B8776CD-FFFC-41F1-B6BE-FE071D3CFDC7}" srcOrd="1" destOrd="0" presId="urn:microsoft.com/office/officeart/2008/layout/LinedList"/>
    <dgm:cxn modelId="{9BECEF01-0840-43CF-9F7A-CB71DAC15134}" type="presParOf" srcId="{4B8776CD-FFFC-41F1-B6BE-FE071D3CFDC7}" destId="{93306DE1-3C7B-4D81-AE43-38092D9EC734}" srcOrd="0" destOrd="0" presId="urn:microsoft.com/office/officeart/2008/layout/LinedList"/>
    <dgm:cxn modelId="{89A71C7E-7543-41FB-A6B1-174934AD2E62}" type="presParOf" srcId="{4B8776CD-FFFC-41F1-B6BE-FE071D3CFDC7}" destId="{6B2B375F-D6A2-48C2-99C1-09E2F3E6AADE}" srcOrd="1" destOrd="0" presId="urn:microsoft.com/office/officeart/2008/layout/LinedList"/>
    <dgm:cxn modelId="{8CD70384-2CA9-446A-961F-8B19475242C3}" type="presParOf" srcId="{3D093439-8E32-42B5-85AB-0B0C864765E8}" destId="{439615C4-B674-4E85-8561-D0643BC74611}" srcOrd="2" destOrd="0" presId="urn:microsoft.com/office/officeart/2008/layout/LinedList"/>
    <dgm:cxn modelId="{6DC3897D-1C88-4854-9A1F-DD7C49992418}" type="presParOf" srcId="{3D093439-8E32-42B5-85AB-0B0C864765E8}" destId="{09042613-5923-44B6-99D2-A80F455B1E11}" srcOrd="3" destOrd="0" presId="urn:microsoft.com/office/officeart/2008/layout/LinedList"/>
    <dgm:cxn modelId="{F53F7827-9A87-47E3-9D06-1FB5F0DE2B77}" type="presParOf" srcId="{09042613-5923-44B6-99D2-A80F455B1E11}" destId="{14614787-5AFA-4E4C-BB46-0253DAF889A6}" srcOrd="0" destOrd="0" presId="urn:microsoft.com/office/officeart/2008/layout/LinedList"/>
    <dgm:cxn modelId="{88EBD8AB-E516-4449-A5E4-825319040930}" type="presParOf" srcId="{09042613-5923-44B6-99D2-A80F455B1E11}" destId="{53423252-084D-419D-8E69-FA34B0638DE7}" srcOrd="1" destOrd="0" presId="urn:microsoft.com/office/officeart/2008/layout/LinedList"/>
    <dgm:cxn modelId="{E9346752-D5A8-4480-B66C-A24A0EB03C7D}" type="presParOf" srcId="{3D093439-8E32-42B5-85AB-0B0C864765E8}" destId="{23FB82A5-DC2C-4BA2-96C0-07E284B3D510}" srcOrd="4" destOrd="0" presId="urn:microsoft.com/office/officeart/2008/layout/LinedList"/>
    <dgm:cxn modelId="{DEA7202A-C08D-45E5-BBAA-3FE716A2A0C8}" type="presParOf" srcId="{3D093439-8E32-42B5-85AB-0B0C864765E8}" destId="{F0353484-44F6-41F1-83F0-5700D77F80DE}" srcOrd="5" destOrd="0" presId="urn:microsoft.com/office/officeart/2008/layout/LinedList"/>
    <dgm:cxn modelId="{281D780B-C040-461A-9FD7-AE0A81E9E4A5}" type="presParOf" srcId="{F0353484-44F6-41F1-83F0-5700D77F80DE}" destId="{973DFE39-92B0-45E1-A5C4-02C62D09D2F7}" srcOrd="0" destOrd="0" presId="urn:microsoft.com/office/officeart/2008/layout/LinedList"/>
    <dgm:cxn modelId="{4C2A31CA-DF93-43FF-9574-C8C3F2A228AD}" type="presParOf" srcId="{F0353484-44F6-41F1-83F0-5700D77F80DE}" destId="{A337CEDF-E872-4776-9626-EB06D407D024}" srcOrd="1" destOrd="0" presId="urn:microsoft.com/office/officeart/2008/layout/LinedList"/>
    <dgm:cxn modelId="{1ECA3296-14ED-4246-860D-28DC56906903}" type="presParOf" srcId="{3D093439-8E32-42B5-85AB-0B0C864765E8}" destId="{B47680FC-14E8-4009-AE6E-5969CCAA57B7}" srcOrd="6" destOrd="0" presId="urn:microsoft.com/office/officeart/2008/layout/LinedList"/>
    <dgm:cxn modelId="{970C0FFD-F720-434B-AFFB-C10F72E547D2}" type="presParOf" srcId="{3D093439-8E32-42B5-85AB-0B0C864765E8}" destId="{B5BC57C3-D11B-4754-BE7C-467B05D6CFB3}" srcOrd="7" destOrd="0" presId="urn:microsoft.com/office/officeart/2008/layout/LinedList"/>
    <dgm:cxn modelId="{8F126EB9-FE8C-4DB8-8164-6BAC1B053FAD}" type="presParOf" srcId="{B5BC57C3-D11B-4754-BE7C-467B05D6CFB3}" destId="{BE85C085-784A-49D7-BC6B-4C851B8210DE}" srcOrd="0" destOrd="0" presId="urn:microsoft.com/office/officeart/2008/layout/LinedList"/>
    <dgm:cxn modelId="{742DB07E-C076-41F4-9A87-16B6A7EC28E7}" type="presParOf" srcId="{B5BC57C3-D11B-4754-BE7C-467B05D6CFB3}" destId="{5006C42A-92F7-409D-8FE2-86DFB4F9B452}" srcOrd="1" destOrd="0" presId="urn:microsoft.com/office/officeart/2008/layout/LinedList"/>
    <dgm:cxn modelId="{1DEDDA4A-1FBF-4124-8D85-C836A97F9EA6}" type="presParOf" srcId="{3D093439-8E32-42B5-85AB-0B0C864765E8}" destId="{F325185E-9D23-4AC5-8B72-10EE48FAA9DD}" srcOrd="8" destOrd="0" presId="urn:microsoft.com/office/officeart/2008/layout/LinedList"/>
    <dgm:cxn modelId="{D2F14544-273A-4265-B7E9-81E0B744195C}" type="presParOf" srcId="{3D093439-8E32-42B5-85AB-0B0C864765E8}" destId="{CB5E0565-D906-4893-A982-D449653C3C54}" srcOrd="9" destOrd="0" presId="urn:microsoft.com/office/officeart/2008/layout/LinedList"/>
    <dgm:cxn modelId="{85BBB597-E08A-48D3-B93F-88B764324600}" type="presParOf" srcId="{CB5E0565-D906-4893-A982-D449653C3C54}" destId="{5C0AC60C-4C3C-493B-9BC0-449E33D9280F}" srcOrd="0" destOrd="0" presId="urn:microsoft.com/office/officeart/2008/layout/LinedList"/>
    <dgm:cxn modelId="{5FD8285E-A44F-4F10-A126-D53C7AA50D10}" type="presParOf" srcId="{CB5E0565-D906-4893-A982-D449653C3C54}" destId="{85EA3013-212C-4904-9BDB-B7656481C16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56366-7337-42F3-96E5-ECE7815D96E8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ED3F8CA-6ADE-44BF-AFF4-46E3C7BFC8A8}">
      <dgm:prSet/>
      <dgm:spPr/>
      <dgm:t>
        <a:bodyPr/>
        <a:lstStyle/>
        <a:p>
          <a:r>
            <a:rPr lang="en-US" u="sng" dirty="0"/>
            <a:t>Cleaning </a:t>
          </a:r>
        </a:p>
        <a:p>
          <a:r>
            <a:rPr lang="en-US" dirty="0"/>
            <a:t>Checking for outliers, potentially removing columns</a:t>
          </a:r>
        </a:p>
      </dgm:t>
    </dgm:pt>
    <dgm:pt modelId="{186CFF4E-5865-4679-B57C-718329FC7BC6}" type="parTrans" cxnId="{29123DE8-CD13-41DE-8DE7-C403F013B6E0}">
      <dgm:prSet/>
      <dgm:spPr/>
      <dgm:t>
        <a:bodyPr/>
        <a:lstStyle/>
        <a:p>
          <a:endParaRPr lang="en-US"/>
        </a:p>
      </dgm:t>
    </dgm:pt>
    <dgm:pt modelId="{7EB79E65-EB10-40B5-9C16-8918082BE166}" type="sibTrans" cxnId="{29123DE8-CD13-41DE-8DE7-C403F013B6E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954193BB-D88C-4F6B-8CF7-925B74B44E84}">
      <dgm:prSet/>
      <dgm:spPr/>
      <dgm:t>
        <a:bodyPr/>
        <a:lstStyle/>
        <a:p>
          <a:r>
            <a:rPr lang="en-US" u="sng" dirty="0"/>
            <a:t>Wrangling </a:t>
          </a:r>
        </a:p>
        <a:p>
          <a:r>
            <a:rPr lang="en-US" u="none" dirty="0"/>
            <a:t>D</a:t>
          </a:r>
          <a:r>
            <a:rPr lang="en-US" dirty="0"/>
            <a:t>eciding what columns to keep/remove/add</a:t>
          </a:r>
        </a:p>
      </dgm:t>
    </dgm:pt>
    <dgm:pt modelId="{77359489-6117-4D3D-A927-72522C941E46}" type="parTrans" cxnId="{7479204F-5E42-4F33-BA64-B8D8B7F80EE8}">
      <dgm:prSet/>
      <dgm:spPr/>
      <dgm:t>
        <a:bodyPr/>
        <a:lstStyle/>
        <a:p>
          <a:endParaRPr lang="en-US"/>
        </a:p>
      </dgm:t>
    </dgm:pt>
    <dgm:pt modelId="{0F85EF34-00F9-407D-9380-32C932A2AB90}" type="sibTrans" cxnId="{7479204F-5E42-4F33-BA64-B8D8B7F80EE8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F847481-5D60-4D36-B537-D7B2D6388F8B}">
      <dgm:prSet/>
      <dgm:spPr/>
      <dgm:t>
        <a:bodyPr/>
        <a:lstStyle/>
        <a:p>
          <a:r>
            <a:rPr lang="en-US" u="sng" dirty="0"/>
            <a:t>Preparing  </a:t>
          </a:r>
        </a:p>
        <a:p>
          <a:r>
            <a:rPr lang="en-US" dirty="0"/>
            <a:t>Adding columns</a:t>
          </a:r>
        </a:p>
      </dgm:t>
    </dgm:pt>
    <dgm:pt modelId="{FAB55AB4-1FA9-4B24-BCD4-763D9919F47B}" type="parTrans" cxnId="{F77B24F1-FC60-4A48-875D-6492806CF0D6}">
      <dgm:prSet/>
      <dgm:spPr/>
      <dgm:t>
        <a:bodyPr/>
        <a:lstStyle/>
        <a:p>
          <a:endParaRPr lang="en-US"/>
        </a:p>
      </dgm:t>
    </dgm:pt>
    <dgm:pt modelId="{6F249EDD-A887-458E-B519-9D3E2A02E8AD}" type="sibTrans" cxnId="{F77B24F1-FC60-4A48-875D-6492806CF0D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260456B0-32A4-491A-9160-D5BCE0A80811}" type="pres">
      <dgm:prSet presAssocID="{DF356366-7337-42F3-96E5-ECE7815D96E8}" presName="Name0" presStyleCnt="0">
        <dgm:presLayoutVars>
          <dgm:animLvl val="lvl"/>
          <dgm:resizeHandles val="exact"/>
        </dgm:presLayoutVars>
      </dgm:prSet>
      <dgm:spPr/>
    </dgm:pt>
    <dgm:pt modelId="{558BD56B-00D3-4333-8D74-39724665A744}" type="pres">
      <dgm:prSet presAssocID="{2ED3F8CA-6ADE-44BF-AFF4-46E3C7BFC8A8}" presName="compositeNode" presStyleCnt="0">
        <dgm:presLayoutVars>
          <dgm:bulletEnabled val="1"/>
        </dgm:presLayoutVars>
      </dgm:prSet>
      <dgm:spPr/>
    </dgm:pt>
    <dgm:pt modelId="{1711947C-2033-4E0D-AFBF-8BEA1F9E5343}" type="pres">
      <dgm:prSet presAssocID="{2ED3F8CA-6ADE-44BF-AFF4-46E3C7BFC8A8}" presName="bgRect" presStyleLbl="bgAccFollowNode1" presStyleIdx="0" presStyleCnt="3"/>
      <dgm:spPr/>
    </dgm:pt>
    <dgm:pt modelId="{2D024240-C864-42C8-BF9B-87DEDFBC3613}" type="pres">
      <dgm:prSet presAssocID="{7EB79E65-EB10-40B5-9C16-8918082BE166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6E08CA7B-6FC8-4332-BA84-A7D9C8126699}" type="pres">
      <dgm:prSet presAssocID="{2ED3F8CA-6ADE-44BF-AFF4-46E3C7BFC8A8}" presName="bottomLine" presStyleLbl="alignNode1" presStyleIdx="1" presStyleCnt="6">
        <dgm:presLayoutVars/>
      </dgm:prSet>
      <dgm:spPr/>
    </dgm:pt>
    <dgm:pt modelId="{A75AE2FC-0FCA-4AF1-A480-586E00DF1D4F}" type="pres">
      <dgm:prSet presAssocID="{2ED3F8CA-6ADE-44BF-AFF4-46E3C7BFC8A8}" presName="nodeText" presStyleLbl="bgAccFollowNode1" presStyleIdx="0" presStyleCnt="3">
        <dgm:presLayoutVars>
          <dgm:bulletEnabled val="1"/>
        </dgm:presLayoutVars>
      </dgm:prSet>
      <dgm:spPr/>
    </dgm:pt>
    <dgm:pt modelId="{F473A6BF-BF2F-484F-A194-9E76ECBB213C}" type="pres">
      <dgm:prSet presAssocID="{7EB79E65-EB10-40B5-9C16-8918082BE166}" presName="sibTrans" presStyleCnt="0"/>
      <dgm:spPr/>
    </dgm:pt>
    <dgm:pt modelId="{3C435216-672A-4764-9346-1AC4B6843937}" type="pres">
      <dgm:prSet presAssocID="{954193BB-D88C-4F6B-8CF7-925B74B44E84}" presName="compositeNode" presStyleCnt="0">
        <dgm:presLayoutVars>
          <dgm:bulletEnabled val="1"/>
        </dgm:presLayoutVars>
      </dgm:prSet>
      <dgm:spPr/>
    </dgm:pt>
    <dgm:pt modelId="{93F79142-966F-44A6-AA12-87250076972C}" type="pres">
      <dgm:prSet presAssocID="{954193BB-D88C-4F6B-8CF7-925B74B44E84}" presName="bgRect" presStyleLbl="bgAccFollowNode1" presStyleIdx="1" presStyleCnt="3"/>
      <dgm:spPr/>
    </dgm:pt>
    <dgm:pt modelId="{B3DB499F-18EC-4BC3-94F8-D6B51BB66D46}" type="pres">
      <dgm:prSet presAssocID="{0F85EF34-00F9-407D-9380-32C932A2AB90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CD3B6FBD-B38B-44C3-809E-63A087EA05AF}" type="pres">
      <dgm:prSet presAssocID="{954193BB-D88C-4F6B-8CF7-925B74B44E84}" presName="bottomLine" presStyleLbl="alignNode1" presStyleIdx="3" presStyleCnt="6">
        <dgm:presLayoutVars/>
      </dgm:prSet>
      <dgm:spPr/>
    </dgm:pt>
    <dgm:pt modelId="{9F0536E5-7D11-4344-B386-9A6984DD753D}" type="pres">
      <dgm:prSet presAssocID="{954193BB-D88C-4F6B-8CF7-925B74B44E84}" presName="nodeText" presStyleLbl="bgAccFollowNode1" presStyleIdx="1" presStyleCnt="3">
        <dgm:presLayoutVars>
          <dgm:bulletEnabled val="1"/>
        </dgm:presLayoutVars>
      </dgm:prSet>
      <dgm:spPr/>
    </dgm:pt>
    <dgm:pt modelId="{30EE107F-4AA0-40E6-992F-E9A4C3828AF4}" type="pres">
      <dgm:prSet presAssocID="{0F85EF34-00F9-407D-9380-32C932A2AB90}" presName="sibTrans" presStyleCnt="0"/>
      <dgm:spPr/>
    </dgm:pt>
    <dgm:pt modelId="{12C5FA22-B610-4234-B020-EED1A23211EA}" type="pres">
      <dgm:prSet presAssocID="{9F847481-5D60-4D36-B537-D7B2D6388F8B}" presName="compositeNode" presStyleCnt="0">
        <dgm:presLayoutVars>
          <dgm:bulletEnabled val="1"/>
        </dgm:presLayoutVars>
      </dgm:prSet>
      <dgm:spPr/>
    </dgm:pt>
    <dgm:pt modelId="{A18E77C5-36CC-46A6-B59C-5F255D1C27AF}" type="pres">
      <dgm:prSet presAssocID="{9F847481-5D60-4D36-B537-D7B2D6388F8B}" presName="bgRect" presStyleLbl="bgAccFollowNode1" presStyleIdx="2" presStyleCnt="3"/>
      <dgm:spPr/>
    </dgm:pt>
    <dgm:pt modelId="{E262C9F2-650C-4BCB-8590-E22CCAADA71D}" type="pres">
      <dgm:prSet presAssocID="{6F249EDD-A887-458E-B519-9D3E2A02E8AD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A17AA497-3FF0-4F5E-884F-A51A65D0470B}" type="pres">
      <dgm:prSet presAssocID="{9F847481-5D60-4D36-B537-D7B2D6388F8B}" presName="bottomLine" presStyleLbl="alignNode1" presStyleIdx="5" presStyleCnt="6">
        <dgm:presLayoutVars/>
      </dgm:prSet>
      <dgm:spPr/>
    </dgm:pt>
    <dgm:pt modelId="{FA2CB41B-868E-43D1-ABA8-03DB95A9A6DC}" type="pres">
      <dgm:prSet presAssocID="{9F847481-5D60-4D36-B537-D7B2D6388F8B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1795332-6CE2-498C-ABC8-84C8EB0B3BC5}" type="presOf" srcId="{2ED3F8CA-6ADE-44BF-AFF4-46E3C7BFC8A8}" destId="{1711947C-2033-4E0D-AFBF-8BEA1F9E5343}" srcOrd="0" destOrd="0" presId="urn:microsoft.com/office/officeart/2016/7/layout/BasicLinearProcessNumbered"/>
    <dgm:cxn modelId="{07447065-155F-456A-BE02-C0052E033DC7}" type="presOf" srcId="{954193BB-D88C-4F6B-8CF7-925B74B44E84}" destId="{9F0536E5-7D11-4344-B386-9A6984DD753D}" srcOrd="1" destOrd="0" presId="urn:microsoft.com/office/officeart/2016/7/layout/BasicLinearProcessNumbered"/>
    <dgm:cxn modelId="{7EA8BA6B-B1A1-4697-9357-FA5CF7C44258}" type="presOf" srcId="{7EB79E65-EB10-40B5-9C16-8918082BE166}" destId="{2D024240-C864-42C8-BF9B-87DEDFBC3613}" srcOrd="0" destOrd="0" presId="urn:microsoft.com/office/officeart/2016/7/layout/BasicLinearProcessNumbered"/>
    <dgm:cxn modelId="{7479204F-5E42-4F33-BA64-B8D8B7F80EE8}" srcId="{DF356366-7337-42F3-96E5-ECE7815D96E8}" destId="{954193BB-D88C-4F6B-8CF7-925B74B44E84}" srcOrd="1" destOrd="0" parTransId="{77359489-6117-4D3D-A927-72522C941E46}" sibTransId="{0F85EF34-00F9-407D-9380-32C932A2AB90}"/>
    <dgm:cxn modelId="{75F6F950-F3FB-478D-9477-EBB8962E9F36}" type="presOf" srcId="{954193BB-D88C-4F6B-8CF7-925B74B44E84}" destId="{93F79142-966F-44A6-AA12-87250076972C}" srcOrd="0" destOrd="0" presId="urn:microsoft.com/office/officeart/2016/7/layout/BasicLinearProcessNumbered"/>
    <dgm:cxn modelId="{C3D41A76-0832-4BCF-A91D-1874335608DA}" type="presOf" srcId="{0F85EF34-00F9-407D-9380-32C932A2AB90}" destId="{B3DB499F-18EC-4BC3-94F8-D6B51BB66D46}" srcOrd="0" destOrd="0" presId="urn:microsoft.com/office/officeart/2016/7/layout/BasicLinearProcessNumbered"/>
    <dgm:cxn modelId="{A4ECBA7C-59B0-4A0B-ABB5-2EEA1D9276FA}" type="presOf" srcId="{9F847481-5D60-4D36-B537-D7B2D6388F8B}" destId="{A18E77C5-36CC-46A6-B59C-5F255D1C27AF}" srcOrd="0" destOrd="0" presId="urn:microsoft.com/office/officeart/2016/7/layout/BasicLinearProcessNumbered"/>
    <dgm:cxn modelId="{34B7A789-DDD6-41DD-AD47-3097E3C59964}" type="presOf" srcId="{6F249EDD-A887-458E-B519-9D3E2A02E8AD}" destId="{E262C9F2-650C-4BCB-8590-E22CCAADA71D}" srcOrd="0" destOrd="0" presId="urn:microsoft.com/office/officeart/2016/7/layout/BasicLinearProcessNumbered"/>
    <dgm:cxn modelId="{2D33D38A-8DBC-4959-B2C4-40EC65A58597}" type="presOf" srcId="{2ED3F8CA-6ADE-44BF-AFF4-46E3C7BFC8A8}" destId="{A75AE2FC-0FCA-4AF1-A480-586E00DF1D4F}" srcOrd="1" destOrd="0" presId="urn:microsoft.com/office/officeart/2016/7/layout/BasicLinearProcessNumbered"/>
    <dgm:cxn modelId="{96D55D8F-D346-409D-B317-281F5DA04209}" type="presOf" srcId="{9F847481-5D60-4D36-B537-D7B2D6388F8B}" destId="{FA2CB41B-868E-43D1-ABA8-03DB95A9A6DC}" srcOrd="1" destOrd="0" presId="urn:microsoft.com/office/officeart/2016/7/layout/BasicLinearProcessNumbered"/>
    <dgm:cxn modelId="{42D5C0AE-D55E-4EC8-9113-6EEC1695DA59}" type="presOf" srcId="{DF356366-7337-42F3-96E5-ECE7815D96E8}" destId="{260456B0-32A4-491A-9160-D5BCE0A80811}" srcOrd="0" destOrd="0" presId="urn:microsoft.com/office/officeart/2016/7/layout/BasicLinearProcessNumbered"/>
    <dgm:cxn modelId="{29123DE8-CD13-41DE-8DE7-C403F013B6E0}" srcId="{DF356366-7337-42F3-96E5-ECE7815D96E8}" destId="{2ED3F8CA-6ADE-44BF-AFF4-46E3C7BFC8A8}" srcOrd="0" destOrd="0" parTransId="{186CFF4E-5865-4679-B57C-718329FC7BC6}" sibTransId="{7EB79E65-EB10-40B5-9C16-8918082BE166}"/>
    <dgm:cxn modelId="{F77B24F1-FC60-4A48-875D-6492806CF0D6}" srcId="{DF356366-7337-42F3-96E5-ECE7815D96E8}" destId="{9F847481-5D60-4D36-B537-D7B2D6388F8B}" srcOrd="2" destOrd="0" parTransId="{FAB55AB4-1FA9-4B24-BCD4-763D9919F47B}" sibTransId="{6F249EDD-A887-458E-B519-9D3E2A02E8AD}"/>
    <dgm:cxn modelId="{F0849F03-F8F0-4BD2-B466-7035FA7C1226}" type="presParOf" srcId="{260456B0-32A4-491A-9160-D5BCE0A80811}" destId="{558BD56B-00D3-4333-8D74-39724665A744}" srcOrd="0" destOrd="0" presId="urn:microsoft.com/office/officeart/2016/7/layout/BasicLinearProcessNumbered"/>
    <dgm:cxn modelId="{8F7E6F9C-1DE4-46CC-A700-DC499E87E9B2}" type="presParOf" srcId="{558BD56B-00D3-4333-8D74-39724665A744}" destId="{1711947C-2033-4E0D-AFBF-8BEA1F9E5343}" srcOrd="0" destOrd="0" presId="urn:microsoft.com/office/officeart/2016/7/layout/BasicLinearProcessNumbered"/>
    <dgm:cxn modelId="{A87E7C25-0E1A-4341-8C00-872C9E946F90}" type="presParOf" srcId="{558BD56B-00D3-4333-8D74-39724665A744}" destId="{2D024240-C864-42C8-BF9B-87DEDFBC3613}" srcOrd="1" destOrd="0" presId="urn:microsoft.com/office/officeart/2016/7/layout/BasicLinearProcessNumbered"/>
    <dgm:cxn modelId="{2810A95F-13D3-4180-80AE-8BCEA703DFB5}" type="presParOf" srcId="{558BD56B-00D3-4333-8D74-39724665A744}" destId="{6E08CA7B-6FC8-4332-BA84-A7D9C8126699}" srcOrd="2" destOrd="0" presId="urn:microsoft.com/office/officeart/2016/7/layout/BasicLinearProcessNumbered"/>
    <dgm:cxn modelId="{2060F6A7-7EF8-4D18-A647-9D17BA4DDE81}" type="presParOf" srcId="{558BD56B-00D3-4333-8D74-39724665A744}" destId="{A75AE2FC-0FCA-4AF1-A480-586E00DF1D4F}" srcOrd="3" destOrd="0" presId="urn:microsoft.com/office/officeart/2016/7/layout/BasicLinearProcessNumbered"/>
    <dgm:cxn modelId="{7F300880-0344-4AEA-828A-4F1A96ABB351}" type="presParOf" srcId="{260456B0-32A4-491A-9160-D5BCE0A80811}" destId="{F473A6BF-BF2F-484F-A194-9E76ECBB213C}" srcOrd="1" destOrd="0" presId="urn:microsoft.com/office/officeart/2016/7/layout/BasicLinearProcessNumbered"/>
    <dgm:cxn modelId="{4D7BC7B6-4E70-44D6-92DE-EAB5C13BE6F0}" type="presParOf" srcId="{260456B0-32A4-491A-9160-D5BCE0A80811}" destId="{3C435216-672A-4764-9346-1AC4B6843937}" srcOrd="2" destOrd="0" presId="urn:microsoft.com/office/officeart/2016/7/layout/BasicLinearProcessNumbered"/>
    <dgm:cxn modelId="{FBB73CF2-74C8-49B8-84B4-41D040F37A78}" type="presParOf" srcId="{3C435216-672A-4764-9346-1AC4B6843937}" destId="{93F79142-966F-44A6-AA12-87250076972C}" srcOrd="0" destOrd="0" presId="urn:microsoft.com/office/officeart/2016/7/layout/BasicLinearProcessNumbered"/>
    <dgm:cxn modelId="{4F729693-BE79-446F-A1FD-7BB5E40873D0}" type="presParOf" srcId="{3C435216-672A-4764-9346-1AC4B6843937}" destId="{B3DB499F-18EC-4BC3-94F8-D6B51BB66D46}" srcOrd="1" destOrd="0" presId="urn:microsoft.com/office/officeart/2016/7/layout/BasicLinearProcessNumbered"/>
    <dgm:cxn modelId="{F44E946B-6861-4A97-B48D-509C6EB83FEB}" type="presParOf" srcId="{3C435216-672A-4764-9346-1AC4B6843937}" destId="{CD3B6FBD-B38B-44C3-809E-63A087EA05AF}" srcOrd="2" destOrd="0" presId="urn:microsoft.com/office/officeart/2016/7/layout/BasicLinearProcessNumbered"/>
    <dgm:cxn modelId="{54E02E10-8B82-4D2A-B93C-BD7DD2837C02}" type="presParOf" srcId="{3C435216-672A-4764-9346-1AC4B6843937}" destId="{9F0536E5-7D11-4344-B386-9A6984DD753D}" srcOrd="3" destOrd="0" presId="urn:microsoft.com/office/officeart/2016/7/layout/BasicLinearProcessNumbered"/>
    <dgm:cxn modelId="{910933AE-28B7-45C5-9649-7AACB38DDC0D}" type="presParOf" srcId="{260456B0-32A4-491A-9160-D5BCE0A80811}" destId="{30EE107F-4AA0-40E6-992F-E9A4C3828AF4}" srcOrd="3" destOrd="0" presId="urn:microsoft.com/office/officeart/2016/7/layout/BasicLinearProcessNumbered"/>
    <dgm:cxn modelId="{585AB21F-25FA-4709-BCD9-6D052E8B52A8}" type="presParOf" srcId="{260456B0-32A4-491A-9160-D5BCE0A80811}" destId="{12C5FA22-B610-4234-B020-EED1A23211EA}" srcOrd="4" destOrd="0" presId="urn:microsoft.com/office/officeart/2016/7/layout/BasicLinearProcessNumbered"/>
    <dgm:cxn modelId="{5B649334-E107-4355-B4BF-1FDA0ECE26D3}" type="presParOf" srcId="{12C5FA22-B610-4234-B020-EED1A23211EA}" destId="{A18E77C5-36CC-46A6-B59C-5F255D1C27AF}" srcOrd="0" destOrd="0" presId="urn:microsoft.com/office/officeart/2016/7/layout/BasicLinearProcessNumbered"/>
    <dgm:cxn modelId="{45E50611-8C2D-458E-A5C1-3A29EE62D69A}" type="presParOf" srcId="{12C5FA22-B610-4234-B020-EED1A23211EA}" destId="{E262C9F2-650C-4BCB-8590-E22CCAADA71D}" srcOrd="1" destOrd="0" presId="urn:microsoft.com/office/officeart/2016/7/layout/BasicLinearProcessNumbered"/>
    <dgm:cxn modelId="{FD2DE111-10FA-419C-9F2B-45189191A7DE}" type="presParOf" srcId="{12C5FA22-B610-4234-B020-EED1A23211EA}" destId="{A17AA497-3FF0-4F5E-884F-A51A65D0470B}" srcOrd="2" destOrd="0" presId="urn:microsoft.com/office/officeart/2016/7/layout/BasicLinearProcessNumbered"/>
    <dgm:cxn modelId="{613C9200-20AC-4D10-B6CE-15FE90FD7020}" type="presParOf" srcId="{12C5FA22-B610-4234-B020-EED1A23211EA}" destId="{FA2CB41B-868E-43D1-ABA8-03DB95A9A6D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7D803D5-4FC9-4742-97B3-A6BB1FBF2BB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05E9031-A248-4975-AA44-7BD2AE53F5A3}">
      <dgm:prSet/>
      <dgm:spPr/>
      <dgm:t>
        <a:bodyPr/>
        <a:lstStyle/>
        <a:p>
          <a:r>
            <a:rPr lang="en-US"/>
            <a:t>MSE and RMSE</a:t>
          </a:r>
        </a:p>
      </dgm:t>
    </dgm:pt>
    <dgm:pt modelId="{6A120BD6-8F47-4C0E-813B-B33AEE4B6A2C}" type="parTrans" cxnId="{CB0B042B-CE2F-4497-8E19-62FB92281CF0}">
      <dgm:prSet/>
      <dgm:spPr/>
      <dgm:t>
        <a:bodyPr/>
        <a:lstStyle/>
        <a:p>
          <a:endParaRPr lang="en-US"/>
        </a:p>
      </dgm:t>
    </dgm:pt>
    <dgm:pt modelId="{29B256EF-B16D-4873-9282-5661DE196391}" type="sibTrans" cxnId="{CB0B042B-CE2F-4497-8E19-62FB92281CF0}">
      <dgm:prSet/>
      <dgm:spPr/>
      <dgm:t>
        <a:bodyPr/>
        <a:lstStyle/>
        <a:p>
          <a:endParaRPr lang="en-US"/>
        </a:p>
      </dgm:t>
    </dgm:pt>
    <dgm:pt modelId="{4CEDAF3A-0C76-49DB-A533-3E867743AA0A}">
      <dgm:prSet/>
      <dgm:spPr/>
      <dgm:t>
        <a:bodyPr/>
        <a:lstStyle/>
        <a:p>
          <a:r>
            <a:rPr lang="en-US"/>
            <a:t>Multiple Model Evaluations</a:t>
          </a:r>
        </a:p>
      </dgm:t>
    </dgm:pt>
    <dgm:pt modelId="{D9AF7A4B-A02E-4F37-B479-CE15C8DC81D7}" type="parTrans" cxnId="{5AA4D85F-277D-42F5-B0B8-1CA7A7CE19F0}">
      <dgm:prSet/>
      <dgm:spPr/>
      <dgm:t>
        <a:bodyPr/>
        <a:lstStyle/>
        <a:p>
          <a:endParaRPr lang="en-US"/>
        </a:p>
      </dgm:t>
    </dgm:pt>
    <dgm:pt modelId="{8CA82438-20AC-457C-BA12-76A0C1DAF3D5}" type="sibTrans" cxnId="{5AA4D85F-277D-42F5-B0B8-1CA7A7CE19F0}">
      <dgm:prSet/>
      <dgm:spPr/>
      <dgm:t>
        <a:bodyPr/>
        <a:lstStyle/>
        <a:p>
          <a:endParaRPr lang="en-US"/>
        </a:p>
      </dgm:t>
    </dgm:pt>
    <dgm:pt modelId="{B7D13B7A-1056-4645-9EC7-2D5E5A34B6D7}">
      <dgm:prSet/>
      <dgm:spPr/>
      <dgm:t>
        <a:bodyPr/>
        <a:lstStyle/>
        <a:p>
          <a:r>
            <a:rPr lang="en-US"/>
            <a:t>Random Forest Classifier</a:t>
          </a:r>
        </a:p>
      </dgm:t>
    </dgm:pt>
    <dgm:pt modelId="{551E810C-D97A-44EB-9CB8-32493CC9E853}" type="parTrans" cxnId="{8398131F-87E9-42D6-8F2D-F731563F7873}">
      <dgm:prSet/>
      <dgm:spPr/>
      <dgm:t>
        <a:bodyPr/>
        <a:lstStyle/>
        <a:p>
          <a:endParaRPr lang="en-US"/>
        </a:p>
      </dgm:t>
    </dgm:pt>
    <dgm:pt modelId="{C268AF8D-F4E2-4E57-A0AB-28D7F017320C}" type="sibTrans" cxnId="{8398131F-87E9-42D6-8F2D-F731563F7873}">
      <dgm:prSet/>
      <dgm:spPr/>
      <dgm:t>
        <a:bodyPr/>
        <a:lstStyle/>
        <a:p>
          <a:endParaRPr lang="en-US"/>
        </a:p>
      </dgm:t>
    </dgm:pt>
    <dgm:pt modelId="{01D12EEB-7B2D-48F9-BBAD-0845BEE2A311}">
      <dgm:prSet/>
      <dgm:spPr/>
      <dgm:t>
        <a:bodyPr/>
        <a:lstStyle/>
        <a:p>
          <a:r>
            <a:rPr lang="en-US"/>
            <a:t>Feature Importance</a:t>
          </a:r>
        </a:p>
      </dgm:t>
    </dgm:pt>
    <dgm:pt modelId="{849B3EC6-B8D4-4EC0-9BCD-745F4CD3394A}" type="parTrans" cxnId="{F427A5FA-FE85-404B-946B-F34D70EA2EB6}">
      <dgm:prSet/>
      <dgm:spPr/>
      <dgm:t>
        <a:bodyPr/>
        <a:lstStyle/>
        <a:p>
          <a:endParaRPr lang="en-US"/>
        </a:p>
      </dgm:t>
    </dgm:pt>
    <dgm:pt modelId="{0F9DBB73-D504-47A0-9FA1-267E58B22035}" type="sibTrans" cxnId="{F427A5FA-FE85-404B-946B-F34D70EA2EB6}">
      <dgm:prSet/>
      <dgm:spPr/>
      <dgm:t>
        <a:bodyPr/>
        <a:lstStyle/>
        <a:p>
          <a:endParaRPr lang="en-US"/>
        </a:p>
      </dgm:t>
    </dgm:pt>
    <dgm:pt modelId="{D2C5BCCE-2708-422C-82E2-0F4D5320794B}">
      <dgm:prSet/>
      <dgm:spPr/>
      <dgm:t>
        <a:bodyPr/>
        <a:lstStyle/>
        <a:p>
          <a:r>
            <a:rPr lang="en-US"/>
            <a:t>KNN</a:t>
          </a:r>
        </a:p>
      </dgm:t>
    </dgm:pt>
    <dgm:pt modelId="{46854B83-839D-41F2-A3E7-AD83AE1F7333}" type="parTrans" cxnId="{3024ACCB-036F-42D5-BBEE-6FACF7E7056D}">
      <dgm:prSet/>
      <dgm:spPr/>
      <dgm:t>
        <a:bodyPr/>
        <a:lstStyle/>
        <a:p>
          <a:endParaRPr lang="en-US"/>
        </a:p>
      </dgm:t>
    </dgm:pt>
    <dgm:pt modelId="{87CE6233-D31C-4731-B136-5B6D56ABD877}" type="sibTrans" cxnId="{3024ACCB-036F-42D5-BBEE-6FACF7E7056D}">
      <dgm:prSet/>
      <dgm:spPr/>
      <dgm:t>
        <a:bodyPr/>
        <a:lstStyle/>
        <a:p>
          <a:endParaRPr lang="en-US"/>
        </a:p>
      </dgm:t>
    </dgm:pt>
    <dgm:pt modelId="{A6356668-82E5-45BA-AFAC-563459979A1D}">
      <dgm:prSet/>
      <dgm:spPr/>
      <dgm:t>
        <a:bodyPr/>
        <a:lstStyle/>
        <a:p>
          <a:r>
            <a:rPr lang="en-US"/>
            <a:t>Confusion Matrices</a:t>
          </a:r>
        </a:p>
      </dgm:t>
    </dgm:pt>
    <dgm:pt modelId="{4D86B13F-7F8F-435B-A29E-742B1CA1CAB5}" type="parTrans" cxnId="{C9376C06-DDBD-4E23-804A-97CADBF9965F}">
      <dgm:prSet/>
      <dgm:spPr/>
      <dgm:t>
        <a:bodyPr/>
        <a:lstStyle/>
        <a:p>
          <a:endParaRPr lang="en-US"/>
        </a:p>
      </dgm:t>
    </dgm:pt>
    <dgm:pt modelId="{D7426E72-BB6E-46FD-AEEF-DEFE6CB7B53D}" type="sibTrans" cxnId="{C9376C06-DDBD-4E23-804A-97CADBF9965F}">
      <dgm:prSet/>
      <dgm:spPr/>
      <dgm:t>
        <a:bodyPr/>
        <a:lstStyle/>
        <a:p>
          <a:endParaRPr lang="en-US"/>
        </a:p>
      </dgm:t>
    </dgm:pt>
    <dgm:pt modelId="{6AB03448-4730-403D-8712-3DFABE5C5EA6}" type="pres">
      <dgm:prSet presAssocID="{A7D803D5-4FC9-4742-97B3-A6BB1FBF2BB5}" presName="linear" presStyleCnt="0">
        <dgm:presLayoutVars>
          <dgm:animLvl val="lvl"/>
          <dgm:resizeHandles val="exact"/>
        </dgm:presLayoutVars>
      </dgm:prSet>
      <dgm:spPr/>
    </dgm:pt>
    <dgm:pt modelId="{EF1242C9-1A1E-44EC-B7E1-65BA9C516045}" type="pres">
      <dgm:prSet presAssocID="{305E9031-A248-4975-AA44-7BD2AE53F5A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60CC9877-4C1B-46BA-A4D5-C09923E8E868}" type="pres">
      <dgm:prSet presAssocID="{29B256EF-B16D-4873-9282-5661DE196391}" presName="spacer" presStyleCnt="0"/>
      <dgm:spPr/>
    </dgm:pt>
    <dgm:pt modelId="{530805BE-F04D-4CCA-9411-A272D1B54998}" type="pres">
      <dgm:prSet presAssocID="{4CEDAF3A-0C76-49DB-A533-3E867743AA0A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49973B7-1BA8-4D9C-8455-EEBB3790B7FE}" type="pres">
      <dgm:prSet presAssocID="{8CA82438-20AC-457C-BA12-76A0C1DAF3D5}" presName="spacer" presStyleCnt="0"/>
      <dgm:spPr/>
    </dgm:pt>
    <dgm:pt modelId="{AA9C8071-FE85-431A-A6A6-A8CE23E9C262}" type="pres">
      <dgm:prSet presAssocID="{B7D13B7A-1056-4645-9EC7-2D5E5A34B6D7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D768D4D-9EE9-4224-9515-0AD1078A7004}" type="pres">
      <dgm:prSet presAssocID="{C268AF8D-F4E2-4E57-A0AB-28D7F017320C}" presName="spacer" presStyleCnt="0"/>
      <dgm:spPr/>
    </dgm:pt>
    <dgm:pt modelId="{D6430C09-6A37-4B9A-8CBC-88B0A401D8F2}" type="pres">
      <dgm:prSet presAssocID="{01D12EEB-7B2D-48F9-BBAD-0845BEE2A31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44592AE-C0FC-4B8D-AA63-0315E7986DBB}" type="pres">
      <dgm:prSet presAssocID="{0F9DBB73-D504-47A0-9FA1-267E58B22035}" presName="spacer" presStyleCnt="0"/>
      <dgm:spPr/>
    </dgm:pt>
    <dgm:pt modelId="{D3CECB88-12EB-4E79-B473-CDE91F0E65D2}" type="pres">
      <dgm:prSet presAssocID="{D2C5BCCE-2708-422C-82E2-0F4D5320794B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142125C-5D8B-49B7-85E0-CC0E693B42DD}" type="pres">
      <dgm:prSet presAssocID="{87CE6233-D31C-4731-B136-5B6D56ABD877}" presName="spacer" presStyleCnt="0"/>
      <dgm:spPr/>
    </dgm:pt>
    <dgm:pt modelId="{0E706965-EED4-4C21-83DA-11529FE47E75}" type="pres">
      <dgm:prSet presAssocID="{A6356668-82E5-45BA-AFAC-563459979A1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C9376C06-DDBD-4E23-804A-97CADBF9965F}" srcId="{A7D803D5-4FC9-4742-97B3-A6BB1FBF2BB5}" destId="{A6356668-82E5-45BA-AFAC-563459979A1D}" srcOrd="5" destOrd="0" parTransId="{4D86B13F-7F8F-435B-A29E-742B1CA1CAB5}" sibTransId="{D7426E72-BB6E-46FD-AEEF-DEFE6CB7B53D}"/>
    <dgm:cxn modelId="{8398131F-87E9-42D6-8F2D-F731563F7873}" srcId="{A7D803D5-4FC9-4742-97B3-A6BB1FBF2BB5}" destId="{B7D13B7A-1056-4645-9EC7-2D5E5A34B6D7}" srcOrd="2" destOrd="0" parTransId="{551E810C-D97A-44EB-9CB8-32493CC9E853}" sibTransId="{C268AF8D-F4E2-4E57-A0AB-28D7F017320C}"/>
    <dgm:cxn modelId="{297D3628-76E1-4CDD-9CCA-B9FAAB7A7E64}" type="presOf" srcId="{A7D803D5-4FC9-4742-97B3-A6BB1FBF2BB5}" destId="{6AB03448-4730-403D-8712-3DFABE5C5EA6}" srcOrd="0" destOrd="0" presId="urn:microsoft.com/office/officeart/2005/8/layout/vList2"/>
    <dgm:cxn modelId="{CB0B042B-CE2F-4497-8E19-62FB92281CF0}" srcId="{A7D803D5-4FC9-4742-97B3-A6BB1FBF2BB5}" destId="{305E9031-A248-4975-AA44-7BD2AE53F5A3}" srcOrd="0" destOrd="0" parTransId="{6A120BD6-8F47-4C0E-813B-B33AEE4B6A2C}" sibTransId="{29B256EF-B16D-4873-9282-5661DE196391}"/>
    <dgm:cxn modelId="{5AA4D85F-277D-42F5-B0B8-1CA7A7CE19F0}" srcId="{A7D803D5-4FC9-4742-97B3-A6BB1FBF2BB5}" destId="{4CEDAF3A-0C76-49DB-A533-3E867743AA0A}" srcOrd="1" destOrd="0" parTransId="{D9AF7A4B-A02E-4F37-B479-CE15C8DC81D7}" sibTransId="{8CA82438-20AC-457C-BA12-76A0C1DAF3D5}"/>
    <dgm:cxn modelId="{385F5D96-F617-46C3-BD89-1EA637FB75EC}" type="presOf" srcId="{D2C5BCCE-2708-422C-82E2-0F4D5320794B}" destId="{D3CECB88-12EB-4E79-B473-CDE91F0E65D2}" srcOrd="0" destOrd="0" presId="urn:microsoft.com/office/officeart/2005/8/layout/vList2"/>
    <dgm:cxn modelId="{1DED96AE-A764-4C45-9CA8-C0983DA28871}" type="presOf" srcId="{4CEDAF3A-0C76-49DB-A533-3E867743AA0A}" destId="{530805BE-F04D-4CCA-9411-A272D1B54998}" srcOrd="0" destOrd="0" presId="urn:microsoft.com/office/officeart/2005/8/layout/vList2"/>
    <dgm:cxn modelId="{B08C67BF-BF54-493E-ABBF-AE6A935615FC}" type="presOf" srcId="{305E9031-A248-4975-AA44-7BD2AE53F5A3}" destId="{EF1242C9-1A1E-44EC-B7E1-65BA9C516045}" srcOrd="0" destOrd="0" presId="urn:microsoft.com/office/officeart/2005/8/layout/vList2"/>
    <dgm:cxn modelId="{C8DCA9C0-40A8-4B62-81AC-F847517499ED}" type="presOf" srcId="{A6356668-82E5-45BA-AFAC-563459979A1D}" destId="{0E706965-EED4-4C21-83DA-11529FE47E75}" srcOrd="0" destOrd="0" presId="urn:microsoft.com/office/officeart/2005/8/layout/vList2"/>
    <dgm:cxn modelId="{1A286BC2-2451-4C63-AC20-666156D93CDF}" type="presOf" srcId="{B7D13B7A-1056-4645-9EC7-2D5E5A34B6D7}" destId="{AA9C8071-FE85-431A-A6A6-A8CE23E9C262}" srcOrd="0" destOrd="0" presId="urn:microsoft.com/office/officeart/2005/8/layout/vList2"/>
    <dgm:cxn modelId="{3024ACCB-036F-42D5-BBEE-6FACF7E7056D}" srcId="{A7D803D5-4FC9-4742-97B3-A6BB1FBF2BB5}" destId="{D2C5BCCE-2708-422C-82E2-0F4D5320794B}" srcOrd="4" destOrd="0" parTransId="{46854B83-839D-41F2-A3E7-AD83AE1F7333}" sibTransId="{87CE6233-D31C-4731-B136-5B6D56ABD877}"/>
    <dgm:cxn modelId="{80EF9EF7-24BF-4028-B3E1-EAA0DCB625FC}" type="presOf" srcId="{01D12EEB-7B2D-48F9-BBAD-0845BEE2A311}" destId="{D6430C09-6A37-4B9A-8CBC-88B0A401D8F2}" srcOrd="0" destOrd="0" presId="urn:microsoft.com/office/officeart/2005/8/layout/vList2"/>
    <dgm:cxn modelId="{F427A5FA-FE85-404B-946B-F34D70EA2EB6}" srcId="{A7D803D5-4FC9-4742-97B3-A6BB1FBF2BB5}" destId="{01D12EEB-7B2D-48F9-BBAD-0845BEE2A311}" srcOrd="3" destOrd="0" parTransId="{849B3EC6-B8D4-4EC0-9BCD-745F4CD3394A}" sibTransId="{0F9DBB73-D504-47A0-9FA1-267E58B22035}"/>
    <dgm:cxn modelId="{46CBF416-BB4F-4EAB-84CB-B92839060C2D}" type="presParOf" srcId="{6AB03448-4730-403D-8712-3DFABE5C5EA6}" destId="{EF1242C9-1A1E-44EC-B7E1-65BA9C516045}" srcOrd="0" destOrd="0" presId="urn:microsoft.com/office/officeart/2005/8/layout/vList2"/>
    <dgm:cxn modelId="{8B3BC5C6-810B-4E6F-9EF9-FC7691238E0A}" type="presParOf" srcId="{6AB03448-4730-403D-8712-3DFABE5C5EA6}" destId="{60CC9877-4C1B-46BA-A4D5-C09923E8E868}" srcOrd="1" destOrd="0" presId="urn:microsoft.com/office/officeart/2005/8/layout/vList2"/>
    <dgm:cxn modelId="{76A6EFDB-E81C-40AD-AF96-AB2737881F16}" type="presParOf" srcId="{6AB03448-4730-403D-8712-3DFABE5C5EA6}" destId="{530805BE-F04D-4CCA-9411-A272D1B54998}" srcOrd="2" destOrd="0" presId="urn:microsoft.com/office/officeart/2005/8/layout/vList2"/>
    <dgm:cxn modelId="{805AB4FE-F731-4A9C-BA66-9C22C6D36B59}" type="presParOf" srcId="{6AB03448-4730-403D-8712-3DFABE5C5EA6}" destId="{549973B7-1BA8-4D9C-8455-EEBB3790B7FE}" srcOrd="3" destOrd="0" presId="urn:microsoft.com/office/officeart/2005/8/layout/vList2"/>
    <dgm:cxn modelId="{F2437608-1E3A-4902-B9DF-813B90420F17}" type="presParOf" srcId="{6AB03448-4730-403D-8712-3DFABE5C5EA6}" destId="{AA9C8071-FE85-431A-A6A6-A8CE23E9C262}" srcOrd="4" destOrd="0" presId="urn:microsoft.com/office/officeart/2005/8/layout/vList2"/>
    <dgm:cxn modelId="{015F11C3-A7D2-4BA5-8FFB-5348EFE7661B}" type="presParOf" srcId="{6AB03448-4730-403D-8712-3DFABE5C5EA6}" destId="{FD768D4D-9EE9-4224-9515-0AD1078A7004}" srcOrd="5" destOrd="0" presId="urn:microsoft.com/office/officeart/2005/8/layout/vList2"/>
    <dgm:cxn modelId="{20C536CA-2C67-4342-8E60-692F16B425F3}" type="presParOf" srcId="{6AB03448-4730-403D-8712-3DFABE5C5EA6}" destId="{D6430C09-6A37-4B9A-8CBC-88B0A401D8F2}" srcOrd="6" destOrd="0" presId="urn:microsoft.com/office/officeart/2005/8/layout/vList2"/>
    <dgm:cxn modelId="{B004520F-C9D8-443D-8D0A-C5377E32DDA8}" type="presParOf" srcId="{6AB03448-4730-403D-8712-3DFABE5C5EA6}" destId="{144592AE-C0FC-4B8D-AA63-0315E7986DBB}" srcOrd="7" destOrd="0" presId="urn:microsoft.com/office/officeart/2005/8/layout/vList2"/>
    <dgm:cxn modelId="{119DA0D6-E95B-4397-B37D-4DE3D5E9E9DC}" type="presParOf" srcId="{6AB03448-4730-403D-8712-3DFABE5C5EA6}" destId="{D3CECB88-12EB-4E79-B473-CDE91F0E65D2}" srcOrd="8" destOrd="0" presId="urn:microsoft.com/office/officeart/2005/8/layout/vList2"/>
    <dgm:cxn modelId="{63DB54B0-6276-4B9B-945C-F2B4244AA02A}" type="presParOf" srcId="{6AB03448-4730-403D-8712-3DFABE5C5EA6}" destId="{D142125C-5D8B-49B7-85E0-CC0E693B42DD}" srcOrd="9" destOrd="0" presId="urn:microsoft.com/office/officeart/2005/8/layout/vList2"/>
    <dgm:cxn modelId="{377097EE-E8D3-45D8-8078-31E77E3D8602}" type="presParOf" srcId="{6AB03448-4730-403D-8712-3DFABE5C5EA6}" destId="{0E706965-EED4-4C21-83DA-11529FE47E75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C9CF45A-101F-497B-85B9-234E6CF81ECA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9B1C44E-A8E6-4D3E-ABDB-A950304785E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Power BI</a:t>
          </a:r>
        </a:p>
      </dgm:t>
    </dgm:pt>
    <dgm:pt modelId="{0E5E56E4-912D-493A-B03F-4D15E046991B}" type="parTrans" cxnId="{327B7BEC-7FD4-4185-B08E-D97332D024C2}">
      <dgm:prSet/>
      <dgm:spPr/>
      <dgm:t>
        <a:bodyPr/>
        <a:lstStyle/>
        <a:p>
          <a:endParaRPr lang="en-US"/>
        </a:p>
      </dgm:t>
    </dgm:pt>
    <dgm:pt modelId="{2456E8AD-F23C-4497-BB9E-139B0DCF16A6}" type="sibTrans" cxnId="{327B7BEC-7FD4-4185-B08E-D97332D024C2}">
      <dgm:prSet/>
      <dgm:spPr/>
      <dgm:t>
        <a:bodyPr/>
        <a:lstStyle/>
        <a:p>
          <a:endParaRPr lang="en-US"/>
        </a:p>
      </dgm:t>
    </dgm:pt>
    <dgm:pt modelId="{7E0C8BD5-494A-4F63-BC69-175227B788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Individual slides for different key metrics</a:t>
          </a:r>
        </a:p>
      </dgm:t>
    </dgm:pt>
    <dgm:pt modelId="{D825DB56-6A1B-4B54-A9E7-1BEBF98F3601}" type="parTrans" cxnId="{889504D1-C923-4F5D-99DE-A1E45C6FD34A}">
      <dgm:prSet/>
      <dgm:spPr/>
      <dgm:t>
        <a:bodyPr/>
        <a:lstStyle/>
        <a:p>
          <a:endParaRPr lang="en-US"/>
        </a:p>
      </dgm:t>
    </dgm:pt>
    <dgm:pt modelId="{7D53525D-8408-4EA6-8F90-58DD4EE670A2}" type="sibTrans" cxnId="{889504D1-C923-4F5D-99DE-A1E45C6FD34A}">
      <dgm:prSet/>
      <dgm:spPr/>
      <dgm:t>
        <a:bodyPr/>
        <a:lstStyle/>
        <a:p>
          <a:endParaRPr lang="en-US"/>
        </a:p>
      </dgm:t>
    </dgm:pt>
    <dgm:pt modelId="{376D1756-3A4D-42CB-A6B1-D3D9C65D88B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Main interactive dashboard for all key metrics</a:t>
          </a:r>
        </a:p>
      </dgm:t>
    </dgm:pt>
    <dgm:pt modelId="{9F13620B-1557-49C0-AF83-2FC5FEA166CF}" type="parTrans" cxnId="{B28AF93E-42D7-47F9-A6AD-727E54A2F278}">
      <dgm:prSet/>
      <dgm:spPr/>
      <dgm:t>
        <a:bodyPr/>
        <a:lstStyle/>
        <a:p>
          <a:endParaRPr lang="en-US"/>
        </a:p>
      </dgm:t>
    </dgm:pt>
    <dgm:pt modelId="{4D18CB99-4BC3-49E3-A2BA-4C4C161D2EC3}" type="sibTrans" cxnId="{B28AF93E-42D7-47F9-A6AD-727E54A2F278}">
      <dgm:prSet/>
      <dgm:spPr/>
      <dgm:t>
        <a:bodyPr/>
        <a:lstStyle/>
        <a:p>
          <a:endParaRPr lang="en-US"/>
        </a:p>
      </dgm:t>
    </dgm:pt>
    <dgm:pt modelId="{B89EFEE5-4F36-49B6-98C5-562563F40131}" type="pres">
      <dgm:prSet presAssocID="{AC9CF45A-101F-497B-85B9-234E6CF81ECA}" presName="root" presStyleCnt="0">
        <dgm:presLayoutVars>
          <dgm:dir/>
          <dgm:resizeHandles val="exact"/>
        </dgm:presLayoutVars>
      </dgm:prSet>
      <dgm:spPr/>
    </dgm:pt>
    <dgm:pt modelId="{19E4FE0E-B75D-41FA-BA2E-94659A21200B}" type="pres">
      <dgm:prSet presAssocID="{59B1C44E-A8E6-4D3E-ABDB-A950304785EC}" presName="compNode" presStyleCnt="0"/>
      <dgm:spPr/>
    </dgm:pt>
    <dgm:pt modelId="{1380BF81-BBF8-4F72-A557-EEA1D3FE909B}" type="pres">
      <dgm:prSet presAssocID="{59B1C44E-A8E6-4D3E-ABDB-A950304785EC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0EF35EA5-908E-4AC9-8932-DEB7231BA0FC}" type="pres">
      <dgm:prSet presAssocID="{59B1C44E-A8E6-4D3E-ABDB-A950304785E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E638BFF-2F76-4572-A7C1-3F29883B2330}" type="pres">
      <dgm:prSet presAssocID="{59B1C44E-A8E6-4D3E-ABDB-A950304785EC}" presName="spaceRect" presStyleCnt="0"/>
      <dgm:spPr/>
    </dgm:pt>
    <dgm:pt modelId="{F89E42C2-2654-432C-A492-46E01E5DAC50}" type="pres">
      <dgm:prSet presAssocID="{59B1C44E-A8E6-4D3E-ABDB-A950304785EC}" presName="textRect" presStyleLbl="revTx" presStyleIdx="0" presStyleCnt="3">
        <dgm:presLayoutVars>
          <dgm:chMax val="1"/>
          <dgm:chPref val="1"/>
        </dgm:presLayoutVars>
      </dgm:prSet>
      <dgm:spPr/>
    </dgm:pt>
    <dgm:pt modelId="{5ACA43A6-2D6E-4B89-916E-C7D505A2BF98}" type="pres">
      <dgm:prSet presAssocID="{2456E8AD-F23C-4497-BB9E-139B0DCF16A6}" presName="sibTrans" presStyleCnt="0"/>
      <dgm:spPr/>
    </dgm:pt>
    <dgm:pt modelId="{133E516F-9CEE-44C4-9AC5-9C99321E3243}" type="pres">
      <dgm:prSet presAssocID="{7E0C8BD5-494A-4F63-BC69-175227B788AA}" presName="compNode" presStyleCnt="0"/>
      <dgm:spPr/>
    </dgm:pt>
    <dgm:pt modelId="{F7BB2946-9CC0-48BF-A62C-78E49E6B0465}" type="pres">
      <dgm:prSet presAssocID="{7E0C8BD5-494A-4F63-BC69-175227B788AA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910AA06-EBD4-44A7-B587-C2D1A3FC5424}" type="pres">
      <dgm:prSet presAssocID="{7E0C8BD5-494A-4F63-BC69-175227B788AA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7A1A10EC-BBD3-4375-B4CE-49F71AAE0F86}" type="pres">
      <dgm:prSet presAssocID="{7E0C8BD5-494A-4F63-BC69-175227B788AA}" presName="spaceRect" presStyleCnt="0"/>
      <dgm:spPr/>
    </dgm:pt>
    <dgm:pt modelId="{313C2F83-62B2-4752-BDD6-36240950A70F}" type="pres">
      <dgm:prSet presAssocID="{7E0C8BD5-494A-4F63-BC69-175227B788AA}" presName="textRect" presStyleLbl="revTx" presStyleIdx="1" presStyleCnt="3">
        <dgm:presLayoutVars>
          <dgm:chMax val="1"/>
          <dgm:chPref val="1"/>
        </dgm:presLayoutVars>
      </dgm:prSet>
      <dgm:spPr/>
    </dgm:pt>
    <dgm:pt modelId="{AF332C8B-CCE2-470E-86F6-C636D2AEDF26}" type="pres">
      <dgm:prSet presAssocID="{7D53525D-8408-4EA6-8F90-58DD4EE670A2}" presName="sibTrans" presStyleCnt="0"/>
      <dgm:spPr/>
    </dgm:pt>
    <dgm:pt modelId="{A14D4E18-9C9B-48BB-B39F-20A19F1EBA46}" type="pres">
      <dgm:prSet presAssocID="{376D1756-3A4D-42CB-A6B1-D3D9C65D88BB}" presName="compNode" presStyleCnt="0"/>
      <dgm:spPr/>
    </dgm:pt>
    <dgm:pt modelId="{E861BB06-7030-4A65-85A6-EE8DE538DE98}" type="pres">
      <dgm:prSet presAssocID="{376D1756-3A4D-42CB-A6B1-D3D9C65D88BB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D42F57E-CF22-40DB-A0DD-D97FCCC236B1}" type="pres">
      <dgm:prSet presAssocID="{376D1756-3A4D-42CB-A6B1-D3D9C65D88B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25368AF3-8248-47CD-A7C7-F3B470097762}" type="pres">
      <dgm:prSet presAssocID="{376D1756-3A4D-42CB-A6B1-D3D9C65D88BB}" presName="spaceRect" presStyleCnt="0"/>
      <dgm:spPr/>
    </dgm:pt>
    <dgm:pt modelId="{E2553285-4EAF-48E5-B9FC-8835EE88DF57}" type="pres">
      <dgm:prSet presAssocID="{376D1756-3A4D-42CB-A6B1-D3D9C65D88B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DC741C-D7FD-47C1-A0FF-D3361BCCC0C8}" type="presOf" srcId="{AC9CF45A-101F-497B-85B9-234E6CF81ECA}" destId="{B89EFEE5-4F36-49B6-98C5-562563F40131}" srcOrd="0" destOrd="0" presId="urn:microsoft.com/office/officeart/2018/5/layout/IconLeafLabelList"/>
    <dgm:cxn modelId="{B28AF93E-42D7-47F9-A6AD-727E54A2F278}" srcId="{AC9CF45A-101F-497B-85B9-234E6CF81ECA}" destId="{376D1756-3A4D-42CB-A6B1-D3D9C65D88BB}" srcOrd="2" destOrd="0" parTransId="{9F13620B-1557-49C0-AF83-2FC5FEA166CF}" sibTransId="{4D18CB99-4BC3-49E3-A2BA-4C4C161D2EC3}"/>
    <dgm:cxn modelId="{1CB4DC81-D46A-47AA-B2A6-BB2C2C20EDAE}" type="presOf" srcId="{59B1C44E-A8E6-4D3E-ABDB-A950304785EC}" destId="{F89E42C2-2654-432C-A492-46E01E5DAC50}" srcOrd="0" destOrd="0" presId="urn:microsoft.com/office/officeart/2018/5/layout/IconLeafLabelList"/>
    <dgm:cxn modelId="{A596B395-D33F-44FC-99B8-8429C2AF27A0}" type="presOf" srcId="{376D1756-3A4D-42CB-A6B1-D3D9C65D88BB}" destId="{E2553285-4EAF-48E5-B9FC-8835EE88DF57}" srcOrd="0" destOrd="0" presId="urn:microsoft.com/office/officeart/2018/5/layout/IconLeafLabelList"/>
    <dgm:cxn modelId="{889504D1-C923-4F5D-99DE-A1E45C6FD34A}" srcId="{AC9CF45A-101F-497B-85B9-234E6CF81ECA}" destId="{7E0C8BD5-494A-4F63-BC69-175227B788AA}" srcOrd="1" destOrd="0" parTransId="{D825DB56-6A1B-4B54-A9E7-1BEBF98F3601}" sibTransId="{7D53525D-8408-4EA6-8F90-58DD4EE670A2}"/>
    <dgm:cxn modelId="{BCC064D7-CD2C-4E5E-A9B8-F9CD6635E8CB}" type="presOf" srcId="{7E0C8BD5-494A-4F63-BC69-175227B788AA}" destId="{313C2F83-62B2-4752-BDD6-36240950A70F}" srcOrd="0" destOrd="0" presId="urn:microsoft.com/office/officeart/2018/5/layout/IconLeafLabelList"/>
    <dgm:cxn modelId="{327B7BEC-7FD4-4185-B08E-D97332D024C2}" srcId="{AC9CF45A-101F-497B-85B9-234E6CF81ECA}" destId="{59B1C44E-A8E6-4D3E-ABDB-A950304785EC}" srcOrd="0" destOrd="0" parTransId="{0E5E56E4-912D-493A-B03F-4D15E046991B}" sibTransId="{2456E8AD-F23C-4497-BB9E-139B0DCF16A6}"/>
    <dgm:cxn modelId="{E56E9C48-3966-4C1A-9744-DA6DFD4F448E}" type="presParOf" srcId="{B89EFEE5-4F36-49B6-98C5-562563F40131}" destId="{19E4FE0E-B75D-41FA-BA2E-94659A21200B}" srcOrd="0" destOrd="0" presId="urn:microsoft.com/office/officeart/2018/5/layout/IconLeafLabelList"/>
    <dgm:cxn modelId="{87264FE4-966B-46D1-9EF6-433E7877C568}" type="presParOf" srcId="{19E4FE0E-B75D-41FA-BA2E-94659A21200B}" destId="{1380BF81-BBF8-4F72-A557-EEA1D3FE909B}" srcOrd="0" destOrd="0" presId="urn:microsoft.com/office/officeart/2018/5/layout/IconLeafLabelList"/>
    <dgm:cxn modelId="{BC63804C-7199-4846-B5BD-7C461CEB7163}" type="presParOf" srcId="{19E4FE0E-B75D-41FA-BA2E-94659A21200B}" destId="{0EF35EA5-908E-4AC9-8932-DEB7231BA0FC}" srcOrd="1" destOrd="0" presId="urn:microsoft.com/office/officeart/2018/5/layout/IconLeafLabelList"/>
    <dgm:cxn modelId="{14033E42-95C8-448F-9BD2-D37F10989EB7}" type="presParOf" srcId="{19E4FE0E-B75D-41FA-BA2E-94659A21200B}" destId="{8E638BFF-2F76-4572-A7C1-3F29883B2330}" srcOrd="2" destOrd="0" presId="urn:microsoft.com/office/officeart/2018/5/layout/IconLeafLabelList"/>
    <dgm:cxn modelId="{EA0D4BA8-1C14-48FE-B804-E61C7BCC7AE1}" type="presParOf" srcId="{19E4FE0E-B75D-41FA-BA2E-94659A21200B}" destId="{F89E42C2-2654-432C-A492-46E01E5DAC50}" srcOrd="3" destOrd="0" presId="urn:microsoft.com/office/officeart/2018/5/layout/IconLeafLabelList"/>
    <dgm:cxn modelId="{3B6B7CAB-23C7-412D-92DC-64A0FC514F5B}" type="presParOf" srcId="{B89EFEE5-4F36-49B6-98C5-562563F40131}" destId="{5ACA43A6-2D6E-4B89-916E-C7D505A2BF98}" srcOrd="1" destOrd="0" presId="urn:microsoft.com/office/officeart/2018/5/layout/IconLeafLabelList"/>
    <dgm:cxn modelId="{6600C601-6DCA-4761-B580-653181BC5C9B}" type="presParOf" srcId="{B89EFEE5-4F36-49B6-98C5-562563F40131}" destId="{133E516F-9CEE-44C4-9AC5-9C99321E3243}" srcOrd="2" destOrd="0" presId="urn:microsoft.com/office/officeart/2018/5/layout/IconLeafLabelList"/>
    <dgm:cxn modelId="{CB69D6C7-82ED-477B-8878-3289EFACBB38}" type="presParOf" srcId="{133E516F-9CEE-44C4-9AC5-9C99321E3243}" destId="{F7BB2946-9CC0-48BF-A62C-78E49E6B0465}" srcOrd="0" destOrd="0" presId="urn:microsoft.com/office/officeart/2018/5/layout/IconLeafLabelList"/>
    <dgm:cxn modelId="{D6D9D859-AC60-4D33-9865-2AEBADEA2BA1}" type="presParOf" srcId="{133E516F-9CEE-44C4-9AC5-9C99321E3243}" destId="{3910AA06-EBD4-44A7-B587-C2D1A3FC5424}" srcOrd="1" destOrd="0" presId="urn:microsoft.com/office/officeart/2018/5/layout/IconLeafLabelList"/>
    <dgm:cxn modelId="{D3435D7C-29AD-48FF-87E6-0787C3D11A1F}" type="presParOf" srcId="{133E516F-9CEE-44C4-9AC5-9C99321E3243}" destId="{7A1A10EC-BBD3-4375-B4CE-49F71AAE0F86}" srcOrd="2" destOrd="0" presId="urn:microsoft.com/office/officeart/2018/5/layout/IconLeafLabelList"/>
    <dgm:cxn modelId="{840CA0E5-CFEB-45B5-8CE4-EF56104C726B}" type="presParOf" srcId="{133E516F-9CEE-44C4-9AC5-9C99321E3243}" destId="{313C2F83-62B2-4752-BDD6-36240950A70F}" srcOrd="3" destOrd="0" presId="urn:microsoft.com/office/officeart/2018/5/layout/IconLeafLabelList"/>
    <dgm:cxn modelId="{CBDCBDD5-66BA-4649-83B1-3319F3E83359}" type="presParOf" srcId="{B89EFEE5-4F36-49B6-98C5-562563F40131}" destId="{AF332C8B-CCE2-470E-86F6-C636D2AEDF26}" srcOrd="3" destOrd="0" presId="urn:microsoft.com/office/officeart/2018/5/layout/IconLeafLabelList"/>
    <dgm:cxn modelId="{784C26E7-7DCC-4E0E-9179-F1D920DB378E}" type="presParOf" srcId="{B89EFEE5-4F36-49B6-98C5-562563F40131}" destId="{A14D4E18-9C9B-48BB-B39F-20A19F1EBA46}" srcOrd="4" destOrd="0" presId="urn:microsoft.com/office/officeart/2018/5/layout/IconLeafLabelList"/>
    <dgm:cxn modelId="{0D83D594-8607-4B34-9E68-2526CDB0518A}" type="presParOf" srcId="{A14D4E18-9C9B-48BB-B39F-20A19F1EBA46}" destId="{E861BB06-7030-4A65-85A6-EE8DE538DE98}" srcOrd="0" destOrd="0" presId="urn:microsoft.com/office/officeart/2018/5/layout/IconLeafLabelList"/>
    <dgm:cxn modelId="{0FEC816D-C423-470F-BEAA-25B1094F953D}" type="presParOf" srcId="{A14D4E18-9C9B-48BB-B39F-20A19F1EBA46}" destId="{3D42F57E-CF22-40DB-A0DD-D97FCCC236B1}" srcOrd="1" destOrd="0" presId="urn:microsoft.com/office/officeart/2018/5/layout/IconLeafLabelList"/>
    <dgm:cxn modelId="{D1EAB8FA-A73E-4F3A-B9FB-B6504E2E77A3}" type="presParOf" srcId="{A14D4E18-9C9B-48BB-B39F-20A19F1EBA46}" destId="{25368AF3-8248-47CD-A7C7-F3B470097762}" srcOrd="2" destOrd="0" presId="urn:microsoft.com/office/officeart/2018/5/layout/IconLeafLabelList"/>
    <dgm:cxn modelId="{9DC9B23E-425A-4F0D-A704-05D52F88836B}" type="presParOf" srcId="{A14D4E18-9C9B-48BB-B39F-20A19F1EBA46}" destId="{E2553285-4EAF-48E5-B9FC-8835EE88DF5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F81FFE3-37DF-43DA-AF21-E26C9DE52D1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199F86F3-95AD-4464-A020-C3621D113502}">
      <dgm:prSet/>
      <dgm:spPr/>
      <dgm:t>
        <a:bodyPr/>
        <a:lstStyle/>
        <a:p>
          <a:r>
            <a:rPr lang="en-US"/>
            <a:t>Best performing model was the Random Forest Classifier with an accuracy of 56.9 percent</a:t>
          </a:r>
        </a:p>
      </dgm:t>
    </dgm:pt>
    <dgm:pt modelId="{690D201D-40A1-42A9-961F-90AE84450510}" type="parTrans" cxnId="{23C1BE1E-E2DF-47AE-B9B4-51B2816A89C7}">
      <dgm:prSet/>
      <dgm:spPr/>
      <dgm:t>
        <a:bodyPr/>
        <a:lstStyle/>
        <a:p>
          <a:endParaRPr lang="en-US"/>
        </a:p>
      </dgm:t>
    </dgm:pt>
    <dgm:pt modelId="{30BC0D1F-975F-48F8-A17F-08AF6392E25E}" type="sibTrans" cxnId="{23C1BE1E-E2DF-47AE-B9B4-51B2816A89C7}">
      <dgm:prSet/>
      <dgm:spPr/>
      <dgm:t>
        <a:bodyPr/>
        <a:lstStyle/>
        <a:p>
          <a:endParaRPr lang="en-US"/>
        </a:p>
      </dgm:t>
    </dgm:pt>
    <dgm:pt modelId="{248AB5C2-ADFE-4048-948D-9164C418DA17}">
      <dgm:prSet/>
      <dgm:spPr/>
      <dgm:t>
        <a:bodyPr/>
        <a:lstStyle/>
        <a:p>
          <a:r>
            <a:rPr lang="en-US"/>
            <a:t>In terms of RMSE the Lasso, Ridge, and Linear Regression models performed the best, all under 0.50</a:t>
          </a:r>
        </a:p>
      </dgm:t>
    </dgm:pt>
    <dgm:pt modelId="{1C0AB37D-6C9C-47D8-B48D-9FD9902FD746}" type="parTrans" cxnId="{30BA13A1-1529-405A-A396-CD4042392109}">
      <dgm:prSet/>
      <dgm:spPr/>
      <dgm:t>
        <a:bodyPr/>
        <a:lstStyle/>
        <a:p>
          <a:endParaRPr lang="en-US"/>
        </a:p>
      </dgm:t>
    </dgm:pt>
    <dgm:pt modelId="{42479665-E282-426A-B739-3392B0C04293}" type="sibTrans" cxnId="{30BA13A1-1529-405A-A396-CD4042392109}">
      <dgm:prSet/>
      <dgm:spPr/>
      <dgm:t>
        <a:bodyPr/>
        <a:lstStyle/>
        <a:p>
          <a:endParaRPr lang="en-US"/>
        </a:p>
      </dgm:t>
    </dgm:pt>
    <dgm:pt modelId="{39AACF85-C78E-4F47-837D-B86922B27DBD}">
      <dgm:prSet/>
      <dgm:spPr/>
      <dgm:t>
        <a:bodyPr/>
        <a:lstStyle/>
        <a:p>
          <a:r>
            <a:rPr lang="en-US"/>
            <a:t>Feature importance played a key role in analysis and visualization direction</a:t>
          </a:r>
        </a:p>
      </dgm:t>
    </dgm:pt>
    <dgm:pt modelId="{85ACD39D-C495-4BCE-B4E6-82442DEAE1E0}" type="parTrans" cxnId="{EE0D6852-0473-4804-B0EC-B234007B18D9}">
      <dgm:prSet/>
      <dgm:spPr/>
      <dgm:t>
        <a:bodyPr/>
        <a:lstStyle/>
        <a:p>
          <a:endParaRPr lang="en-US"/>
        </a:p>
      </dgm:t>
    </dgm:pt>
    <dgm:pt modelId="{28145F9B-3D02-4304-9E70-722D6F282164}" type="sibTrans" cxnId="{EE0D6852-0473-4804-B0EC-B234007B18D9}">
      <dgm:prSet/>
      <dgm:spPr/>
      <dgm:t>
        <a:bodyPr/>
        <a:lstStyle/>
        <a:p>
          <a:endParaRPr lang="en-US"/>
        </a:p>
      </dgm:t>
    </dgm:pt>
    <dgm:pt modelId="{8B77EFC1-603A-49BC-8EA9-90F069941898}">
      <dgm:prSet/>
      <dgm:spPr/>
      <dgm:t>
        <a:bodyPr/>
        <a:lstStyle/>
        <a:p>
          <a:r>
            <a:rPr lang="en-US"/>
            <a:t>Many variables with little relationships led to difficulties in analysis</a:t>
          </a:r>
        </a:p>
      </dgm:t>
    </dgm:pt>
    <dgm:pt modelId="{CAE09EF4-0EFF-4C19-90E6-B5A6C9072961}" type="parTrans" cxnId="{C6F30CDE-CB82-47AC-A451-89D0133BDDB2}">
      <dgm:prSet/>
      <dgm:spPr/>
      <dgm:t>
        <a:bodyPr/>
        <a:lstStyle/>
        <a:p>
          <a:endParaRPr lang="en-US"/>
        </a:p>
      </dgm:t>
    </dgm:pt>
    <dgm:pt modelId="{FEC94927-0CB3-4D98-A957-CA8751E5B6C6}" type="sibTrans" cxnId="{C6F30CDE-CB82-47AC-A451-89D0133BDDB2}">
      <dgm:prSet/>
      <dgm:spPr/>
      <dgm:t>
        <a:bodyPr/>
        <a:lstStyle/>
        <a:p>
          <a:endParaRPr lang="en-US"/>
        </a:p>
      </dgm:t>
    </dgm:pt>
    <dgm:pt modelId="{3CF9A003-64C3-4927-89B1-B8E8D161FB0B}" type="pres">
      <dgm:prSet presAssocID="{5F81FFE3-37DF-43DA-AF21-E26C9DE52D10}" presName="root" presStyleCnt="0">
        <dgm:presLayoutVars>
          <dgm:dir/>
          <dgm:resizeHandles val="exact"/>
        </dgm:presLayoutVars>
      </dgm:prSet>
      <dgm:spPr/>
    </dgm:pt>
    <dgm:pt modelId="{D8DE0AD4-DF70-45B0-A136-BEB61E976578}" type="pres">
      <dgm:prSet presAssocID="{199F86F3-95AD-4464-A020-C3621D113502}" presName="compNode" presStyleCnt="0"/>
      <dgm:spPr/>
    </dgm:pt>
    <dgm:pt modelId="{5B8C28C6-5A65-47CF-88FD-D931720D59A1}" type="pres">
      <dgm:prSet presAssocID="{199F86F3-95AD-4464-A020-C3621D113502}" presName="bgRect" presStyleLbl="bgShp" presStyleIdx="0" presStyleCnt="4"/>
      <dgm:spPr/>
    </dgm:pt>
    <dgm:pt modelId="{10485EF0-9076-42A2-B809-C8CD34BBD33E}" type="pres">
      <dgm:prSet presAssocID="{199F86F3-95AD-4464-A020-C3621D11350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FFAD244E-A1C9-42BE-931E-97D05AFA63A2}" type="pres">
      <dgm:prSet presAssocID="{199F86F3-95AD-4464-A020-C3621D113502}" presName="spaceRect" presStyleCnt="0"/>
      <dgm:spPr/>
    </dgm:pt>
    <dgm:pt modelId="{F99621A3-B88C-4E9A-A063-D0DE6E754749}" type="pres">
      <dgm:prSet presAssocID="{199F86F3-95AD-4464-A020-C3621D113502}" presName="parTx" presStyleLbl="revTx" presStyleIdx="0" presStyleCnt="4">
        <dgm:presLayoutVars>
          <dgm:chMax val="0"/>
          <dgm:chPref val="0"/>
        </dgm:presLayoutVars>
      </dgm:prSet>
      <dgm:spPr/>
    </dgm:pt>
    <dgm:pt modelId="{107819AD-E462-44B0-9DEB-E2A1FA3B0587}" type="pres">
      <dgm:prSet presAssocID="{30BC0D1F-975F-48F8-A17F-08AF6392E25E}" presName="sibTrans" presStyleCnt="0"/>
      <dgm:spPr/>
    </dgm:pt>
    <dgm:pt modelId="{38855777-5519-4C98-B4B3-BCBC23F2D536}" type="pres">
      <dgm:prSet presAssocID="{248AB5C2-ADFE-4048-948D-9164C418DA17}" presName="compNode" presStyleCnt="0"/>
      <dgm:spPr/>
    </dgm:pt>
    <dgm:pt modelId="{8589CD78-290B-4B65-A702-4C7B1E2B82AA}" type="pres">
      <dgm:prSet presAssocID="{248AB5C2-ADFE-4048-948D-9164C418DA17}" presName="bgRect" presStyleLbl="bgShp" presStyleIdx="1" presStyleCnt="4"/>
      <dgm:spPr/>
    </dgm:pt>
    <dgm:pt modelId="{E4BBD6DC-3E91-44AA-9832-1968A9C0C680}" type="pres">
      <dgm:prSet presAssocID="{248AB5C2-ADFE-4048-948D-9164C418DA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DE2E7073-5EE0-4E0C-9DBB-20F364B49455}" type="pres">
      <dgm:prSet presAssocID="{248AB5C2-ADFE-4048-948D-9164C418DA17}" presName="spaceRect" presStyleCnt="0"/>
      <dgm:spPr/>
    </dgm:pt>
    <dgm:pt modelId="{660AB1FF-B197-4106-83B3-BB006A34CBC9}" type="pres">
      <dgm:prSet presAssocID="{248AB5C2-ADFE-4048-948D-9164C418DA17}" presName="parTx" presStyleLbl="revTx" presStyleIdx="1" presStyleCnt="4">
        <dgm:presLayoutVars>
          <dgm:chMax val="0"/>
          <dgm:chPref val="0"/>
        </dgm:presLayoutVars>
      </dgm:prSet>
      <dgm:spPr/>
    </dgm:pt>
    <dgm:pt modelId="{1B0E01CB-A05E-4D5F-8050-011A4F5DB49E}" type="pres">
      <dgm:prSet presAssocID="{42479665-E282-426A-B739-3392B0C04293}" presName="sibTrans" presStyleCnt="0"/>
      <dgm:spPr/>
    </dgm:pt>
    <dgm:pt modelId="{A15B125C-C537-4CF6-9236-1CF4586FB931}" type="pres">
      <dgm:prSet presAssocID="{39AACF85-C78E-4F47-837D-B86922B27DBD}" presName="compNode" presStyleCnt="0"/>
      <dgm:spPr/>
    </dgm:pt>
    <dgm:pt modelId="{0F560FC1-DE7C-4CFF-85A2-EC7AC521CCE8}" type="pres">
      <dgm:prSet presAssocID="{39AACF85-C78E-4F47-837D-B86922B27DBD}" presName="bgRect" presStyleLbl="bgShp" presStyleIdx="2" presStyleCnt="4"/>
      <dgm:spPr/>
    </dgm:pt>
    <dgm:pt modelId="{824DBC25-1CD9-41F5-BBE8-AB3F1B7E8838}" type="pres">
      <dgm:prSet presAssocID="{39AACF85-C78E-4F47-837D-B86922B27DB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A8C2536D-7C36-4484-82D6-F01F084DD1EE}" type="pres">
      <dgm:prSet presAssocID="{39AACF85-C78E-4F47-837D-B86922B27DBD}" presName="spaceRect" presStyleCnt="0"/>
      <dgm:spPr/>
    </dgm:pt>
    <dgm:pt modelId="{57F43F7B-8555-4183-9DC4-4C492DF0C367}" type="pres">
      <dgm:prSet presAssocID="{39AACF85-C78E-4F47-837D-B86922B27DBD}" presName="parTx" presStyleLbl="revTx" presStyleIdx="2" presStyleCnt="4">
        <dgm:presLayoutVars>
          <dgm:chMax val="0"/>
          <dgm:chPref val="0"/>
        </dgm:presLayoutVars>
      </dgm:prSet>
      <dgm:spPr/>
    </dgm:pt>
    <dgm:pt modelId="{3EC9F576-EA36-45E9-B620-8B96FF6FE3B1}" type="pres">
      <dgm:prSet presAssocID="{28145F9B-3D02-4304-9E70-722D6F282164}" presName="sibTrans" presStyleCnt="0"/>
      <dgm:spPr/>
    </dgm:pt>
    <dgm:pt modelId="{185635A1-3DA6-40A2-A06C-A82CC343BD12}" type="pres">
      <dgm:prSet presAssocID="{8B77EFC1-603A-49BC-8EA9-90F069941898}" presName="compNode" presStyleCnt="0"/>
      <dgm:spPr/>
    </dgm:pt>
    <dgm:pt modelId="{F39B7576-145F-404C-BB0A-AE90CF6A1578}" type="pres">
      <dgm:prSet presAssocID="{8B77EFC1-603A-49BC-8EA9-90F069941898}" presName="bgRect" presStyleLbl="bgShp" presStyleIdx="3" presStyleCnt="4"/>
      <dgm:spPr/>
    </dgm:pt>
    <dgm:pt modelId="{AE7B9D89-96C7-4FA0-A49C-CB00152F7A40}" type="pres">
      <dgm:prSet presAssocID="{8B77EFC1-603A-49BC-8EA9-90F06994189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 with solid fill"/>
        </a:ext>
      </dgm:extLst>
    </dgm:pt>
    <dgm:pt modelId="{CBA6B5CA-E1A7-4BD2-A046-D15F68C2273C}" type="pres">
      <dgm:prSet presAssocID="{8B77EFC1-603A-49BC-8EA9-90F069941898}" presName="spaceRect" presStyleCnt="0"/>
      <dgm:spPr/>
    </dgm:pt>
    <dgm:pt modelId="{3033C0D9-D4D0-4EE8-A428-2BDC61DC3C58}" type="pres">
      <dgm:prSet presAssocID="{8B77EFC1-603A-49BC-8EA9-90F06994189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781B60A-D703-4536-86E6-CCE68882C10D}" type="presOf" srcId="{5F81FFE3-37DF-43DA-AF21-E26C9DE52D10}" destId="{3CF9A003-64C3-4927-89B1-B8E8D161FB0B}" srcOrd="0" destOrd="0" presId="urn:microsoft.com/office/officeart/2018/2/layout/IconVerticalSolidList"/>
    <dgm:cxn modelId="{23C1BE1E-E2DF-47AE-B9B4-51B2816A89C7}" srcId="{5F81FFE3-37DF-43DA-AF21-E26C9DE52D10}" destId="{199F86F3-95AD-4464-A020-C3621D113502}" srcOrd="0" destOrd="0" parTransId="{690D201D-40A1-42A9-961F-90AE84450510}" sibTransId="{30BC0D1F-975F-48F8-A17F-08AF6392E25E}"/>
    <dgm:cxn modelId="{2F211D3C-1F5D-45DB-8F40-2E2773CBB7B1}" type="presOf" srcId="{8B77EFC1-603A-49BC-8EA9-90F069941898}" destId="{3033C0D9-D4D0-4EE8-A428-2BDC61DC3C58}" srcOrd="0" destOrd="0" presId="urn:microsoft.com/office/officeart/2018/2/layout/IconVerticalSolidList"/>
    <dgm:cxn modelId="{EE0D6852-0473-4804-B0EC-B234007B18D9}" srcId="{5F81FFE3-37DF-43DA-AF21-E26C9DE52D10}" destId="{39AACF85-C78E-4F47-837D-B86922B27DBD}" srcOrd="2" destOrd="0" parTransId="{85ACD39D-C495-4BCE-B4E6-82442DEAE1E0}" sibTransId="{28145F9B-3D02-4304-9E70-722D6F282164}"/>
    <dgm:cxn modelId="{2D417857-B029-48FA-9735-C653DFCBDE65}" type="presOf" srcId="{248AB5C2-ADFE-4048-948D-9164C418DA17}" destId="{660AB1FF-B197-4106-83B3-BB006A34CBC9}" srcOrd="0" destOrd="0" presId="urn:microsoft.com/office/officeart/2018/2/layout/IconVerticalSolidList"/>
    <dgm:cxn modelId="{A35A5883-F9FB-477A-8B4A-4F44258B7DCA}" type="presOf" srcId="{39AACF85-C78E-4F47-837D-B86922B27DBD}" destId="{57F43F7B-8555-4183-9DC4-4C492DF0C367}" srcOrd="0" destOrd="0" presId="urn:microsoft.com/office/officeart/2018/2/layout/IconVerticalSolidList"/>
    <dgm:cxn modelId="{30BA13A1-1529-405A-A396-CD4042392109}" srcId="{5F81FFE3-37DF-43DA-AF21-E26C9DE52D10}" destId="{248AB5C2-ADFE-4048-948D-9164C418DA17}" srcOrd="1" destOrd="0" parTransId="{1C0AB37D-6C9C-47D8-B48D-9FD9902FD746}" sibTransId="{42479665-E282-426A-B739-3392B0C04293}"/>
    <dgm:cxn modelId="{94EA2EDA-C93A-4A0A-9348-5962B825F3D4}" type="presOf" srcId="{199F86F3-95AD-4464-A020-C3621D113502}" destId="{F99621A3-B88C-4E9A-A063-D0DE6E754749}" srcOrd="0" destOrd="0" presId="urn:microsoft.com/office/officeart/2018/2/layout/IconVerticalSolidList"/>
    <dgm:cxn modelId="{C6F30CDE-CB82-47AC-A451-89D0133BDDB2}" srcId="{5F81FFE3-37DF-43DA-AF21-E26C9DE52D10}" destId="{8B77EFC1-603A-49BC-8EA9-90F069941898}" srcOrd="3" destOrd="0" parTransId="{CAE09EF4-0EFF-4C19-90E6-B5A6C9072961}" sibTransId="{FEC94927-0CB3-4D98-A957-CA8751E5B6C6}"/>
    <dgm:cxn modelId="{D992747F-31F6-48D7-8359-E46989BE5709}" type="presParOf" srcId="{3CF9A003-64C3-4927-89B1-B8E8D161FB0B}" destId="{D8DE0AD4-DF70-45B0-A136-BEB61E976578}" srcOrd="0" destOrd="0" presId="urn:microsoft.com/office/officeart/2018/2/layout/IconVerticalSolidList"/>
    <dgm:cxn modelId="{0A55E18D-1F30-4249-A574-C05048D3664E}" type="presParOf" srcId="{D8DE0AD4-DF70-45B0-A136-BEB61E976578}" destId="{5B8C28C6-5A65-47CF-88FD-D931720D59A1}" srcOrd="0" destOrd="0" presId="urn:microsoft.com/office/officeart/2018/2/layout/IconVerticalSolidList"/>
    <dgm:cxn modelId="{387D3D3E-E70A-4A74-A0E4-1628066221AF}" type="presParOf" srcId="{D8DE0AD4-DF70-45B0-A136-BEB61E976578}" destId="{10485EF0-9076-42A2-B809-C8CD34BBD33E}" srcOrd="1" destOrd="0" presId="urn:microsoft.com/office/officeart/2018/2/layout/IconVerticalSolidList"/>
    <dgm:cxn modelId="{2B0C32E3-C6F9-41F8-9D6E-8ECD346AFED3}" type="presParOf" srcId="{D8DE0AD4-DF70-45B0-A136-BEB61E976578}" destId="{FFAD244E-A1C9-42BE-931E-97D05AFA63A2}" srcOrd="2" destOrd="0" presId="urn:microsoft.com/office/officeart/2018/2/layout/IconVerticalSolidList"/>
    <dgm:cxn modelId="{1FAB2489-4D35-45E6-B727-95BEE1395FBD}" type="presParOf" srcId="{D8DE0AD4-DF70-45B0-A136-BEB61E976578}" destId="{F99621A3-B88C-4E9A-A063-D0DE6E754749}" srcOrd="3" destOrd="0" presId="urn:microsoft.com/office/officeart/2018/2/layout/IconVerticalSolidList"/>
    <dgm:cxn modelId="{2925A3DF-4ED2-4FB2-B077-955F0634EDBC}" type="presParOf" srcId="{3CF9A003-64C3-4927-89B1-B8E8D161FB0B}" destId="{107819AD-E462-44B0-9DEB-E2A1FA3B0587}" srcOrd="1" destOrd="0" presId="urn:microsoft.com/office/officeart/2018/2/layout/IconVerticalSolidList"/>
    <dgm:cxn modelId="{74029235-D097-404B-992F-293370D57ECB}" type="presParOf" srcId="{3CF9A003-64C3-4927-89B1-B8E8D161FB0B}" destId="{38855777-5519-4C98-B4B3-BCBC23F2D536}" srcOrd="2" destOrd="0" presId="urn:microsoft.com/office/officeart/2018/2/layout/IconVerticalSolidList"/>
    <dgm:cxn modelId="{BDD4848D-067E-44FD-ADDB-7AEE2722816F}" type="presParOf" srcId="{38855777-5519-4C98-B4B3-BCBC23F2D536}" destId="{8589CD78-290B-4B65-A702-4C7B1E2B82AA}" srcOrd="0" destOrd="0" presId="urn:microsoft.com/office/officeart/2018/2/layout/IconVerticalSolidList"/>
    <dgm:cxn modelId="{14319CE7-E9A5-4661-8112-D03A4017F397}" type="presParOf" srcId="{38855777-5519-4C98-B4B3-BCBC23F2D536}" destId="{E4BBD6DC-3E91-44AA-9832-1968A9C0C680}" srcOrd="1" destOrd="0" presId="urn:microsoft.com/office/officeart/2018/2/layout/IconVerticalSolidList"/>
    <dgm:cxn modelId="{8A82B235-279E-4093-A44F-9A3CDB8FD62B}" type="presParOf" srcId="{38855777-5519-4C98-B4B3-BCBC23F2D536}" destId="{DE2E7073-5EE0-4E0C-9DBB-20F364B49455}" srcOrd="2" destOrd="0" presId="urn:microsoft.com/office/officeart/2018/2/layout/IconVerticalSolidList"/>
    <dgm:cxn modelId="{63157C40-E353-441C-89A6-D05FB0344395}" type="presParOf" srcId="{38855777-5519-4C98-B4B3-BCBC23F2D536}" destId="{660AB1FF-B197-4106-83B3-BB006A34CBC9}" srcOrd="3" destOrd="0" presId="urn:microsoft.com/office/officeart/2018/2/layout/IconVerticalSolidList"/>
    <dgm:cxn modelId="{1D48E06C-C8A4-4375-9311-41E3307E0BF1}" type="presParOf" srcId="{3CF9A003-64C3-4927-89B1-B8E8D161FB0B}" destId="{1B0E01CB-A05E-4D5F-8050-011A4F5DB49E}" srcOrd="3" destOrd="0" presId="urn:microsoft.com/office/officeart/2018/2/layout/IconVerticalSolidList"/>
    <dgm:cxn modelId="{29A7EC6A-E17E-477C-A15A-B4751CE2F0B2}" type="presParOf" srcId="{3CF9A003-64C3-4927-89B1-B8E8D161FB0B}" destId="{A15B125C-C537-4CF6-9236-1CF4586FB931}" srcOrd="4" destOrd="0" presId="urn:microsoft.com/office/officeart/2018/2/layout/IconVerticalSolidList"/>
    <dgm:cxn modelId="{AFC2010A-9467-4E78-8D9B-56194AC2CF98}" type="presParOf" srcId="{A15B125C-C537-4CF6-9236-1CF4586FB931}" destId="{0F560FC1-DE7C-4CFF-85A2-EC7AC521CCE8}" srcOrd="0" destOrd="0" presId="urn:microsoft.com/office/officeart/2018/2/layout/IconVerticalSolidList"/>
    <dgm:cxn modelId="{B0B3EB81-C5EB-4E10-B18B-D64D5C50BC2C}" type="presParOf" srcId="{A15B125C-C537-4CF6-9236-1CF4586FB931}" destId="{824DBC25-1CD9-41F5-BBE8-AB3F1B7E8838}" srcOrd="1" destOrd="0" presId="urn:microsoft.com/office/officeart/2018/2/layout/IconVerticalSolidList"/>
    <dgm:cxn modelId="{2351B20E-607D-44A0-95C1-9DCA3247384F}" type="presParOf" srcId="{A15B125C-C537-4CF6-9236-1CF4586FB931}" destId="{A8C2536D-7C36-4484-82D6-F01F084DD1EE}" srcOrd="2" destOrd="0" presId="urn:microsoft.com/office/officeart/2018/2/layout/IconVerticalSolidList"/>
    <dgm:cxn modelId="{FF7375C2-4AB2-4896-B654-15007A705B12}" type="presParOf" srcId="{A15B125C-C537-4CF6-9236-1CF4586FB931}" destId="{57F43F7B-8555-4183-9DC4-4C492DF0C367}" srcOrd="3" destOrd="0" presId="urn:microsoft.com/office/officeart/2018/2/layout/IconVerticalSolidList"/>
    <dgm:cxn modelId="{B161DF92-FA2E-4DAD-987E-31AEFB107905}" type="presParOf" srcId="{3CF9A003-64C3-4927-89B1-B8E8D161FB0B}" destId="{3EC9F576-EA36-45E9-B620-8B96FF6FE3B1}" srcOrd="5" destOrd="0" presId="urn:microsoft.com/office/officeart/2018/2/layout/IconVerticalSolidList"/>
    <dgm:cxn modelId="{148EFFFC-705E-46D3-A50F-F39A0B11B19D}" type="presParOf" srcId="{3CF9A003-64C3-4927-89B1-B8E8D161FB0B}" destId="{185635A1-3DA6-40A2-A06C-A82CC343BD12}" srcOrd="6" destOrd="0" presId="urn:microsoft.com/office/officeart/2018/2/layout/IconVerticalSolidList"/>
    <dgm:cxn modelId="{D252DC95-F9A7-47EC-B7DF-FD0D05F8BFB0}" type="presParOf" srcId="{185635A1-3DA6-40A2-A06C-A82CC343BD12}" destId="{F39B7576-145F-404C-BB0A-AE90CF6A1578}" srcOrd="0" destOrd="0" presId="urn:microsoft.com/office/officeart/2018/2/layout/IconVerticalSolidList"/>
    <dgm:cxn modelId="{EAD81966-B11A-413C-AD65-4B99705CFFFA}" type="presParOf" srcId="{185635A1-3DA6-40A2-A06C-A82CC343BD12}" destId="{AE7B9D89-96C7-4FA0-A49C-CB00152F7A40}" srcOrd="1" destOrd="0" presId="urn:microsoft.com/office/officeart/2018/2/layout/IconVerticalSolidList"/>
    <dgm:cxn modelId="{954492B0-99A1-4879-93BA-B9C7BF651D12}" type="presParOf" srcId="{185635A1-3DA6-40A2-A06C-A82CC343BD12}" destId="{CBA6B5CA-E1A7-4BD2-A046-D15F68C2273C}" srcOrd="2" destOrd="0" presId="urn:microsoft.com/office/officeart/2018/2/layout/IconVerticalSolidList"/>
    <dgm:cxn modelId="{62510230-BFE9-4FB3-B57C-997C2BF17BA9}" type="presParOf" srcId="{185635A1-3DA6-40A2-A06C-A82CC343BD12}" destId="{3033C0D9-D4D0-4EE8-A428-2BDC61DC3C5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680BEFC-B599-45F8-BF00-E475B467D04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84B0E63-A6DF-42CF-AC5E-9CC6AD306060}">
      <dgm:prSet/>
      <dgm:spPr/>
      <dgm:t>
        <a:bodyPr/>
        <a:lstStyle/>
        <a:p>
          <a:r>
            <a:rPr lang="en-US"/>
            <a:t>Provide resources such as tutoring to help improve class ranking</a:t>
          </a:r>
        </a:p>
      </dgm:t>
    </dgm:pt>
    <dgm:pt modelId="{10695258-FA75-4863-807D-0CE8488CCE66}" type="parTrans" cxnId="{8E10106A-BA36-4F8A-8E57-9AD212492B40}">
      <dgm:prSet/>
      <dgm:spPr/>
      <dgm:t>
        <a:bodyPr/>
        <a:lstStyle/>
        <a:p>
          <a:endParaRPr lang="en-US"/>
        </a:p>
      </dgm:t>
    </dgm:pt>
    <dgm:pt modelId="{80CE6396-125B-4353-AD5E-28E751BB0FF0}" type="sibTrans" cxnId="{8E10106A-BA36-4F8A-8E57-9AD212492B40}">
      <dgm:prSet/>
      <dgm:spPr/>
      <dgm:t>
        <a:bodyPr/>
        <a:lstStyle/>
        <a:p>
          <a:endParaRPr lang="en-US"/>
        </a:p>
      </dgm:t>
    </dgm:pt>
    <dgm:pt modelId="{750C0631-EB05-492F-B287-D3EE87F58279}">
      <dgm:prSet/>
      <dgm:spPr/>
      <dgm:t>
        <a:bodyPr/>
        <a:lstStyle/>
        <a:p>
          <a:r>
            <a:rPr lang="en-US"/>
            <a:t>Discuss salary improvements that MBA can have with undergraduate students</a:t>
          </a:r>
        </a:p>
      </dgm:t>
    </dgm:pt>
    <dgm:pt modelId="{D60D4606-8718-4F43-AA66-5BDA689E7EEA}" type="parTrans" cxnId="{96FF9826-A769-433D-AC0C-AEE68698C368}">
      <dgm:prSet/>
      <dgm:spPr/>
      <dgm:t>
        <a:bodyPr/>
        <a:lstStyle/>
        <a:p>
          <a:endParaRPr lang="en-US"/>
        </a:p>
      </dgm:t>
    </dgm:pt>
    <dgm:pt modelId="{9FC9B9BE-A929-43EB-8941-EF2484E26C6E}" type="sibTrans" cxnId="{96FF9826-A769-433D-AC0C-AEE68698C368}">
      <dgm:prSet/>
      <dgm:spPr/>
      <dgm:t>
        <a:bodyPr/>
        <a:lstStyle/>
        <a:p>
          <a:endParaRPr lang="en-US"/>
        </a:p>
      </dgm:t>
    </dgm:pt>
    <dgm:pt modelId="{B83D6402-761D-41BB-9700-0A9C23789D5D}">
      <dgm:prSet/>
      <dgm:spPr/>
      <dgm:t>
        <a:bodyPr/>
        <a:lstStyle/>
        <a:p>
          <a:r>
            <a:rPr lang="en-US"/>
            <a:t>Study guides and learning sessions to help with GRE and GMAT tests</a:t>
          </a:r>
        </a:p>
      </dgm:t>
    </dgm:pt>
    <dgm:pt modelId="{533B39CF-F6C5-43FD-8C9B-E20C19BABF32}" type="parTrans" cxnId="{E390D200-9DC3-490E-8C88-DD5D9B610FD4}">
      <dgm:prSet/>
      <dgm:spPr/>
      <dgm:t>
        <a:bodyPr/>
        <a:lstStyle/>
        <a:p>
          <a:endParaRPr lang="en-US"/>
        </a:p>
      </dgm:t>
    </dgm:pt>
    <dgm:pt modelId="{E636E33C-D12D-4B9E-9C49-076859A8134D}" type="sibTrans" cxnId="{E390D200-9DC3-490E-8C88-DD5D9B610FD4}">
      <dgm:prSet/>
      <dgm:spPr/>
      <dgm:t>
        <a:bodyPr/>
        <a:lstStyle/>
        <a:p>
          <a:endParaRPr lang="en-US"/>
        </a:p>
      </dgm:t>
    </dgm:pt>
    <dgm:pt modelId="{68B6FC03-8993-4F30-99A7-85D3042B73D6}" type="pres">
      <dgm:prSet presAssocID="{F680BEFC-B599-45F8-BF00-E475B467D04C}" presName="root" presStyleCnt="0">
        <dgm:presLayoutVars>
          <dgm:dir/>
          <dgm:resizeHandles val="exact"/>
        </dgm:presLayoutVars>
      </dgm:prSet>
      <dgm:spPr/>
    </dgm:pt>
    <dgm:pt modelId="{FD87F7A0-52DD-4E9F-B5B1-9D61A012D6DA}" type="pres">
      <dgm:prSet presAssocID="{784B0E63-A6DF-42CF-AC5E-9CC6AD306060}" presName="compNode" presStyleCnt="0"/>
      <dgm:spPr/>
    </dgm:pt>
    <dgm:pt modelId="{AC792FA9-CB4F-4CE1-9CAD-563B3DEE6C9D}" type="pres">
      <dgm:prSet presAssocID="{784B0E63-A6DF-42CF-AC5E-9CC6AD306060}" presName="bgRect" presStyleLbl="bgShp" presStyleIdx="0" presStyleCnt="3"/>
      <dgm:spPr/>
    </dgm:pt>
    <dgm:pt modelId="{0587B6BB-04B5-49B9-8942-7CC39F07E431}" type="pres">
      <dgm:prSet presAssocID="{784B0E63-A6DF-42CF-AC5E-9CC6AD306060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4191DC41-FEEC-43E3-A067-D6632B6CCC77}" type="pres">
      <dgm:prSet presAssocID="{784B0E63-A6DF-42CF-AC5E-9CC6AD306060}" presName="spaceRect" presStyleCnt="0"/>
      <dgm:spPr/>
    </dgm:pt>
    <dgm:pt modelId="{78216DCC-4BBD-442A-8B08-34D8AA6A0194}" type="pres">
      <dgm:prSet presAssocID="{784B0E63-A6DF-42CF-AC5E-9CC6AD306060}" presName="parTx" presStyleLbl="revTx" presStyleIdx="0" presStyleCnt="3">
        <dgm:presLayoutVars>
          <dgm:chMax val="0"/>
          <dgm:chPref val="0"/>
        </dgm:presLayoutVars>
      </dgm:prSet>
      <dgm:spPr/>
    </dgm:pt>
    <dgm:pt modelId="{09C02D65-829A-46E8-B204-B85B4151F13B}" type="pres">
      <dgm:prSet presAssocID="{80CE6396-125B-4353-AD5E-28E751BB0FF0}" presName="sibTrans" presStyleCnt="0"/>
      <dgm:spPr/>
    </dgm:pt>
    <dgm:pt modelId="{41EA4E82-2DDE-432C-A691-47F19157DF48}" type="pres">
      <dgm:prSet presAssocID="{750C0631-EB05-492F-B287-D3EE87F58279}" presName="compNode" presStyleCnt="0"/>
      <dgm:spPr/>
    </dgm:pt>
    <dgm:pt modelId="{0E46F42E-4465-48E6-90A6-C1C93AFA74DC}" type="pres">
      <dgm:prSet presAssocID="{750C0631-EB05-492F-B287-D3EE87F58279}" presName="bgRect" presStyleLbl="bgShp" presStyleIdx="1" presStyleCnt="3"/>
      <dgm:spPr/>
    </dgm:pt>
    <dgm:pt modelId="{02549B89-5E09-47F0-B8D8-DF1CCA50B9D7}" type="pres">
      <dgm:prSet presAssocID="{750C0631-EB05-492F-B287-D3EE87F5827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0C50CED-F8E3-4072-A4B9-C4F24E1BDC44}" type="pres">
      <dgm:prSet presAssocID="{750C0631-EB05-492F-B287-D3EE87F58279}" presName="spaceRect" presStyleCnt="0"/>
      <dgm:spPr/>
    </dgm:pt>
    <dgm:pt modelId="{48C0D5E4-82D3-4D04-A4CB-3C0B7333607D}" type="pres">
      <dgm:prSet presAssocID="{750C0631-EB05-492F-B287-D3EE87F58279}" presName="parTx" presStyleLbl="revTx" presStyleIdx="1" presStyleCnt="3">
        <dgm:presLayoutVars>
          <dgm:chMax val="0"/>
          <dgm:chPref val="0"/>
        </dgm:presLayoutVars>
      </dgm:prSet>
      <dgm:spPr/>
    </dgm:pt>
    <dgm:pt modelId="{72197E4B-18F8-4ECD-9EC3-C9A8E96EB91D}" type="pres">
      <dgm:prSet presAssocID="{9FC9B9BE-A929-43EB-8941-EF2484E26C6E}" presName="sibTrans" presStyleCnt="0"/>
      <dgm:spPr/>
    </dgm:pt>
    <dgm:pt modelId="{67602553-A2D8-471B-A325-CF9CFC191400}" type="pres">
      <dgm:prSet presAssocID="{B83D6402-761D-41BB-9700-0A9C23789D5D}" presName="compNode" presStyleCnt="0"/>
      <dgm:spPr/>
    </dgm:pt>
    <dgm:pt modelId="{3E53DB64-1637-4E9F-A0A2-2DA081D0C0E0}" type="pres">
      <dgm:prSet presAssocID="{B83D6402-761D-41BB-9700-0A9C23789D5D}" presName="bgRect" presStyleLbl="bgShp" presStyleIdx="2" presStyleCnt="3"/>
      <dgm:spPr/>
    </dgm:pt>
    <dgm:pt modelId="{511A48CB-1A86-4208-BCB7-CAD444FB6883}" type="pres">
      <dgm:prSet presAssocID="{B83D6402-761D-41BB-9700-0A9C23789D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acher"/>
        </a:ext>
      </dgm:extLst>
    </dgm:pt>
    <dgm:pt modelId="{DCD6203D-56B9-468A-91C6-695C49CCFC80}" type="pres">
      <dgm:prSet presAssocID="{B83D6402-761D-41BB-9700-0A9C23789D5D}" presName="spaceRect" presStyleCnt="0"/>
      <dgm:spPr/>
    </dgm:pt>
    <dgm:pt modelId="{914834E1-3A0D-4051-A023-D410DF251101}" type="pres">
      <dgm:prSet presAssocID="{B83D6402-761D-41BB-9700-0A9C23789D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390D200-9DC3-490E-8C88-DD5D9B610FD4}" srcId="{F680BEFC-B599-45F8-BF00-E475B467D04C}" destId="{B83D6402-761D-41BB-9700-0A9C23789D5D}" srcOrd="2" destOrd="0" parTransId="{533B39CF-F6C5-43FD-8C9B-E20C19BABF32}" sibTransId="{E636E33C-D12D-4B9E-9C49-076859A8134D}"/>
    <dgm:cxn modelId="{96FF9826-A769-433D-AC0C-AEE68698C368}" srcId="{F680BEFC-B599-45F8-BF00-E475B467D04C}" destId="{750C0631-EB05-492F-B287-D3EE87F58279}" srcOrd="1" destOrd="0" parTransId="{D60D4606-8718-4F43-AA66-5BDA689E7EEA}" sibTransId="{9FC9B9BE-A929-43EB-8941-EF2484E26C6E}"/>
    <dgm:cxn modelId="{8E10106A-BA36-4F8A-8E57-9AD212492B40}" srcId="{F680BEFC-B599-45F8-BF00-E475B467D04C}" destId="{784B0E63-A6DF-42CF-AC5E-9CC6AD306060}" srcOrd="0" destOrd="0" parTransId="{10695258-FA75-4863-807D-0CE8488CCE66}" sibTransId="{80CE6396-125B-4353-AD5E-28E751BB0FF0}"/>
    <dgm:cxn modelId="{D6504E4C-78AA-4577-9F8F-5316049F7E24}" type="presOf" srcId="{B83D6402-761D-41BB-9700-0A9C23789D5D}" destId="{914834E1-3A0D-4051-A023-D410DF251101}" srcOrd="0" destOrd="0" presId="urn:microsoft.com/office/officeart/2018/2/layout/IconVerticalSolidList"/>
    <dgm:cxn modelId="{5555DB77-9D8A-498E-8538-C59FF7D2902A}" type="presOf" srcId="{750C0631-EB05-492F-B287-D3EE87F58279}" destId="{48C0D5E4-82D3-4D04-A4CB-3C0B7333607D}" srcOrd="0" destOrd="0" presId="urn:microsoft.com/office/officeart/2018/2/layout/IconVerticalSolidList"/>
    <dgm:cxn modelId="{31A2D3B4-2949-49DE-B39F-2AF21E5235A2}" type="presOf" srcId="{F680BEFC-B599-45F8-BF00-E475B467D04C}" destId="{68B6FC03-8993-4F30-99A7-85D3042B73D6}" srcOrd="0" destOrd="0" presId="urn:microsoft.com/office/officeart/2018/2/layout/IconVerticalSolidList"/>
    <dgm:cxn modelId="{6C648DF8-637E-4044-9E46-10BC9418BC79}" type="presOf" srcId="{784B0E63-A6DF-42CF-AC5E-9CC6AD306060}" destId="{78216DCC-4BBD-442A-8B08-34D8AA6A0194}" srcOrd="0" destOrd="0" presId="urn:microsoft.com/office/officeart/2018/2/layout/IconVerticalSolidList"/>
    <dgm:cxn modelId="{B12DB338-F2A4-41BC-A0C1-FE92A2BE42E1}" type="presParOf" srcId="{68B6FC03-8993-4F30-99A7-85D3042B73D6}" destId="{FD87F7A0-52DD-4E9F-B5B1-9D61A012D6DA}" srcOrd="0" destOrd="0" presId="urn:microsoft.com/office/officeart/2018/2/layout/IconVerticalSolidList"/>
    <dgm:cxn modelId="{7EA8B08F-8E88-4802-BF08-0CF97FA061B2}" type="presParOf" srcId="{FD87F7A0-52DD-4E9F-B5B1-9D61A012D6DA}" destId="{AC792FA9-CB4F-4CE1-9CAD-563B3DEE6C9D}" srcOrd="0" destOrd="0" presId="urn:microsoft.com/office/officeart/2018/2/layout/IconVerticalSolidList"/>
    <dgm:cxn modelId="{6587F665-C7B8-4DFA-802A-F594A36558B0}" type="presParOf" srcId="{FD87F7A0-52DD-4E9F-B5B1-9D61A012D6DA}" destId="{0587B6BB-04B5-49B9-8942-7CC39F07E431}" srcOrd="1" destOrd="0" presId="urn:microsoft.com/office/officeart/2018/2/layout/IconVerticalSolidList"/>
    <dgm:cxn modelId="{38754813-653A-4FE9-A6A5-877150804A4C}" type="presParOf" srcId="{FD87F7A0-52DD-4E9F-B5B1-9D61A012D6DA}" destId="{4191DC41-FEEC-43E3-A067-D6632B6CCC77}" srcOrd="2" destOrd="0" presId="urn:microsoft.com/office/officeart/2018/2/layout/IconVerticalSolidList"/>
    <dgm:cxn modelId="{E98E2806-0B32-4C69-9D21-FCF7D2B79727}" type="presParOf" srcId="{FD87F7A0-52DD-4E9F-B5B1-9D61A012D6DA}" destId="{78216DCC-4BBD-442A-8B08-34D8AA6A0194}" srcOrd="3" destOrd="0" presId="urn:microsoft.com/office/officeart/2018/2/layout/IconVerticalSolidList"/>
    <dgm:cxn modelId="{064D037F-6567-4284-B5E0-DCEB67AD805D}" type="presParOf" srcId="{68B6FC03-8993-4F30-99A7-85D3042B73D6}" destId="{09C02D65-829A-46E8-B204-B85B4151F13B}" srcOrd="1" destOrd="0" presId="urn:microsoft.com/office/officeart/2018/2/layout/IconVerticalSolidList"/>
    <dgm:cxn modelId="{7BB0C34D-739F-45EB-9DD2-889975ED5532}" type="presParOf" srcId="{68B6FC03-8993-4F30-99A7-85D3042B73D6}" destId="{41EA4E82-2DDE-432C-A691-47F19157DF48}" srcOrd="2" destOrd="0" presId="urn:microsoft.com/office/officeart/2018/2/layout/IconVerticalSolidList"/>
    <dgm:cxn modelId="{CA9D388E-1E09-4764-919B-24FF361DFB77}" type="presParOf" srcId="{41EA4E82-2DDE-432C-A691-47F19157DF48}" destId="{0E46F42E-4465-48E6-90A6-C1C93AFA74DC}" srcOrd="0" destOrd="0" presId="urn:microsoft.com/office/officeart/2018/2/layout/IconVerticalSolidList"/>
    <dgm:cxn modelId="{4663AFF0-9F63-40B2-B624-C7C565116338}" type="presParOf" srcId="{41EA4E82-2DDE-432C-A691-47F19157DF48}" destId="{02549B89-5E09-47F0-B8D8-DF1CCA50B9D7}" srcOrd="1" destOrd="0" presId="urn:microsoft.com/office/officeart/2018/2/layout/IconVerticalSolidList"/>
    <dgm:cxn modelId="{7624838A-D0B6-4EC7-B611-43BB51FDE661}" type="presParOf" srcId="{41EA4E82-2DDE-432C-A691-47F19157DF48}" destId="{40C50CED-F8E3-4072-A4B9-C4F24E1BDC44}" srcOrd="2" destOrd="0" presId="urn:microsoft.com/office/officeart/2018/2/layout/IconVerticalSolidList"/>
    <dgm:cxn modelId="{F69E7531-5CEB-4A92-8A76-046F565EAEB2}" type="presParOf" srcId="{41EA4E82-2DDE-432C-A691-47F19157DF48}" destId="{48C0D5E4-82D3-4D04-A4CB-3C0B7333607D}" srcOrd="3" destOrd="0" presId="urn:microsoft.com/office/officeart/2018/2/layout/IconVerticalSolidList"/>
    <dgm:cxn modelId="{CEB91E1D-4C45-496D-B837-FD667E0CEE95}" type="presParOf" srcId="{68B6FC03-8993-4F30-99A7-85D3042B73D6}" destId="{72197E4B-18F8-4ECD-9EC3-C9A8E96EB91D}" srcOrd="3" destOrd="0" presId="urn:microsoft.com/office/officeart/2018/2/layout/IconVerticalSolidList"/>
    <dgm:cxn modelId="{0FD4271A-6C45-455A-A53E-43B58007602B}" type="presParOf" srcId="{68B6FC03-8993-4F30-99A7-85D3042B73D6}" destId="{67602553-A2D8-471B-A325-CF9CFC191400}" srcOrd="4" destOrd="0" presId="urn:microsoft.com/office/officeart/2018/2/layout/IconVerticalSolidList"/>
    <dgm:cxn modelId="{C4F0E317-A12E-4F70-8B93-669A2DD0B748}" type="presParOf" srcId="{67602553-A2D8-471B-A325-CF9CFC191400}" destId="{3E53DB64-1637-4E9F-A0A2-2DA081D0C0E0}" srcOrd="0" destOrd="0" presId="urn:microsoft.com/office/officeart/2018/2/layout/IconVerticalSolidList"/>
    <dgm:cxn modelId="{8334B1BD-4EC6-4E14-BB3E-CCC10B1FA8E6}" type="presParOf" srcId="{67602553-A2D8-471B-A325-CF9CFC191400}" destId="{511A48CB-1A86-4208-BCB7-CAD444FB6883}" srcOrd="1" destOrd="0" presId="urn:microsoft.com/office/officeart/2018/2/layout/IconVerticalSolidList"/>
    <dgm:cxn modelId="{B0D75988-7D2A-4626-98CF-D9175F31E4CC}" type="presParOf" srcId="{67602553-A2D8-471B-A325-CF9CFC191400}" destId="{DCD6203D-56B9-468A-91C6-695C49CCFC80}" srcOrd="2" destOrd="0" presId="urn:microsoft.com/office/officeart/2018/2/layout/IconVerticalSolidList"/>
    <dgm:cxn modelId="{D0475EB0-F3DB-489A-B7E1-858ECFA22517}" type="presParOf" srcId="{67602553-A2D8-471B-A325-CF9CFC191400}" destId="{914834E1-3A0D-4051-A023-D410DF25110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931955-F33B-4781-84EA-0AA48ED07DDB}">
      <dsp:nvSpPr>
        <dsp:cNvPr id="0" name=""/>
        <dsp:cNvSpPr/>
      </dsp:nvSpPr>
      <dsp:spPr>
        <a:xfrm>
          <a:off x="0" y="1687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A486B7-907B-47D6-A6C7-087944EBAAF8}">
      <dsp:nvSpPr>
        <dsp:cNvPr id="0" name=""/>
        <dsp:cNvSpPr/>
      </dsp:nvSpPr>
      <dsp:spPr>
        <a:xfrm>
          <a:off x="258752" y="194148"/>
          <a:ext cx="470459" cy="470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A85C7-6837-47C4-AC3E-D77C7E5FD951}">
      <dsp:nvSpPr>
        <dsp:cNvPr id="0" name=""/>
        <dsp:cNvSpPr/>
      </dsp:nvSpPr>
      <dsp:spPr>
        <a:xfrm>
          <a:off x="987964" y="1687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Domain – Master’s Degree decision making</a:t>
          </a:r>
        </a:p>
      </dsp:txBody>
      <dsp:txXfrm>
        <a:off x="987964" y="1687"/>
        <a:ext cx="9347385" cy="855380"/>
      </dsp:txXfrm>
    </dsp:sp>
    <dsp:sp modelId="{F4E762E1-D5A0-43B8-A2DE-C94D0606C4F3}">
      <dsp:nvSpPr>
        <dsp:cNvPr id="0" name=""/>
        <dsp:cNvSpPr/>
      </dsp:nvSpPr>
      <dsp:spPr>
        <a:xfrm>
          <a:off x="0" y="1070912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AE5DA-2CCF-42BC-9CC2-AA39CBEFABE4}">
      <dsp:nvSpPr>
        <dsp:cNvPr id="0" name=""/>
        <dsp:cNvSpPr/>
      </dsp:nvSpPr>
      <dsp:spPr>
        <a:xfrm>
          <a:off x="258752" y="1263373"/>
          <a:ext cx="470459" cy="470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97AB9D-1C68-4ADD-AA99-FBF674054CEE}">
      <dsp:nvSpPr>
        <dsp:cNvPr id="0" name=""/>
        <dsp:cNvSpPr/>
      </dsp:nvSpPr>
      <dsp:spPr>
        <a:xfrm>
          <a:off x="987964" y="1070912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Specific Problem – What factors have the most influence over a student's decision to pursue an MBA?</a:t>
          </a:r>
        </a:p>
      </dsp:txBody>
      <dsp:txXfrm>
        <a:off x="987964" y="1070912"/>
        <a:ext cx="9347385" cy="855380"/>
      </dsp:txXfrm>
    </dsp:sp>
    <dsp:sp modelId="{9793F03E-89DB-4756-8B3D-F9455D85522D}">
      <dsp:nvSpPr>
        <dsp:cNvPr id="0" name=""/>
        <dsp:cNvSpPr/>
      </dsp:nvSpPr>
      <dsp:spPr>
        <a:xfrm>
          <a:off x="0" y="2140138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4DB8D7-F099-41D6-8AEE-E35449C206E5}">
      <dsp:nvSpPr>
        <dsp:cNvPr id="0" name=""/>
        <dsp:cNvSpPr/>
      </dsp:nvSpPr>
      <dsp:spPr>
        <a:xfrm>
          <a:off x="258752" y="2332598"/>
          <a:ext cx="470459" cy="470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588E2-CE75-4455-8FB2-C55E66A37A80}">
      <dsp:nvSpPr>
        <dsp:cNvPr id="0" name=""/>
        <dsp:cNvSpPr/>
      </dsp:nvSpPr>
      <dsp:spPr>
        <a:xfrm>
          <a:off x="987964" y="2140138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Gather insights from research done and potential surveys</a:t>
          </a:r>
        </a:p>
      </dsp:txBody>
      <dsp:txXfrm>
        <a:off x="987964" y="2140138"/>
        <a:ext cx="9347385" cy="855380"/>
      </dsp:txXfrm>
    </dsp:sp>
    <dsp:sp modelId="{76F2481E-2303-4D72-800A-790F464BE2FC}">
      <dsp:nvSpPr>
        <dsp:cNvPr id="0" name=""/>
        <dsp:cNvSpPr/>
      </dsp:nvSpPr>
      <dsp:spPr>
        <a:xfrm>
          <a:off x="0" y="3209363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FAF69C-529E-47EE-897F-F6591AD36E14}">
      <dsp:nvSpPr>
        <dsp:cNvPr id="0" name=""/>
        <dsp:cNvSpPr/>
      </dsp:nvSpPr>
      <dsp:spPr>
        <a:xfrm>
          <a:off x="258752" y="3401823"/>
          <a:ext cx="470459" cy="470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F50AAE-D84A-4872-B900-AA84C07DB446}">
      <dsp:nvSpPr>
        <dsp:cNvPr id="0" name=""/>
        <dsp:cNvSpPr/>
      </dsp:nvSpPr>
      <dsp:spPr>
        <a:xfrm>
          <a:off x="987964" y="3209363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will be helpful for context and validation when presenting</a:t>
          </a:r>
        </a:p>
      </dsp:txBody>
      <dsp:txXfrm>
        <a:off x="987964" y="3209363"/>
        <a:ext cx="9347385" cy="8553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AADBF4-2D7B-4156-A216-5752A1169021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306DE1-3C7B-4D81-AE43-38092D9EC734}">
      <dsp:nvSpPr>
        <dsp:cNvPr id="0" name=""/>
        <dsp:cNvSpPr/>
      </dsp:nvSpPr>
      <dsp:spPr>
        <a:xfrm>
          <a:off x="0" y="611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Entrepreneurial Interest column</a:t>
          </a:r>
        </a:p>
      </dsp:txBody>
      <dsp:txXfrm>
        <a:off x="0" y="611"/>
        <a:ext cx="7306056" cy="1001937"/>
      </dsp:txXfrm>
    </dsp:sp>
    <dsp:sp modelId="{439615C4-B674-4E85-8561-D0643BC74611}">
      <dsp:nvSpPr>
        <dsp:cNvPr id="0" name=""/>
        <dsp:cNvSpPr/>
      </dsp:nvSpPr>
      <dsp:spPr>
        <a:xfrm>
          <a:off x="0" y="1002549"/>
          <a:ext cx="7306056" cy="0"/>
        </a:xfrm>
        <a:prstGeom prst="line">
          <a:avLst/>
        </a:prstGeom>
        <a:solidFill>
          <a:schemeClr val="accent2">
            <a:hueOff val="-260332"/>
            <a:satOff val="-5408"/>
            <a:lumOff val="-1471"/>
            <a:alphaOff val="0"/>
          </a:schemeClr>
        </a:solidFill>
        <a:ln w="12700" cap="flat" cmpd="sng" algn="ctr">
          <a:solidFill>
            <a:schemeClr val="accent2">
              <a:hueOff val="-260332"/>
              <a:satOff val="-5408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614787-5AFA-4E4C-BB46-0253DAF889A6}">
      <dsp:nvSpPr>
        <dsp:cNvPr id="0" name=""/>
        <dsp:cNvSpPr/>
      </dsp:nvSpPr>
      <dsp:spPr>
        <a:xfrm>
          <a:off x="0" y="1002549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Dropped Networking Importance column</a:t>
          </a:r>
        </a:p>
      </dsp:txBody>
      <dsp:txXfrm>
        <a:off x="0" y="1002549"/>
        <a:ext cx="7306056" cy="1001937"/>
      </dsp:txXfrm>
    </dsp:sp>
    <dsp:sp modelId="{23FB82A5-DC2C-4BA2-96C0-07E284B3D510}">
      <dsp:nvSpPr>
        <dsp:cNvPr id="0" name=""/>
        <dsp:cNvSpPr/>
      </dsp:nvSpPr>
      <dsp:spPr>
        <a:xfrm>
          <a:off x="0" y="2004487"/>
          <a:ext cx="7306056" cy="0"/>
        </a:xfrm>
        <a:prstGeom prst="line">
          <a:avLst/>
        </a:prstGeom>
        <a:solidFill>
          <a:schemeClr val="accent2">
            <a:hueOff val="-520665"/>
            <a:satOff val="-10816"/>
            <a:lumOff val="-2941"/>
            <a:alphaOff val="0"/>
          </a:schemeClr>
        </a:solidFill>
        <a:ln w="12700" cap="flat" cmpd="sng" algn="ctr">
          <a:solidFill>
            <a:schemeClr val="accent2">
              <a:hueOff val="-520665"/>
              <a:satOff val="-10816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DFE39-92B0-45E1-A5C4-02C62D09D2F7}">
      <dsp:nvSpPr>
        <dsp:cNvPr id="0" name=""/>
        <dsp:cNvSpPr/>
      </dsp:nvSpPr>
      <dsp:spPr>
        <a:xfrm>
          <a:off x="0" y="2004487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Salary Difference column</a:t>
          </a:r>
        </a:p>
      </dsp:txBody>
      <dsp:txXfrm>
        <a:off x="0" y="2004487"/>
        <a:ext cx="7306056" cy="1001937"/>
      </dsp:txXfrm>
    </dsp:sp>
    <dsp:sp modelId="{B47680FC-14E8-4009-AE6E-5969CCAA57B7}">
      <dsp:nvSpPr>
        <dsp:cNvPr id="0" name=""/>
        <dsp:cNvSpPr/>
      </dsp:nvSpPr>
      <dsp:spPr>
        <a:xfrm>
          <a:off x="0" y="3006424"/>
          <a:ext cx="7306056" cy="0"/>
        </a:xfrm>
        <a:prstGeom prst="line">
          <a:avLst/>
        </a:prstGeom>
        <a:solidFill>
          <a:schemeClr val="accent2">
            <a:hueOff val="-780997"/>
            <a:satOff val="-16223"/>
            <a:lumOff val="-4412"/>
            <a:alphaOff val="0"/>
          </a:schemeClr>
        </a:solidFill>
        <a:ln w="12700" cap="flat" cmpd="sng" algn="ctr">
          <a:solidFill>
            <a:schemeClr val="accent2">
              <a:hueOff val="-780997"/>
              <a:satOff val="-16223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85C085-784A-49D7-BC6B-4C851B8210DE}">
      <dsp:nvSpPr>
        <dsp:cNvPr id="0" name=""/>
        <dsp:cNvSpPr/>
      </dsp:nvSpPr>
      <dsp:spPr>
        <a:xfrm>
          <a:off x="0" y="3006424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Created Percent of Life Worked column</a:t>
          </a:r>
        </a:p>
      </dsp:txBody>
      <dsp:txXfrm>
        <a:off x="0" y="3006424"/>
        <a:ext cx="7306056" cy="1001937"/>
      </dsp:txXfrm>
    </dsp:sp>
    <dsp:sp modelId="{F325185E-9D23-4AC5-8B72-10EE48FAA9DD}">
      <dsp:nvSpPr>
        <dsp:cNvPr id="0" name=""/>
        <dsp:cNvSpPr/>
      </dsp:nvSpPr>
      <dsp:spPr>
        <a:xfrm>
          <a:off x="0" y="4008362"/>
          <a:ext cx="7306056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0AC60C-4C3C-493B-9BC0-449E33D9280F}">
      <dsp:nvSpPr>
        <dsp:cNvPr id="0" name=""/>
        <dsp:cNvSpPr/>
      </dsp:nvSpPr>
      <dsp:spPr>
        <a:xfrm>
          <a:off x="0" y="4008362"/>
          <a:ext cx="7306056" cy="1001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Create 5 KPIs to help better understand the data</a:t>
          </a:r>
        </a:p>
      </dsp:txBody>
      <dsp:txXfrm>
        <a:off x="0" y="4008362"/>
        <a:ext cx="7306056" cy="100193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11947C-2033-4E0D-AFBF-8BEA1F9E5343}">
      <dsp:nvSpPr>
        <dsp:cNvPr id="0" name=""/>
        <dsp:cNvSpPr/>
      </dsp:nvSpPr>
      <dsp:spPr>
        <a:xfrm>
          <a:off x="0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Cleaning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Checking for outliers, potentially removing columns</a:t>
          </a:r>
        </a:p>
      </dsp:txBody>
      <dsp:txXfrm>
        <a:off x="0" y="1420767"/>
        <a:ext cx="3403415" cy="2243317"/>
      </dsp:txXfrm>
    </dsp:sp>
    <dsp:sp modelId="{2D024240-C864-42C8-BF9B-87DEDFBC3613}">
      <dsp:nvSpPr>
        <dsp:cNvPr id="0" name=""/>
        <dsp:cNvSpPr/>
      </dsp:nvSpPr>
      <dsp:spPr>
        <a:xfrm>
          <a:off x="1140878" y="373886"/>
          <a:ext cx="1121658" cy="112165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305141" y="538149"/>
        <a:ext cx="793132" cy="793132"/>
      </dsp:txXfrm>
    </dsp:sp>
    <dsp:sp modelId="{6E08CA7B-6FC8-4332-BA84-A7D9C8126699}">
      <dsp:nvSpPr>
        <dsp:cNvPr id="0" name=""/>
        <dsp:cNvSpPr/>
      </dsp:nvSpPr>
      <dsp:spPr>
        <a:xfrm>
          <a:off x="0" y="3738791"/>
          <a:ext cx="3403415" cy="72"/>
        </a:xfrm>
        <a:prstGeom prst="rect">
          <a:avLst/>
        </a:prstGeom>
        <a:solidFill>
          <a:schemeClr val="accent2">
            <a:hueOff val="-208266"/>
            <a:satOff val="-4326"/>
            <a:lumOff val="-1176"/>
            <a:alphaOff val="0"/>
          </a:schemeClr>
        </a:solidFill>
        <a:ln w="12700" cap="flat" cmpd="sng" algn="ctr">
          <a:solidFill>
            <a:schemeClr val="accent2">
              <a:hueOff val="-208266"/>
              <a:satOff val="-4326"/>
              <a:lumOff val="-11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F79142-966F-44A6-AA12-87250076972C}">
      <dsp:nvSpPr>
        <dsp:cNvPr id="0" name=""/>
        <dsp:cNvSpPr/>
      </dsp:nvSpPr>
      <dsp:spPr>
        <a:xfrm>
          <a:off x="3743756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418313"/>
            <a:satOff val="-15017"/>
            <a:lumOff val="-9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418313"/>
              <a:satOff val="-15017"/>
              <a:lumOff val="-9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Wrangling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none" kern="1200" dirty="0"/>
            <a:t>D</a:t>
          </a:r>
          <a:r>
            <a:rPr lang="en-US" sz="2500" kern="1200" dirty="0"/>
            <a:t>eciding what columns to keep/remove/add</a:t>
          </a:r>
        </a:p>
      </dsp:txBody>
      <dsp:txXfrm>
        <a:off x="3743756" y="1420767"/>
        <a:ext cx="3403415" cy="2243317"/>
      </dsp:txXfrm>
    </dsp:sp>
    <dsp:sp modelId="{B3DB499F-18EC-4BC3-94F8-D6B51BB66D46}">
      <dsp:nvSpPr>
        <dsp:cNvPr id="0" name=""/>
        <dsp:cNvSpPr/>
      </dsp:nvSpPr>
      <dsp:spPr>
        <a:xfrm>
          <a:off x="4884635" y="373886"/>
          <a:ext cx="1121658" cy="1121658"/>
        </a:xfrm>
        <a:prstGeom prst="ellipse">
          <a:avLst/>
        </a:prstGeom>
        <a:solidFill>
          <a:schemeClr val="accent2">
            <a:hueOff val="-416532"/>
            <a:satOff val="-8652"/>
            <a:lumOff val="-2353"/>
            <a:alphaOff val="0"/>
          </a:schemeClr>
        </a:solidFill>
        <a:ln w="12700" cap="flat" cmpd="sng" algn="ctr">
          <a:solidFill>
            <a:schemeClr val="accent2">
              <a:hueOff val="-416532"/>
              <a:satOff val="-8652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5048898" y="538149"/>
        <a:ext cx="793132" cy="793132"/>
      </dsp:txXfrm>
    </dsp:sp>
    <dsp:sp modelId="{CD3B6FBD-B38B-44C3-809E-63A087EA05AF}">
      <dsp:nvSpPr>
        <dsp:cNvPr id="0" name=""/>
        <dsp:cNvSpPr/>
      </dsp:nvSpPr>
      <dsp:spPr>
        <a:xfrm>
          <a:off x="3743756" y="3738791"/>
          <a:ext cx="3403415" cy="72"/>
        </a:xfrm>
        <a:prstGeom prst="rect">
          <a:avLst/>
        </a:prstGeom>
        <a:solidFill>
          <a:schemeClr val="accent2">
            <a:hueOff val="-624797"/>
            <a:satOff val="-12979"/>
            <a:lumOff val="-3529"/>
            <a:alphaOff val="0"/>
          </a:schemeClr>
        </a:solidFill>
        <a:ln w="12700" cap="flat" cmpd="sng" algn="ctr">
          <a:solidFill>
            <a:schemeClr val="accent2">
              <a:hueOff val="-624797"/>
              <a:satOff val="-12979"/>
              <a:lumOff val="-35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8E77C5-36CC-46A6-B59C-5F255D1C27AF}">
      <dsp:nvSpPr>
        <dsp:cNvPr id="0" name=""/>
        <dsp:cNvSpPr/>
      </dsp:nvSpPr>
      <dsp:spPr>
        <a:xfrm>
          <a:off x="7487513" y="0"/>
          <a:ext cx="3403415" cy="3738863"/>
        </a:xfrm>
        <a:prstGeom prst="rect">
          <a:avLst/>
        </a:prstGeom>
        <a:solidFill>
          <a:schemeClr val="accent2">
            <a:tint val="40000"/>
            <a:alpha val="90000"/>
            <a:hueOff val="-836627"/>
            <a:satOff val="-30034"/>
            <a:lumOff val="-193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36627"/>
              <a:satOff val="-30034"/>
              <a:lumOff val="-19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65343" tIns="330200" rIns="265343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u="sng" kern="1200" dirty="0"/>
            <a:t>Preparing  </a:t>
          </a:r>
        </a:p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Adding columns</a:t>
          </a:r>
        </a:p>
      </dsp:txBody>
      <dsp:txXfrm>
        <a:off x="7487513" y="1420767"/>
        <a:ext cx="3403415" cy="2243317"/>
      </dsp:txXfrm>
    </dsp:sp>
    <dsp:sp modelId="{E262C9F2-650C-4BCB-8590-E22CCAADA71D}">
      <dsp:nvSpPr>
        <dsp:cNvPr id="0" name=""/>
        <dsp:cNvSpPr/>
      </dsp:nvSpPr>
      <dsp:spPr>
        <a:xfrm>
          <a:off x="8628391" y="373886"/>
          <a:ext cx="1121658" cy="1121658"/>
        </a:xfrm>
        <a:prstGeom prst="ellipse">
          <a:avLst/>
        </a:prstGeom>
        <a:solidFill>
          <a:schemeClr val="accent2">
            <a:hueOff val="-833063"/>
            <a:satOff val="-17305"/>
            <a:lumOff val="-4706"/>
            <a:alphaOff val="0"/>
          </a:schemeClr>
        </a:solidFill>
        <a:ln w="12700" cap="flat" cmpd="sng" algn="ctr">
          <a:solidFill>
            <a:schemeClr val="accent2">
              <a:hueOff val="-833063"/>
              <a:satOff val="-17305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449" tIns="12700" rIns="87449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792654" y="538149"/>
        <a:ext cx="793132" cy="793132"/>
      </dsp:txXfrm>
    </dsp:sp>
    <dsp:sp modelId="{A17AA497-3FF0-4F5E-884F-A51A65D0470B}">
      <dsp:nvSpPr>
        <dsp:cNvPr id="0" name=""/>
        <dsp:cNvSpPr/>
      </dsp:nvSpPr>
      <dsp:spPr>
        <a:xfrm>
          <a:off x="7487513" y="3738791"/>
          <a:ext cx="3403415" cy="72"/>
        </a:xfrm>
        <a:prstGeom prst="rect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1242C9-1A1E-44EC-B7E1-65BA9C516045}">
      <dsp:nvSpPr>
        <dsp:cNvPr id="0" name=""/>
        <dsp:cNvSpPr/>
      </dsp:nvSpPr>
      <dsp:spPr>
        <a:xfrm>
          <a:off x="0" y="43738"/>
          <a:ext cx="6949440" cy="8634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MSE and RMSE</a:t>
          </a:r>
        </a:p>
      </dsp:txBody>
      <dsp:txXfrm>
        <a:off x="42151" y="85889"/>
        <a:ext cx="6865138" cy="779158"/>
      </dsp:txXfrm>
    </dsp:sp>
    <dsp:sp modelId="{530805BE-F04D-4CCA-9411-A272D1B54998}">
      <dsp:nvSpPr>
        <dsp:cNvPr id="0" name=""/>
        <dsp:cNvSpPr/>
      </dsp:nvSpPr>
      <dsp:spPr>
        <a:xfrm>
          <a:off x="0" y="1010878"/>
          <a:ext cx="6949440" cy="863460"/>
        </a:xfrm>
        <a:prstGeom prst="roundRect">
          <a:avLst/>
        </a:prstGeom>
        <a:solidFill>
          <a:schemeClr val="accent5">
            <a:hueOff val="1822866"/>
            <a:satOff val="-821"/>
            <a:lumOff val="-101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Multiple Model Evaluations</a:t>
          </a:r>
        </a:p>
      </dsp:txBody>
      <dsp:txXfrm>
        <a:off x="42151" y="1053029"/>
        <a:ext cx="6865138" cy="779158"/>
      </dsp:txXfrm>
    </dsp:sp>
    <dsp:sp modelId="{AA9C8071-FE85-431A-A6A6-A8CE23E9C262}">
      <dsp:nvSpPr>
        <dsp:cNvPr id="0" name=""/>
        <dsp:cNvSpPr/>
      </dsp:nvSpPr>
      <dsp:spPr>
        <a:xfrm>
          <a:off x="0" y="1978019"/>
          <a:ext cx="6949440" cy="863460"/>
        </a:xfrm>
        <a:prstGeom prst="roundRect">
          <a:avLst/>
        </a:prstGeom>
        <a:solidFill>
          <a:schemeClr val="accent5">
            <a:hueOff val="3645731"/>
            <a:satOff val="-1642"/>
            <a:lumOff val="-203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Random Forest Classifier</a:t>
          </a:r>
        </a:p>
      </dsp:txBody>
      <dsp:txXfrm>
        <a:off x="42151" y="2020170"/>
        <a:ext cx="6865138" cy="779158"/>
      </dsp:txXfrm>
    </dsp:sp>
    <dsp:sp modelId="{D6430C09-6A37-4B9A-8CBC-88B0A401D8F2}">
      <dsp:nvSpPr>
        <dsp:cNvPr id="0" name=""/>
        <dsp:cNvSpPr/>
      </dsp:nvSpPr>
      <dsp:spPr>
        <a:xfrm>
          <a:off x="0" y="2945158"/>
          <a:ext cx="6949440" cy="863460"/>
        </a:xfrm>
        <a:prstGeom prst="roundRect">
          <a:avLst/>
        </a:prstGeom>
        <a:solidFill>
          <a:schemeClr val="accent5">
            <a:hueOff val="5468597"/>
            <a:satOff val="-2462"/>
            <a:lumOff val="-305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Feature Importance</a:t>
          </a:r>
        </a:p>
      </dsp:txBody>
      <dsp:txXfrm>
        <a:off x="42151" y="2987309"/>
        <a:ext cx="6865138" cy="779158"/>
      </dsp:txXfrm>
    </dsp:sp>
    <dsp:sp modelId="{D3CECB88-12EB-4E79-B473-CDE91F0E65D2}">
      <dsp:nvSpPr>
        <dsp:cNvPr id="0" name=""/>
        <dsp:cNvSpPr/>
      </dsp:nvSpPr>
      <dsp:spPr>
        <a:xfrm>
          <a:off x="0" y="3912298"/>
          <a:ext cx="6949440" cy="863460"/>
        </a:xfrm>
        <a:prstGeom prst="roundRect">
          <a:avLst/>
        </a:prstGeom>
        <a:solidFill>
          <a:schemeClr val="accent5">
            <a:hueOff val="7291462"/>
            <a:satOff val="-3283"/>
            <a:lumOff val="-407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KNN</a:t>
          </a:r>
        </a:p>
      </dsp:txBody>
      <dsp:txXfrm>
        <a:off x="42151" y="3954449"/>
        <a:ext cx="6865138" cy="779158"/>
      </dsp:txXfrm>
    </dsp:sp>
    <dsp:sp modelId="{0E706965-EED4-4C21-83DA-11529FE47E75}">
      <dsp:nvSpPr>
        <dsp:cNvPr id="0" name=""/>
        <dsp:cNvSpPr/>
      </dsp:nvSpPr>
      <dsp:spPr>
        <a:xfrm>
          <a:off x="0" y="4879439"/>
          <a:ext cx="6949440" cy="863460"/>
        </a:xfrm>
        <a:prstGeom prst="roundRect">
          <a:avLst/>
        </a:prstGeom>
        <a:solidFill>
          <a:schemeClr val="accent5">
            <a:hueOff val="9114327"/>
            <a:satOff val="-4104"/>
            <a:lumOff val="-50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Confusion Matrices</a:t>
          </a:r>
        </a:p>
      </dsp:txBody>
      <dsp:txXfrm>
        <a:off x="42151" y="4921590"/>
        <a:ext cx="6865138" cy="77915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80BF81-BBF8-4F72-A557-EEA1D3FE909B}">
      <dsp:nvSpPr>
        <dsp:cNvPr id="0" name=""/>
        <dsp:cNvSpPr/>
      </dsp:nvSpPr>
      <dsp:spPr>
        <a:xfrm>
          <a:off x="644018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F35EA5-908E-4AC9-8932-DEB7231BA0FC}">
      <dsp:nvSpPr>
        <dsp:cNvPr id="0" name=""/>
        <dsp:cNvSpPr/>
      </dsp:nvSpPr>
      <dsp:spPr>
        <a:xfrm>
          <a:off x="1068143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9E42C2-2654-432C-A492-46E01E5DAC50}">
      <dsp:nvSpPr>
        <dsp:cNvPr id="0" name=""/>
        <dsp:cNvSpPr/>
      </dsp:nvSpPr>
      <dsp:spPr>
        <a:xfrm>
          <a:off x="7830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Power BI</a:t>
          </a:r>
        </a:p>
      </dsp:txBody>
      <dsp:txXfrm>
        <a:off x="7830" y="3152177"/>
        <a:ext cx="3262500" cy="720000"/>
      </dsp:txXfrm>
    </dsp:sp>
    <dsp:sp modelId="{F7BB2946-9CC0-48BF-A62C-78E49E6B0465}">
      <dsp:nvSpPr>
        <dsp:cNvPr id="0" name=""/>
        <dsp:cNvSpPr/>
      </dsp:nvSpPr>
      <dsp:spPr>
        <a:xfrm>
          <a:off x="4477456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10AA06-EBD4-44A7-B587-C2D1A3FC5424}">
      <dsp:nvSpPr>
        <dsp:cNvPr id="0" name=""/>
        <dsp:cNvSpPr/>
      </dsp:nvSpPr>
      <dsp:spPr>
        <a:xfrm>
          <a:off x="4901581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3C2F83-62B2-4752-BDD6-36240950A70F}">
      <dsp:nvSpPr>
        <dsp:cNvPr id="0" name=""/>
        <dsp:cNvSpPr/>
      </dsp:nvSpPr>
      <dsp:spPr>
        <a:xfrm>
          <a:off x="3841268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Individual slides for different key metrics</a:t>
          </a:r>
        </a:p>
      </dsp:txBody>
      <dsp:txXfrm>
        <a:off x="3841268" y="3152177"/>
        <a:ext cx="3262500" cy="720000"/>
      </dsp:txXfrm>
    </dsp:sp>
    <dsp:sp modelId="{E861BB06-7030-4A65-85A6-EE8DE538DE98}">
      <dsp:nvSpPr>
        <dsp:cNvPr id="0" name=""/>
        <dsp:cNvSpPr/>
      </dsp:nvSpPr>
      <dsp:spPr>
        <a:xfrm>
          <a:off x="8310893" y="542176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2F57E-CF22-40DB-A0DD-D97FCCC236B1}">
      <dsp:nvSpPr>
        <dsp:cNvPr id="0" name=""/>
        <dsp:cNvSpPr/>
      </dsp:nvSpPr>
      <dsp:spPr>
        <a:xfrm>
          <a:off x="8735018" y="966301"/>
          <a:ext cx="1141875" cy="11418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53285-4EAF-48E5-B9FC-8835EE88DF57}">
      <dsp:nvSpPr>
        <dsp:cNvPr id="0" name=""/>
        <dsp:cNvSpPr/>
      </dsp:nvSpPr>
      <dsp:spPr>
        <a:xfrm>
          <a:off x="7674706" y="3152177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Main interactive dashboard for all key metrics</a:t>
          </a:r>
        </a:p>
      </dsp:txBody>
      <dsp:txXfrm>
        <a:off x="7674706" y="3152177"/>
        <a:ext cx="32625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8C28C6-5A65-47CF-88FD-D931720D59A1}">
      <dsp:nvSpPr>
        <dsp:cNvPr id="0" name=""/>
        <dsp:cNvSpPr/>
      </dsp:nvSpPr>
      <dsp:spPr>
        <a:xfrm>
          <a:off x="0" y="1687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485EF0-9076-42A2-B809-C8CD34BBD33E}">
      <dsp:nvSpPr>
        <dsp:cNvPr id="0" name=""/>
        <dsp:cNvSpPr/>
      </dsp:nvSpPr>
      <dsp:spPr>
        <a:xfrm>
          <a:off x="258752" y="194148"/>
          <a:ext cx="470459" cy="4704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621A3-B88C-4E9A-A063-D0DE6E754749}">
      <dsp:nvSpPr>
        <dsp:cNvPr id="0" name=""/>
        <dsp:cNvSpPr/>
      </dsp:nvSpPr>
      <dsp:spPr>
        <a:xfrm>
          <a:off x="987964" y="1687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Best performing model was the Random Forest Classifier with an accuracy of 56.9 percent</a:t>
          </a:r>
        </a:p>
      </dsp:txBody>
      <dsp:txXfrm>
        <a:off x="987964" y="1687"/>
        <a:ext cx="9347385" cy="855380"/>
      </dsp:txXfrm>
    </dsp:sp>
    <dsp:sp modelId="{8589CD78-290B-4B65-A702-4C7B1E2B82AA}">
      <dsp:nvSpPr>
        <dsp:cNvPr id="0" name=""/>
        <dsp:cNvSpPr/>
      </dsp:nvSpPr>
      <dsp:spPr>
        <a:xfrm>
          <a:off x="0" y="1070912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BBD6DC-3E91-44AA-9832-1968A9C0C680}">
      <dsp:nvSpPr>
        <dsp:cNvPr id="0" name=""/>
        <dsp:cNvSpPr/>
      </dsp:nvSpPr>
      <dsp:spPr>
        <a:xfrm>
          <a:off x="258752" y="1263373"/>
          <a:ext cx="470459" cy="4704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0AB1FF-B197-4106-83B3-BB006A34CBC9}">
      <dsp:nvSpPr>
        <dsp:cNvPr id="0" name=""/>
        <dsp:cNvSpPr/>
      </dsp:nvSpPr>
      <dsp:spPr>
        <a:xfrm>
          <a:off x="987964" y="1070912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 terms of RMSE the Lasso, Ridge, and Linear Regression models performed the best, all under 0.50</a:t>
          </a:r>
        </a:p>
      </dsp:txBody>
      <dsp:txXfrm>
        <a:off x="987964" y="1070912"/>
        <a:ext cx="9347385" cy="855380"/>
      </dsp:txXfrm>
    </dsp:sp>
    <dsp:sp modelId="{0F560FC1-DE7C-4CFF-85A2-EC7AC521CCE8}">
      <dsp:nvSpPr>
        <dsp:cNvPr id="0" name=""/>
        <dsp:cNvSpPr/>
      </dsp:nvSpPr>
      <dsp:spPr>
        <a:xfrm>
          <a:off x="0" y="2140138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4DBC25-1CD9-41F5-BBE8-AB3F1B7E8838}">
      <dsp:nvSpPr>
        <dsp:cNvPr id="0" name=""/>
        <dsp:cNvSpPr/>
      </dsp:nvSpPr>
      <dsp:spPr>
        <a:xfrm>
          <a:off x="258752" y="2332598"/>
          <a:ext cx="470459" cy="4704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F43F7B-8555-4183-9DC4-4C492DF0C367}">
      <dsp:nvSpPr>
        <dsp:cNvPr id="0" name=""/>
        <dsp:cNvSpPr/>
      </dsp:nvSpPr>
      <dsp:spPr>
        <a:xfrm>
          <a:off x="987964" y="2140138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 importance played a key role in analysis and visualization direction</a:t>
          </a:r>
        </a:p>
      </dsp:txBody>
      <dsp:txXfrm>
        <a:off x="987964" y="2140138"/>
        <a:ext cx="9347385" cy="855380"/>
      </dsp:txXfrm>
    </dsp:sp>
    <dsp:sp modelId="{F39B7576-145F-404C-BB0A-AE90CF6A1578}">
      <dsp:nvSpPr>
        <dsp:cNvPr id="0" name=""/>
        <dsp:cNvSpPr/>
      </dsp:nvSpPr>
      <dsp:spPr>
        <a:xfrm>
          <a:off x="0" y="3209363"/>
          <a:ext cx="10335350" cy="8553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7B9D89-96C7-4FA0-A49C-CB00152F7A40}">
      <dsp:nvSpPr>
        <dsp:cNvPr id="0" name=""/>
        <dsp:cNvSpPr/>
      </dsp:nvSpPr>
      <dsp:spPr>
        <a:xfrm>
          <a:off x="258752" y="3401823"/>
          <a:ext cx="470459" cy="47045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3C0D9-D4D0-4EE8-A428-2BDC61DC3C58}">
      <dsp:nvSpPr>
        <dsp:cNvPr id="0" name=""/>
        <dsp:cNvSpPr/>
      </dsp:nvSpPr>
      <dsp:spPr>
        <a:xfrm>
          <a:off x="987964" y="3209363"/>
          <a:ext cx="9347385" cy="8553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528" tIns="90528" rIns="90528" bIns="9052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Many variables with little relationships led to difficulties in analysis</a:t>
          </a:r>
        </a:p>
      </dsp:txBody>
      <dsp:txXfrm>
        <a:off x="987964" y="3209363"/>
        <a:ext cx="9347385" cy="8553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792FA9-CB4F-4CE1-9CAD-563B3DEE6C9D}">
      <dsp:nvSpPr>
        <dsp:cNvPr id="0" name=""/>
        <dsp:cNvSpPr/>
      </dsp:nvSpPr>
      <dsp:spPr>
        <a:xfrm>
          <a:off x="0" y="706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87B6BB-04B5-49B9-8942-7CC39F07E431}">
      <dsp:nvSpPr>
        <dsp:cNvPr id="0" name=""/>
        <dsp:cNvSpPr/>
      </dsp:nvSpPr>
      <dsp:spPr>
        <a:xfrm>
          <a:off x="500008" y="372613"/>
          <a:ext cx="909106" cy="90910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216DCC-4BBD-442A-8B08-34D8AA6A0194}">
      <dsp:nvSpPr>
        <dsp:cNvPr id="0" name=""/>
        <dsp:cNvSpPr/>
      </dsp:nvSpPr>
      <dsp:spPr>
        <a:xfrm>
          <a:off x="1909124" y="706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resources such as tutoring to help improve class ranking</a:t>
          </a:r>
        </a:p>
      </dsp:txBody>
      <dsp:txXfrm>
        <a:off x="1909124" y="706"/>
        <a:ext cx="5040315" cy="1652921"/>
      </dsp:txXfrm>
    </dsp:sp>
    <dsp:sp modelId="{0E46F42E-4465-48E6-90A6-C1C93AFA74DC}">
      <dsp:nvSpPr>
        <dsp:cNvPr id="0" name=""/>
        <dsp:cNvSpPr/>
      </dsp:nvSpPr>
      <dsp:spPr>
        <a:xfrm>
          <a:off x="0" y="2066858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549B89-5E09-47F0-B8D8-DF1CCA50B9D7}">
      <dsp:nvSpPr>
        <dsp:cNvPr id="0" name=""/>
        <dsp:cNvSpPr/>
      </dsp:nvSpPr>
      <dsp:spPr>
        <a:xfrm>
          <a:off x="500008" y="2438765"/>
          <a:ext cx="909106" cy="90910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0D5E4-82D3-4D04-A4CB-3C0B7333607D}">
      <dsp:nvSpPr>
        <dsp:cNvPr id="0" name=""/>
        <dsp:cNvSpPr/>
      </dsp:nvSpPr>
      <dsp:spPr>
        <a:xfrm>
          <a:off x="1909124" y="2066858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Discuss salary improvements that MBA can have with undergraduate students</a:t>
          </a:r>
        </a:p>
      </dsp:txBody>
      <dsp:txXfrm>
        <a:off x="1909124" y="2066858"/>
        <a:ext cx="5040315" cy="1652921"/>
      </dsp:txXfrm>
    </dsp:sp>
    <dsp:sp modelId="{3E53DB64-1637-4E9F-A0A2-2DA081D0C0E0}">
      <dsp:nvSpPr>
        <dsp:cNvPr id="0" name=""/>
        <dsp:cNvSpPr/>
      </dsp:nvSpPr>
      <dsp:spPr>
        <a:xfrm>
          <a:off x="0" y="4133010"/>
          <a:ext cx="6949440" cy="165292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1A48CB-1A86-4208-BCB7-CAD444FB6883}">
      <dsp:nvSpPr>
        <dsp:cNvPr id="0" name=""/>
        <dsp:cNvSpPr/>
      </dsp:nvSpPr>
      <dsp:spPr>
        <a:xfrm>
          <a:off x="500008" y="4504917"/>
          <a:ext cx="909106" cy="90910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4834E1-3A0D-4051-A023-D410DF251101}">
      <dsp:nvSpPr>
        <dsp:cNvPr id="0" name=""/>
        <dsp:cNvSpPr/>
      </dsp:nvSpPr>
      <dsp:spPr>
        <a:xfrm>
          <a:off x="1909124" y="4133010"/>
          <a:ext cx="5040315" cy="16529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4934" tIns="174934" rIns="174934" bIns="17493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Study guides and learning sessions to help with GRE and GMAT tests</a:t>
          </a:r>
        </a:p>
      </dsp:txBody>
      <dsp:txXfrm>
        <a:off x="1909124" y="4133010"/>
        <a:ext cx="5040315" cy="165292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92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68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23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27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4446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834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392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7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4442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11519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80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512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766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763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29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49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216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436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0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855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27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1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90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75" r:id="rId4"/>
    <p:sldLayoutId id="2147483676" r:id="rId5"/>
    <p:sldLayoutId id="2147483681" r:id="rId6"/>
    <p:sldLayoutId id="2147483677" r:id="rId7"/>
    <p:sldLayoutId id="2147483678" r:id="rId8"/>
    <p:sldLayoutId id="2147483679" r:id="rId9"/>
    <p:sldLayoutId id="2147483680" r:id="rId10"/>
    <p:sldLayoutId id="214748368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93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875D55-4A80-43E9-38F6-27E3664939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Digital financial graph">
            <a:extLst>
              <a:ext uri="{FF2B5EF4-FFF2-40B4-BE49-F238E27FC236}">
                <a16:creationId xmlns:a16="http://schemas.microsoft.com/office/drawing/2014/main" id="{0015AFF7-6B8A-5B82-6AAC-B9DD5B859F9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/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9277855-A8AA-03A6-FFAA-C2544C1D8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Data Analytics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8B0820-74D5-5569-C4F7-A49332939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7"/>
            <a:ext cx="7588155" cy="1414091"/>
          </a:xfrm>
        </p:spPr>
        <p:txBody>
          <a:bodyPr>
            <a:normAutofit/>
          </a:bodyPr>
          <a:lstStyle/>
          <a:p>
            <a:r>
              <a:rPr lang="en-US" sz="2200">
                <a:solidFill>
                  <a:srgbClr val="FFFFFF"/>
                </a:solidFill>
              </a:rPr>
              <a:t>By. Ethan Tornga</a:t>
            </a:r>
          </a:p>
        </p:txBody>
      </p:sp>
    </p:spTree>
    <p:extLst>
      <p:ext uri="{BB962C8B-B14F-4D97-AF65-F5344CB8AC3E}">
        <p14:creationId xmlns:p14="http://schemas.microsoft.com/office/powerpoint/2010/main" val="2789386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5F1CD-2BB0-DC32-28E2-B186C4417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5C44-1B3B-78CF-6136-AD2954CE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56E91E-AE05-FB0F-929F-3227A3F842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8954" y="2578100"/>
            <a:ext cx="8760442" cy="3767138"/>
          </a:xfrm>
        </p:spPr>
      </p:pic>
    </p:spTree>
    <p:extLst>
      <p:ext uri="{BB962C8B-B14F-4D97-AF65-F5344CB8AC3E}">
        <p14:creationId xmlns:p14="http://schemas.microsoft.com/office/powerpoint/2010/main" val="804929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A0AEC-A068-C9F4-9B4F-44DA4603D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E8757-BCCC-8A84-0F01-EF7761C2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D335679-E3AC-13D8-9C41-3397A52F05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5151" y="2578100"/>
            <a:ext cx="8748048" cy="3767138"/>
          </a:xfrm>
        </p:spPr>
      </p:pic>
    </p:spTree>
    <p:extLst>
      <p:ext uri="{BB962C8B-B14F-4D97-AF65-F5344CB8AC3E}">
        <p14:creationId xmlns:p14="http://schemas.microsoft.com/office/powerpoint/2010/main" val="395012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4F8A2-DCC3-1A13-3446-F15F13B60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4E17-0481-E5C6-45B0-E1E54C8A0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552790-FE0C-1242-7F01-F88F897618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027" y="2578100"/>
            <a:ext cx="8910296" cy="3767138"/>
          </a:xfrm>
        </p:spPr>
      </p:pic>
    </p:spTree>
    <p:extLst>
      <p:ext uri="{BB962C8B-B14F-4D97-AF65-F5344CB8AC3E}">
        <p14:creationId xmlns:p14="http://schemas.microsoft.com/office/powerpoint/2010/main" val="41402802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7A51DD-76DA-D4A3-BDD1-81FB59FF1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82E85-F6A4-D987-C532-032E7EE0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2A11BD0-1F59-DB61-A621-619EAA88F8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8884" y="2578100"/>
            <a:ext cx="8920582" cy="3767138"/>
          </a:xfrm>
        </p:spPr>
      </p:pic>
    </p:spTree>
    <p:extLst>
      <p:ext uri="{BB962C8B-B14F-4D97-AF65-F5344CB8AC3E}">
        <p14:creationId xmlns:p14="http://schemas.microsoft.com/office/powerpoint/2010/main" val="23162555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58D6-4326-1EFF-A156-CEB7EBF2E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570750"/>
            <a:ext cx="10890929" cy="1387934"/>
          </a:xfrm>
        </p:spPr>
        <p:txBody>
          <a:bodyPr anchor="b">
            <a:normAutofit/>
          </a:bodyPr>
          <a:lstStyle/>
          <a:p>
            <a:r>
              <a:rPr lang="en-US" dirty="0"/>
              <a:t>Data Management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CC11321-39DD-4427-F2CA-E04BE8D908A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79" y="2559050"/>
          <a:ext cx="10890929" cy="373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947449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26C5C-E060-2E1E-234A-55494FA96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Python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E7EF4D-7C92-1B14-FE8B-B14246A0DA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531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89929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EEC5-9416-0F7D-2D3B-FFEC01E00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784853"/>
          </a:xfrm>
        </p:spPr>
        <p:txBody>
          <a:bodyPr/>
          <a:lstStyle/>
          <a:p>
            <a:r>
              <a:rPr lang="en-US" dirty="0"/>
              <a:t>Connection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BB7041-F2E5-C90E-DC02-4ABA08FA4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213" y="2481944"/>
            <a:ext cx="10415573" cy="3054697"/>
          </a:xfrm>
        </p:spPr>
      </p:pic>
    </p:spTree>
    <p:extLst>
      <p:ext uri="{BB962C8B-B14F-4D97-AF65-F5344CB8AC3E}">
        <p14:creationId xmlns:p14="http://schemas.microsoft.com/office/powerpoint/2010/main" val="650441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BDD00-2445-5F87-ADA1-A4D31C9BE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814998"/>
          </a:xfrm>
        </p:spPr>
        <p:txBody>
          <a:bodyPr/>
          <a:lstStyle/>
          <a:p>
            <a:r>
              <a:rPr lang="en-US" dirty="0"/>
              <a:t>Cleaning and Preprocessing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3A3CC16-ED75-8CA5-A8E5-E0E7B14EA0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325" y="1954405"/>
            <a:ext cx="11837350" cy="4634885"/>
          </a:xfrm>
        </p:spPr>
      </p:pic>
    </p:spTree>
    <p:extLst>
      <p:ext uri="{BB962C8B-B14F-4D97-AF65-F5344CB8AC3E}">
        <p14:creationId xmlns:p14="http://schemas.microsoft.com/office/powerpoint/2010/main" val="21396204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4E320-09A0-34B5-9216-0F3362FB5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 Pair Plot for Data Introduction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CB8CE-8898-5115-853D-CB504513B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4358" y="1716088"/>
            <a:ext cx="5650547" cy="4592637"/>
          </a:xfrm>
        </p:spPr>
      </p:pic>
    </p:spTree>
    <p:extLst>
      <p:ext uri="{BB962C8B-B14F-4D97-AF65-F5344CB8AC3E}">
        <p14:creationId xmlns:p14="http://schemas.microsoft.com/office/powerpoint/2010/main" val="154258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A1B41-F0B4-DE7E-B8BB-BEC56BEC1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D53BD25-220B-7CEC-2111-AB0284E7DF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41382" y="1426867"/>
            <a:ext cx="7109236" cy="5092874"/>
          </a:xfrm>
        </p:spPr>
      </p:pic>
    </p:spTree>
    <p:extLst>
      <p:ext uri="{BB962C8B-B14F-4D97-AF65-F5344CB8AC3E}">
        <p14:creationId xmlns:p14="http://schemas.microsoft.com/office/powerpoint/2010/main" val="239791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CCAD4-0266-A311-E8A6-5EF523D0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dirty="0"/>
              <a:t>Research Question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679D798-9D04-9C5D-F88A-60ABC3144D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9428023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8753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E4B76-1452-7283-E282-4BC1FD0D2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Experience vs Decision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1846F46-BE21-463D-768E-23F5279886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7366" y="1434734"/>
            <a:ext cx="7384142" cy="5010973"/>
          </a:xfrm>
        </p:spPr>
      </p:pic>
    </p:spTree>
    <p:extLst>
      <p:ext uri="{BB962C8B-B14F-4D97-AF65-F5344CB8AC3E}">
        <p14:creationId xmlns:p14="http://schemas.microsoft.com/office/powerpoint/2010/main" val="161004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EA36E-C1FA-6F46-7A69-40C2BBC7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/ Test Splits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CC89A5D-684B-9179-C5FC-3258DB7B73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51" y="1904852"/>
            <a:ext cx="11835297" cy="3564568"/>
          </a:xfrm>
        </p:spPr>
      </p:pic>
    </p:spTree>
    <p:extLst>
      <p:ext uri="{BB962C8B-B14F-4D97-AF65-F5344CB8AC3E}">
        <p14:creationId xmlns:p14="http://schemas.microsoft.com/office/powerpoint/2010/main" val="29647930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6DBB2-BCD5-8AFF-CB10-1C18EA7B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MSE and RMSE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DE6812-F4DF-96E4-58A1-468E9CA5BF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36460" y="2618324"/>
            <a:ext cx="6125430" cy="3686689"/>
          </a:xfrm>
        </p:spPr>
      </p:pic>
    </p:spTree>
    <p:extLst>
      <p:ext uri="{BB962C8B-B14F-4D97-AF65-F5344CB8AC3E}">
        <p14:creationId xmlns:p14="http://schemas.microsoft.com/office/powerpoint/2010/main" val="629845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19D63-15FE-B454-C19F-749041E8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Model Creation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1FC693-B15B-CD08-6DA3-5C695AAF2E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4271" y="2578100"/>
            <a:ext cx="7369807" cy="3767138"/>
          </a:xfrm>
        </p:spPr>
      </p:pic>
    </p:spTree>
    <p:extLst>
      <p:ext uri="{BB962C8B-B14F-4D97-AF65-F5344CB8AC3E}">
        <p14:creationId xmlns:p14="http://schemas.microsoft.com/office/powerpoint/2010/main" val="38284191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2156-CEB2-BD18-E71E-193D4EA6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RMSE 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4FB2155-B424-A6F0-E8B1-37EAA2329E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33927" y="2578100"/>
            <a:ext cx="4530495" cy="3767138"/>
          </a:xfrm>
        </p:spPr>
      </p:pic>
    </p:spTree>
    <p:extLst>
      <p:ext uri="{BB962C8B-B14F-4D97-AF65-F5344CB8AC3E}">
        <p14:creationId xmlns:p14="http://schemas.microsoft.com/office/powerpoint/2010/main" val="32547728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88666-C317-8990-910B-A71ED23EE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Models CV-Fold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ED0445B-1E0C-617F-F534-34014A7A9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8999" y="2578100"/>
            <a:ext cx="8080352" cy="3767138"/>
          </a:xfrm>
        </p:spPr>
      </p:pic>
    </p:spTree>
    <p:extLst>
      <p:ext uri="{BB962C8B-B14F-4D97-AF65-F5344CB8AC3E}">
        <p14:creationId xmlns:p14="http://schemas.microsoft.com/office/powerpoint/2010/main" val="42088484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C0366-FE23-17F2-13E3-7108E85B6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Importance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E416365-8556-EF94-19BA-97026887CB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2290" y="1716088"/>
            <a:ext cx="8254683" cy="4592637"/>
          </a:xfrm>
        </p:spPr>
      </p:pic>
    </p:spTree>
    <p:extLst>
      <p:ext uri="{BB962C8B-B14F-4D97-AF65-F5344CB8AC3E}">
        <p14:creationId xmlns:p14="http://schemas.microsoft.com/office/powerpoint/2010/main" val="1127834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AF50E-7795-0F25-FFF4-89CDEE410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 Forest 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3D5FBF-2298-AC39-71D4-06FE0BE8BA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61542" y="2089321"/>
            <a:ext cx="6068916" cy="4426739"/>
          </a:xfrm>
        </p:spPr>
      </p:pic>
    </p:spTree>
    <p:extLst>
      <p:ext uri="{BB962C8B-B14F-4D97-AF65-F5344CB8AC3E}">
        <p14:creationId xmlns:p14="http://schemas.microsoft.com/office/powerpoint/2010/main" val="31490427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691FE-9D9B-C470-5965-9E0D420A0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Model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86C545B-21B3-010F-0760-86167406F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2722" y="1920201"/>
            <a:ext cx="7646555" cy="3927940"/>
          </a:xfrm>
        </p:spPr>
      </p:pic>
    </p:spTree>
    <p:extLst>
      <p:ext uri="{BB962C8B-B14F-4D97-AF65-F5344CB8AC3E}">
        <p14:creationId xmlns:p14="http://schemas.microsoft.com/office/powerpoint/2010/main" val="30510837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37F87-5ED9-18B2-6F7B-4655A5773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D5E4E17-3E1A-3AE6-17D6-C1CEA68A1F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1978" y="1709427"/>
            <a:ext cx="5828043" cy="5148573"/>
          </a:xfrm>
        </p:spPr>
      </p:pic>
    </p:spTree>
    <p:extLst>
      <p:ext uri="{BB962C8B-B14F-4D97-AF65-F5344CB8AC3E}">
        <p14:creationId xmlns:p14="http://schemas.microsoft.com/office/powerpoint/2010/main" val="3779793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2AFC67-0973-EC0D-F14E-710D701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ADC86E-0D24-074D-4912-58F83CBC7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1" y="603504"/>
            <a:ext cx="3553412" cy="1527048"/>
          </a:xfrm>
        </p:spPr>
        <p:txBody>
          <a:bodyPr anchor="b">
            <a:normAutofit/>
          </a:bodyPr>
          <a:lstStyle/>
          <a:p>
            <a:r>
              <a:rPr lang="en-US" sz="4400" dirty="0"/>
              <a:t>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134F8-BBEC-A307-3F03-69322F2E9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680" y="2212848"/>
            <a:ext cx="5173171" cy="4122420"/>
          </a:xfrm>
        </p:spPr>
        <p:txBody>
          <a:bodyPr>
            <a:normAutofit/>
          </a:bodyPr>
          <a:lstStyle/>
          <a:p>
            <a:r>
              <a:rPr lang="en-US" sz="2800" dirty="0"/>
              <a:t>MBA Decision Dataset</a:t>
            </a:r>
          </a:p>
          <a:p>
            <a:r>
              <a:rPr lang="en-US" sz="2800" dirty="0"/>
              <a:t>10,000 Students</a:t>
            </a:r>
          </a:p>
          <a:p>
            <a:r>
              <a:rPr lang="en-US" sz="2800" dirty="0"/>
              <a:t>19 Columns</a:t>
            </a:r>
          </a:p>
          <a:p>
            <a:r>
              <a:rPr lang="en-US" sz="2800" dirty="0"/>
              <a:t>Numerical + Categorical Data</a:t>
            </a:r>
          </a:p>
          <a:p>
            <a:r>
              <a:rPr lang="en-US" sz="2800" dirty="0"/>
              <a:t>Kaggle</a:t>
            </a:r>
          </a:p>
        </p:txBody>
      </p:sp>
      <p:pic>
        <p:nvPicPr>
          <p:cNvPr id="5" name="Picture 4" descr="Different numbers in 3D">
            <a:extLst>
              <a:ext uri="{FF2B5EF4-FFF2-40B4-BE49-F238E27FC236}">
                <a16:creationId xmlns:a16="http://schemas.microsoft.com/office/drawing/2014/main" id="{A0E5FD60-0CB3-E051-7138-4B3B3D2A9A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150" r="16831"/>
          <a:stretch/>
        </p:blipFill>
        <p:spPr>
          <a:xfrm>
            <a:off x="6250074" y="10"/>
            <a:ext cx="594192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751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AC958-C9CC-8E56-7B87-AFDAC905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749908"/>
          </a:xfrm>
        </p:spPr>
        <p:txBody>
          <a:bodyPr>
            <a:normAutofit fontScale="90000"/>
          </a:bodyPr>
          <a:lstStyle/>
          <a:p>
            <a:r>
              <a:rPr lang="en-US" dirty="0"/>
              <a:t>Confusion Matrices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C083CC-BC1B-619B-9D25-0CE8796179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0495" y="2137858"/>
            <a:ext cx="3934841" cy="417723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5E0A0C2-26E8-CE43-DF81-08B2866B01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7446" y="2323561"/>
            <a:ext cx="4544059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8101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1EAA52-DF16-7B33-CFED-6E11EDB25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Visualizations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5735311-48A8-ADA0-45BD-6E5D746865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779950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193908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BB8D4-341F-A461-1933-5833CE7CF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Query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EBC1D97-9E2F-1EA5-310E-45D6B1014B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7780" y="1563328"/>
            <a:ext cx="10103313" cy="4585264"/>
          </a:xfrm>
        </p:spPr>
      </p:pic>
    </p:spTree>
    <p:extLst>
      <p:ext uri="{BB962C8B-B14F-4D97-AF65-F5344CB8AC3E}">
        <p14:creationId xmlns:p14="http://schemas.microsoft.com/office/powerpoint/2010/main" val="15195660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F510E-9B71-9A73-207B-AE1286EDC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1D1C618-6B69-0C1B-35EE-DE82B4B9E5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70992" y="1304106"/>
            <a:ext cx="9050015" cy="5097135"/>
          </a:xfrm>
        </p:spPr>
      </p:pic>
    </p:spTree>
    <p:extLst>
      <p:ext uri="{BB962C8B-B14F-4D97-AF65-F5344CB8AC3E}">
        <p14:creationId xmlns:p14="http://schemas.microsoft.com/office/powerpoint/2010/main" val="14541559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548BC-E671-DDAA-8928-AEA88566B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047076-B7FA-2931-B5BD-C7DF1E11D6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1884" y="1716088"/>
            <a:ext cx="8095495" cy="4592637"/>
          </a:xfrm>
        </p:spPr>
      </p:pic>
    </p:spTree>
    <p:extLst>
      <p:ext uri="{BB962C8B-B14F-4D97-AF65-F5344CB8AC3E}">
        <p14:creationId xmlns:p14="http://schemas.microsoft.com/office/powerpoint/2010/main" val="3455455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B9E2B-69C2-2E63-4CF1-E1E170AA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9E88F6-8187-0107-B558-D019855C7C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8840" y="1716088"/>
            <a:ext cx="8041582" cy="4592637"/>
          </a:xfrm>
        </p:spPr>
      </p:pic>
    </p:spTree>
    <p:extLst>
      <p:ext uri="{BB962C8B-B14F-4D97-AF65-F5344CB8AC3E}">
        <p14:creationId xmlns:p14="http://schemas.microsoft.com/office/powerpoint/2010/main" val="37375086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62D76-D3BA-90BC-EC9B-A2DE1074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BI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B5EF5-9976-A32B-F284-7474EE4576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988" y="1716088"/>
            <a:ext cx="8213287" cy="4592637"/>
          </a:xfrm>
        </p:spPr>
      </p:pic>
    </p:spTree>
    <p:extLst>
      <p:ext uri="{BB962C8B-B14F-4D97-AF65-F5344CB8AC3E}">
        <p14:creationId xmlns:p14="http://schemas.microsoft.com/office/powerpoint/2010/main" val="8240022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93DA6C-86EC-7894-7DB3-BA54FFCC7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Final Analysis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81821C-1CBD-4C65-43E0-CDB7E1B053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036464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171321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448FB3-54F7-7F70-FF2E-4B3A8497F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2800"/>
              <a:t>Actionable Recommendations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B7069CB-8DE7-82E6-B94A-2ACF10FC7B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9384342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65329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3C94C-A930-3280-663A-701B21ED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Repository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F30222C-9F4F-9DB5-2ED6-09E0BF808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392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BD871-E2C2-ADF4-B1D7-EFE32B2B6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A219F62-04FC-7DAF-39C6-49FA5D0353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05" y="1680898"/>
            <a:ext cx="11861590" cy="4365065"/>
          </a:xfrm>
        </p:spPr>
      </p:pic>
    </p:spTree>
    <p:extLst>
      <p:ext uri="{BB962C8B-B14F-4D97-AF65-F5344CB8AC3E}">
        <p14:creationId xmlns:p14="http://schemas.microsoft.com/office/powerpoint/2010/main" val="133417067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3DEAA-006F-C353-955A-1766A76D4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EE3673-C03A-0928-94C5-D9161549B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Cote, C. (2022, November 8). 7 Benefits of Getting an MBA: HBS Online. Business Insights Blog. https://online.hbs.edu/blog/post/benefits-of-getting-an-mba </a:t>
            </a:r>
          </a:p>
          <a:p>
            <a:r>
              <a:rPr lang="en-US" dirty="0"/>
              <a:t>Fenner, M. E. (2022). Machine Learning with Python for Everyone. Pearson Addison-Wesley Professional.</a:t>
            </a:r>
          </a:p>
        </p:txBody>
      </p:sp>
    </p:spTree>
    <p:extLst>
      <p:ext uri="{BB962C8B-B14F-4D97-AF65-F5344CB8AC3E}">
        <p14:creationId xmlns:p14="http://schemas.microsoft.com/office/powerpoint/2010/main" val="630354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6F380-C121-C4D1-7438-F8C8849CB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0120CA-2758-8591-A8A1-6B12C1EC20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4627" y="1557505"/>
            <a:ext cx="10542745" cy="4751855"/>
          </a:xfrm>
        </p:spPr>
      </p:pic>
    </p:spTree>
    <p:extLst>
      <p:ext uri="{BB962C8B-B14F-4D97-AF65-F5344CB8AC3E}">
        <p14:creationId xmlns:p14="http://schemas.microsoft.com/office/powerpoint/2010/main" val="1882403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2893-BA83-65BA-CA57-5A5F80031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SQL Querying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FE006-7BCB-44CD-D378-D75F419E43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8788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AE84C-F5BB-89A7-AB94-6786CFB36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Dropped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CC7C59-5F0D-FE1B-40CE-CC0CB5E3298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1060" y="3084845"/>
            <a:ext cx="11129880" cy="2357906"/>
          </a:xfrm>
        </p:spPr>
      </p:pic>
    </p:spTree>
    <p:extLst>
      <p:ext uri="{BB962C8B-B14F-4D97-AF65-F5344CB8AC3E}">
        <p14:creationId xmlns:p14="http://schemas.microsoft.com/office/powerpoint/2010/main" val="734539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8E9B5-53F3-5916-C990-0C3C096B6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Created Columns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9B0192-E02F-27B5-A6C0-F27470B66D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1208" y="3205426"/>
            <a:ext cx="11155681" cy="1636167"/>
          </a:xfrm>
        </p:spPr>
      </p:pic>
    </p:spTree>
    <p:extLst>
      <p:ext uri="{BB962C8B-B14F-4D97-AF65-F5344CB8AC3E}">
        <p14:creationId xmlns:p14="http://schemas.microsoft.com/office/powerpoint/2010/main" val="4225006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035C4-161B-8E6C-1B63-2AA38537A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KPIs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560578A-B142-27D0-94A2-B4744573C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7692" y="2578100"/>
            <a:ext cx="8862966" cy="3767138"/>
          </a:xfrm>
        </p:spPr>
      </p:pic>
    </p:spTree>
    <p:extLst>
      <p:ext uri="{BB962C8B-B14F-4D97-AF65-F5344CB8AC3E}">
        <p14:creationId xmlns:p14="http://schemas.microsoft.com/office/powerpoint/2010/main" val="1955943762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ppt/theme/theme2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88b8254-c078-4106-a332-bc6417bdf19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85D89B150DD54DB94EAD807EFA5206" ma:contentTypeVersion="16" ma:contentTypeDescription="Create a new document." ma:contentTypeScope="" ma:versionID="2e5c8778ec6e55de393ae3f954b03176">
  <xsd:schema xmlns:xsd="http://www.w3.org/2001/XMLSchema" xmlns:xs="http://www.w3.org/2001/XMLSchema" xmlns:p="http://schemas.microsoft.com/office/2006/metadata/properties" xmlns:ns3="788b8254-c078-4106-a332-bc6417bdf19e" xmlns:ns4="9d694b7d-dcde-410b-a831-8ba4230c36a7" targetNamespace="http://schemas.microsoft.com/office/2006/metadata/properties" ma:root="true" ma:fieldsID="3a2871cee6ca85f7bc6923ffc7cb786c" ns3:_="" ns4:_="">
    <xsd:import namespace="788b8254-c078-4106-a332-bc6417bdf19e"/>
    <xsd:import namespace="9d694b7d-dcde-410b-a831-8ba4230c36a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8b8254-c078-4106-a332-bc6417bdf1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18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694b7d-dcde-410b-a831-8ba4230c36a7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9FE868-E081-4894-A1C9-B5C7038E78F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C4CE0B7-C349-4433-A501-F3604311BBBA}">
  <ds:schemaRefs>
    <ds:schemaRef ds:uri="http://purl.org/dc/dcmitype/"/>
    <ds:schemaRef ds:uri="http://purl.org/dc/elements/1.1/"/>
    <ds:schemaRef ds:uri="9d694b7d-dcde-410b-a831-8ba4230c36a7"/>
    <ds:schemaRef ds:uri="http://www.w3.org/XML/1998/namespace"/>
    <ds:schemaRef ds:uri="http://schemas.microsoft.com/office/2006/documentManagement/types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788b8254-c078-4106-a332-bc6417bdf19e"/>
  </ds:schemaRefs>
</ds:datastoreItem>
</file>

<file path=customXml/itemProps3.xml><?xml version="1.0" encoding="utf-8"?>
<ds:datastoreItem xmlns:ds="http://schemas.openxmlformats.org/officeDocument/2006/customXml" ds:itemID="{1041DDC0-9927-4F70-880A-476A415F27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8b8254-c078-4106-a332-bc6417bdf19e"/>
    <ds:schemaRef ds:uri="9d694b7d-dcde-410b-a831-8ba4230c36a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9420</TotalTime>
  <Words>367</Words>
  <Application>Microsoft Office PowerPoint</Application>
  <PresentationFormat>Widescreen</PresentationFormat>
  <Paragraphs>82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Bierstadt</vt:lpstr>
      <vt:lpstr>Neue Haas Grotesk Text Pro</vt:lpstr>
      <vt:lpstr>VanillaVTI</vt:lpstr>
      <vt:lpstr>GestaltVTI</vt:lpstr>
      <vt:lpstr>Data Analytics Capstone Project</vt:lpstr>
      <vt:lpstr>Research Question</vt:lpstr>
      <vt:lpstr>The Data</vt:lpstr>
      <vt:lpstr>Dataset</vt:lpstr>
      <vt:lpstr>Dataset</vt:lpstr>
      <vt:lpstr>SQL Querying</vt:lpstr>
      <vt:lpstr>Dropped Columns</vt:lpstr>
      <vt:lpstr>Created Columns</vt:lpstr>
      <vt:lpstr>KPIs</vt:lpstr>
      <vt:lpstr>KPIs</vt:lpstr>
      <vt:lpstr>KPIs</vt:lpstr>
      <vt:lpstr>KPIs</vt:lpstr>
      <vt:lpstr>KPIs</vt:lpstr>
      <vt:lpstr>Data Management</vt:lpstr>
      <vt:lpstr>Python</vt:lpstr>
      <vt:lpstr>Connection</vt:lpstr>
      <vt:lpstr>Cleaning and Preprocessing</vt:lpstr>
      <vt:lpstr>Seaborn Pair Plot for Data Introduction</vt:lpstr>
      <vt:lpstr>Decision Distribution</vt:lpstr>
      <vt:lpstr>Work Experience vs Decision</vt:lpstr>
      <vt:lpstr>Train / Test Splits</vt:lpstr>
      <vt:lpstr>MSE and RMSE</vt:lpstr>
      <vt:lpstr>Multiple Model Creation</vt:lpstr>
      <vt:lpstr>RMSE Results</vt:lpstr>
      <vt:lpstr>Top Models CV-Fold Graph</vt:lpstr>
      <vt:lpstr>Feature Importance</vt:lpstr>
      <vt:lpstr>Random Forest Classification Model</vt:lpstr>
      <vt:lpstr>Classification Model</vt:lpstr>
      <vt:lpstr>KNN</vt:lpstr>
      <vt:lpstr>Confusion Matrices</vt:lpstr>
      <vt:lpstr>Visualizations</vt:lpstr>
      <vt:lpstr>Power Query</vt:lpstr>
      <vt:lpstr>Power BI</vt:lpstr>
      <vt:lpstr>Power BI</vt:lpstr>
      <vt:lpstr>Power BI</vt:lpstr>
      <vt:lpstr>Power BI</vt:lpstr>
      <vt:lpstr>Final Analysis</vt:lpstr>
      <vt:lpstr>Actionable Recommendations</vt:lpstr>
      <vt:lpstr>GitHub Repository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Tornga, Ethan C</dc:creator>
  <cp:lastModifiedBy>Tornga, Ethan C</cp:lastModifiedBy>
  <cp:revision>2</cp:revision>
  <dcterms:created xsi:type="dcterms:W3CDTF">2025-04-14T01:43:39Z</dcterms:created>
  <dcterms:modified xsi:type="dcterms:W3CDTF">2025-05-05T00:16:12Z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0x0101002585D89B150DD54DB94EAD807EFA5206</vt:lpwstr>
  </property>
</Properties>
</file>