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23"/>
  </p:notes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63" r:id="rId14"/>
    <p:sldId id="264" r:id="rId15"/>
    <p:sldId id="259" r:id="rId16"/>
    <p:sldId id="271" r:id="rId17"/>
    <p:sldId id="272" r:id="rId18"/>
    <p:sldId id="273" r:id="rId19"/>
    <p:sldId id="260" r:id="rId20"/>
    <p:sldId id="261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B8378-0C14-44FF-8EC4-33148B36D2F6}" v="20" dt="2025-03-17T23:55:48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BD784D-D94B-4091-9E9B-210A6EA0BA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1D0743-7271-4212-AA79-68337E5FEF71}">
      <dgm:prSet/>
      <dgm:spPr/>
      <dgm:t>
        <a:bodyPr/>
        <a:lstStyle/>
        <a:p>
          <a:r>
            <a:rPr lang="en-US" b="0" i="0"/>
            <a:t>Creating the table</a:t>
          </a:r>
          <a:endParaRPr lang="en-US"/>
        </a:p>
      </dgm:t>
    </dgm:pt>
    <dgm:pt modelId="{0E8F1D48-30B2-4356-AC2E-0FA36A99BD65}" type="parTrans" cxnId="{8C9F3202-679E-4300-87A0-04AB744CF8AA}">
      <dgm:prSet/>
      <dgm:spPr/>
      <dgm:t>
        <a:bodyPr/>
        <a:lstStyle/>
        <a:p>
          <a:endParaRPr lang="en-US"/>
        </a:p>
      </dgm:t>
    </dgm:pt>
    <dgm:pt modelId="{79B5871B-95FF-4373-BBE6-2E7F33EE1816}" type="sibTrans" cxnId="{8C9F3202-679E-4300-87A0-04AB744CF8AA}">
      <dgm:prSet/>
      <dgm:spPr/>
      <dgm:t>
        <a:bodyPr/>
        <a:lstStyle/>
        <a:p>
          <a:endParaRPr lang="en-US"/>
        </a:p>
      </dgm:t>
    </dgm:pt>
    <dgm:pt modelId="{E2863D2B-9498-46ED-A400-1A898111FF52}">
      <dgm:prSet/>
      <dgm:spPr/>
      <dgm:t>
        <a:bodyPr/>
        <a:lstStyle/>
        <a:p>
          <a:r>
            <a:rPr lang="en-US" b="0" i="0"/>
            <a:t>Adding the data</a:t>
          </a:r>
          <a:endParaRPr lang="en-US"/>
        </a:p>
      </dgm:t>
    </dgm:pt>
    <dgm:pt modelId="{C3AD328B-329E-4DEA-A540-3E521333693A}" type="parTrans" cxnId="{1C223F6A-3F8A-423F-A2F5-46C7E3E4F329}">
      <dgm:prSet/>
      <dgm:spPr/>
      <dgm:t>
        <a:bodyPr/>
        <a:lstStyle/>
        <a:p>
          <a:endParaRPr lang="en-US"/>
        </a:p>
      </dgm:t>
    </dgm:pt>
    <dgm:pt modelId="{92B44C62-949F-4BB2-BCCF-FF0FCA5E07D0}" type="sibTrans" cxnId="{1C223F6A-3F8A-423F-A2F5-46C7E3E4F329}">
      <dgm:prSet/>
      <dgm:spPr/>
      <dgm:t>
        <a:bodyPr/>
        <a:lstStyle/>
        <a:p>
          <a:endParaRPr lang="en-US"/>
        </a:p>
      </dgm:t>
    </dgm:pt>
    <dgm:pt modelId="{97C197DC-9968-418D-B221-A24C2067A9B2}">
      <dgm:prSet/>
      <dgm:spPr/>
      <dgm:t>
        <a:bodyPr/>
        <a:lstStyle/>
        <a:p>
          <a:r>
            <a:rPr lang="en-US" b="0" i="0"/>
            <a:t>Dropping unnecessary columns</a:t>
          </a:r>
          <a:endParaRPr lang="en-US"/>
        </a:p>
      </dgm:t>
    </dgm:pt>
    <dgm:pt modelId="{3403B961-C530-4A4C-B69D-7554A4CDB51F}" type="parTrans" cxnId="{346794B5-5187-4D7B-9BEE-F1C0BE45B9C0}">
      <dgm:prSet/>
      <dgm:spPr/>
      <dgm:t>
        <a:bodyPr/>
        <a:lstStyle/>
        <a:p>
          <a:endParaRPr lang="en-US"/>
        </a:p>
      </dgm:t>
    </dgm:pt>
    <dgm:pt modelId="{EF3864DC-0B84-4161-A7FC-028E96B881CC}" type="sibTrans" cxnId="{346794B5-5187-4D7B-9BEE-F1C0BE45B9C0}">
      <dgm:prSet/>
      <dgm:spPr/>
      <dgm:t>
        <a:bodyPr/>
        <a:lstStyle/>
        <a:p>
          <a:endParaRPr lang="en-US"/>
        </a:p>
      </dgm:t>
    </dgm:pt>
    <dgm:pt modelId="{702AC72B-5F69-4FB1-B45C-C28B7B27C366}">
      <dgm:prSet/>
      <dgm:spPr/>
      <dgm:t>
        <a:bodyPr/>
        <a:lstStyle/>
        <a:p>
          <a:r>
            <a:rPr lang="en-US" b="0" i="0"/>
            <a:t>Entrepreneurial Interest</a:t>
          </a:r>
          <a:endParaRPr lang="en-US"/>
        </a:p>
      </dgm:t>
    </dgm:pt>
    <dgm:pt modelId="{0C18701D-A7EC-4C4E-BDBE-1D49BB80AC32}" type="parTrans" cxnId="{9237BF93-9020-492D-889A-1815B5CED71D}">
      <dgm:prSet/>
      <dgm:spPr/>
      <dgm:t>
        <a:bodyPr/>
        <a:lstStyle/>
        <a:p>
          <a:endParaRPr lang="en-US"/>
        </a:p>
      </dgm:t>
    </dgm:pt>
    <dgm:pt modelId="{251EBF15-573C-4340-BF8C-3F4449006DA0}" type="sibTrans" cxnId="{9237BF93-9020-492D-889A-1815B5CED71D}">
      <dgm:prSet/>
      <dgm:spPr/>
      <dgm:t>
        <a:bodyPr/>
        <a:lstStyle/>
        <a:p>
          <a:endParaRPr lang="en-US"/>
        </a:p>
      </dgm:t>
    </dgm:pt>
    <dgm:pt modelId="{7730ECE3-F67C-4A8D-96BB-93F47149526B}">
      <dgm:prSet/>
      <dgm:spPr/>
      <dgm:t>
        <a:bodyPr/>
        <a:lstStyle/>
        <a:p>
          <a:r>
            <a:rPr lang="en-US" b="0" i="0"/>
            <a:t>Networking Importance</a:t>
          </a:r>
          <a:endParaRPr lang="en-US"/>
        </a:p>
      </dgm:t>
    </dgm:pt>
    <dgm:pt modelId="{536EE264-467D-4F49-80FE-76DE75996C65}" type="parTrans" cxnId="{5E1C72FB-BD9F-44F2-B4BE-EA3DAE6C82FE}">
      <dgm:prSet/>
      <dgm:spPr/>
      <dgm:t>
        <a:bodyPr/>
        <a:lstStyle/>
        <a:p>
          <a:endParaRPr lang="en-US"/>
        </a:p>
      </dgm:t>
    </dgm:pt>
    <dgm:pt modelId="{5CE51F53-2B6F-4C6E-A93E-3012A121A9E1}" type="sibTrans" cxnId="{5E1C72FB-BD9F-44F2-B4BE-EA3DAE6C82FE}">
      <dgm:prSet/>
      <dgm:spPr/>
      <dgm:t>
        <a:bodyPr/>
        <a:lstStyle/>
        <a:p>
          <a:endParaRPr lang="en-US"/>
        </a:p>
      </dgm:t>
    </dgm:pt>
    <dgm:pt modelId="{537C5509-0EEB-409C-A846-7715775B5AE1}">
      <dgm:prSet/>
      <dgm:spPr/>
      <dgm:t>
        <a:bodyPr/>
        <a:lstStyle/>
        <a:p>
          <a:r>
            <a:rPr lang="en-US" b="0" i="0"/>
            <a:t>Creating calculated columns</a:t>
          </a:r>
          <a:endParaRPr lang="en-US"/>
        </a:p>
      </dgm:t>
    </dgm:pt>
    <dgm:pt modelId="{9C235298-4670-4E1E-A38D-E794EEAD4229}" type="parTrans" cxnId="{0317EA13-B891-4ED7-ACC7-23F157920642}">
      <dgm:prSet/>
      <dgm:spPr/>
      <dgm:t>
        <a:bodyPr/>
        <a:lstStyle/>
        <a:p>
          <a:endParaRPr lang="en-US"/>
        </a:p>
      </dgm:t>
    </dgm:pt>
    <dgm:pt modelId="{0D2A0017-AAFE-485E-B443-CE52F65CFD4C}" type="sibTrans" cxnId="{0317EA13-B891-4ED7-ACC7-23F157920642}">
      <dgm:prSet/>
      <dgm:spPr/>
      <dgm:t>
        <a:bodyPr/>
        <a:lstStyle/>
        <a:p>
          <a:endParaRPr lang="en-US"/>
        </a:p>
      </dgm:t>
    </dgm:pt>
    <dgm:pt modelId="{F439C819-B8DD-40BE-9976-636150E8C832}">
      <dgm:prSet/>
      <dgm:spPr/>
      <dgm:t>
        <a:bodyPr/>
        <a:lstStyle/>
        <a:p>
          <a:r>
            <a:rPr lang="en-US" b="0" i="0"/>
            <a:t>Expected MBA Raise</a:t>
          </a:r>
          <a:endParaRPr lang="en-US"/>
        </a:p>
      </dgm:t>
    </dgm:pt>
    <dgm:pt modelId="{CE5B0505-8B8E-49FB-BD5E-D8095F939B7B}" type="parTrans" cxnId="{5FD41E63-E828-4C21-8740-4B4B6A9C129F}">
      <dgm:prSet/>
      <dgm:spPr/>
      <dgm:t>
        <a:bodyPr/>
        <a:lstStyle/>
        <a:p>
          <a:endParaRPr lang="en-US"/>
        </a:p>
      </dgm:t>
    </dgm:pt>
    <dgm:pt modelId="{2BF6DAD8-F837-42E9-AB71-8E44DEEE9297}" type="sibTrans" cxnId="{5FD41E63-E828-4C21-8740-4B4B6A9C129F}">
      <dgm:prSet/>
      <dgm:spPr/>
      <dgm:t>
        <a:bodyPr/>
        <a:lstStyle/>
        <a:p>
          <a:endParaRPr lang="en-US"/>
        </a:p>
      </dgm:t>
    </dgm:pt>
    <dgm:pt modelId="{04609766-E089-4671-9587-31F525F9063A}">
      <dgm:prSet/>
      <dgm:spPr/>
      <dgm:t>
        <a:bodyPr/>
        <a:lstStyle/>
        <a:p>
          <a:r>
            <a:rPr lang="en-US" b="0" i="0"/>
            <a:t>% of Life Working</a:t>
          </a:r>
          <a:endParaRPr lang="en-US"/>
        </a:p>
      </dgm:t>
    </dgm:pt>
    <dgm:pt modelId="{4F73A6D8-1555-4822-94F6-398605A9427F}" type="parTrans" cxnId="{11DE7ED0-63ED-453E-912A-85E0CC86ACE9}">
      <dgm:prSet/>
      <dgm:spPr/>
      <dgm:t>
        <a:bodyPr/>
        <a:lstStyle/>
        <a:p>
          <a:endParaRPr lang="en-US"/>
        </a:p>
      </dgm:t>
    </dgm:pt>
    <dgm:pt modelId="{838205D9-EFFC-493C-AEDF-15E01502CE9F}" type="sibTrans" cxnId="{11DE7ED0-63ED-453E-912A-85E0CC86ACE9}">
      <dgm:prSet/>
      <dgm:spPr/>
      <dgm:t>
        <a:bodyPr/>
        <a:lstStyle/>
        <a:p>
          <a:endParaRPr lang="en-US"/>
        </a:p>
      </dgm:t>
    </dgm:pt>
    <dgm:pt modelId="{AD8D9348-68DB-4250-90DF-365D8046F24C}" type="pres">
      <dgm:prSet presAssocID="{70BD784D-D94B-4091-9E9B-210A6EA0BA95}" presName="root" presStyleCnt="0">
        <dgm:presLayoutVars>
          <dgm:dir/>
          <dgm:resizeHandles val="exact"/>
        </dgm:presLayoutVars>
      </dgm:prSet>
      <dgm:spPr/>
    </dgm:pt>
    <dgm:pt modelId="{D47EE0D8-C3E5-42C9-8504-342B81242743}" type="pres">
      <dgm:prSet presAssocID="{F11D0743-7271-4212-AA79-68337E5FEF71}" presName="compNode" presStyleCnt="0"/>
      <dgm:spPr/>
    </dgm:pt>
    <dgm:pt modelId="{87B6F914-C226-4825-8435-719D24500014}" type="pres">
      <dgm:prSet presAssocID="{F11D0743-7271-4212-AA79-68337E5FEF71}" presName="bgRect" presStyleLbl="bgShp" presStyleIdx="0" presStyleCnt="4"/>
      <dgm:spPr/>
    </dgm:pt>
    <dgm:pt modelId="{D1A78F74-E8A6-4845-BAC8-7A2F7DB0AE32}" type="pres">
      <dgm:prSet presAssocID="{F11D0743-7271-4212-AA79-68337E5FEF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65A73214-0F7E-433E-A7E3-9E75837EFEA0}" type="pres">
      <dgm:prSet presAssocID="{F11D0743-7271-4212-AA79-68337E5FEF71}" presName="spaceRect" presStyleCnt="0"/>
      <dgm:spPr/>
    </dgm:pt>
    <dgm:pt modelId="{8FB47090-23D4-442E-8C7B-9AF4EA9345A4}" type="pres">
      <dgm:prSet presAssocID="{F11D0743-7271-4212-AA79-68337E5FEF71}" presName="parTx" presStyleLbl="revTx" presStyleIdx="0" presStyleCnt="6">
        <dgm:presLayoutVars>
          <dgm:chMax val="0"/>
          <dgm:chPref val="0"/>
        </dgm:presLayoutVars>
      </dgm:prSet>
      <dgm:spPr/>
    </dgm:pt>
    <dgm:pt modelId="{D1689AF4-2530-42C5-AA22-698739777FE3}" type="pres">
      <dgm:prSet presAssocID="{79B5871B-95FF-4373-BBE6-2E7F33EE1816}" presName="sibTrans" presStyleCnt="0"/>
      <dgm:spPr/>
    </dgm:pt>
    <dgm:pt modelId="{E9D9F3C0-5EF5-43FF-8D77-382C08C0A738}" type="pres">
      <dgm:prSet presAssocID="{E2863D2B-9498-46ED-A400-1A898111FF52}" presName="compNode" presStyleCnt="0"/>
      <dgm:spPr/>
    </dgm:pt>
    <dgm:pt modelId="{A707E739-BA80-4BBD-840B-0A618A7FC34F}" type="pres">
      <dgm:prSet presAssocID="{E2863D2B-9498-46ED-A400-1A898111FF52}" presName="bgRect" presStyleLbl="bgShp" presStyleIdx="1" presStyleCnt="4"/>
      <dgm:spPr/>
    </dgm:pt>
    <dgm:pt modelId="{290BC932-8709-47BC-BCB8-CCD61ABFEF78}" type="pres">
      <dgm:prSet presAssocID="{E2863D2B-9498-46ED-A400-1A898111FF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A67F6B9-ADBF-4F91-9696-5B81BB58D640}" type="pres">
      <dgm:prSet presAssocID="{E2863D2B-9498-46ED-A400-1A898111FF52}" presName="spaceRect" presStyleCnt="0"/>
      <dgm:spPr/>
    </dgm:pt>
    <dgm:pt modelId="{EFEE28EA-AE77-4B7F-B7A4-D55B67D6672E}" type="pres">
      <dgm:prSet presAssocID="{E2863D2B-9498-46ED-A400-1A898111FF52}" presName="parTx" presStyleLbl="revTx" presStyleIdx="1" presStyleCnt="6">
        <dgm:presLayoutVars>
          <dgm:chMax val="0"/>
          <dgm:chPref val="0"/>
        </dgm:presLayoutVars>
      </dgm:prSet>
      <dgm:spPr/>
    </dgm:pt>
    <dgm:pt modelId="{95FF933D-D011-4805-88C4-A55B3CBF8AAA}" type="pres">
      <dgm:prSet presAssocID="{92B44C62-949F-4BB2-BCCF-FF0FCA5E07D0}" presName="sibTrans" presStyleCnt="0"/>
      <dgm:spPr/>
    </dgm:pt>
    <dgm:pt modelId="{5F00052B-03C5-436D-B0E0-5A5138B75FD9}" type="pres">
      <dgm:prSet presAssocID="{97C197DC-9968-418D-B221-A24C2067A9B2}" presName="compNode" presStyleCnt="0"/>
      <dgm:spPr/>
    </dgm:pt>
    <dgm:pt modelId="{B4051351-3238-4FA3-A18B-A0D91D89420C}" type="pres">
      <dgm:prSet presAssocID="{97C197DC-9968-418D-B221-A24C2067A9B2}" presName="bgRect" presStyleLbl="bgShp" presStyleIdx="2" presStyleCnt="4"/>
      <dgm:spPr/>
    </dgm:pt>
    <dgm:pt modelId="{F5C2F587-7C3C-4E44-9A2D-D996315741BE}" type="pres">
      <dgm:prSet presAssocID="{97C197DC-9968-418D-B221-A24C2067A9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A85111-C2DB-47E2-9EB4-8FEE7076EEE5}" type="pres">
      <dgm:prSet presAssocID="{97C197DC-9968-418D-B221-A24C2067A9B2}" presName="spaceRect" presStyleCnt="0"/>
      <dgm:spPr/>
    </dgm:pt>
    <dgm:pt modelId="{BC3B3DA7-9E12-486F-8D98-6C7A37F3C036}" type="pres">
      <dgm:prSet presAssocID="{97C197DC-9968-418D-B221-A24C2067A9B2}" presName="parTx" presStyleLbl="revTx" presStyleIdx="2" presStyleCnt="6">
        <dgm:presLayoutVars>
          <dgm:chMax val="0"/>
          <dgm:chPref val="0"/>
        </dgm:presLayoutVars>
      </dgm:prSet>
      <dgm:spPr/>
    </dgm:pt>
    <dgm:pt modelId="{E124243E-6F28-4497-8DE9-8B6E1C8E6C34}" type="pres">
      <dgm:prSet presAssocID="{97C197DC-9968-418D-B221-A24C2067A9B2}" presName="desTx" presStyleLbl="revTx" presStyleIdx="3" presStyleCnt="6">
        <dgm:presLayoutVars/>
      </dgm:prSet>
      <dgm:spPr/>
    </dgm:pt>
    <dgm:pt modelId="{F75410F9-04BA-45A0-9EC3-4CEC4C2D3E0D}" type="pres">
      <dgm:prSet presAssocID="{EF3864DC-0B84-4161-A7FC-028E96B881CC}" presName="sibTrans" presStyleCnt="0"/>
      <dgm:spPr/>
    </dgm:pt>
    <dgm:pt modelId="{6A06F354-9BA7-457E-ACB8-F0683AD062D0}" type="pres">
      <dgm:prSet presAssocID="{537C5509-0EEB-409C-A846-7715775B5AE1}" presName="compNode" presStyleCnt="0"/>
      <dgm:spPr/>
    </dgm:pt>
    <dgm:pt modelId="{7A28CC28-C43C-4E44-BC42-0DD31C7A775F}" type="pres">
      <dgm:prSet presAssocID="{537C5509-0EEB-409C-A846-7715775B5AE1}" presName="bgRect" presStyleLbl="bgShp" presStyleIdx="3" presStyleCnt="4"/>
      <dgm:spPr/>
    </dgm:pt>
    <dgm:pt modelId="{A2593DDB-D6BF-4AF2-8FDF-F39264647299}" type="pres">
      <dgm:prSet presAssocID="{537C5509-0EEB-409C-A846-7715775B5A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508A4FB-9BFB-4CED-B7B4-1097DD3C3599}" type="pres">
      <dgm:prSet presAssocID="{537C5509-0EEB-409C-A846-7715775B5AE1}" presName="spaceRect" presStyleCnt="0"/>
      <dgm:spPr/>
    </dgm:pt>
    <dgm:pt modelId="{0D3CA344-5BBA-4A4F-A6F8-E2B1FA43FE66}" type="pres">
      <dgm:prSet presAssocID="{537C5509-0EEB-409C-A846-7715775B5AE1}" presName="parTx" presStyleLbl="revTx" presStyleIdx="4" presStyleCnt="6">
        <dgm:presLayoutVars>
          <dgm:chMax val="0"/>
          <dgm:chPref val="0"/>
        </dgm:presLayoutVars>
      </dgm:prSet>
      <dgm:spPr/>
    </dgm:pt>
    <dgm:pt modelId="{45AE4029-B06D-4D29-8AF1-4E3916385DD3}" type="pres">
      <dgm:prSet presAssocID="{537C5509-0EEB-409C-A846-7715775B5AE1}" presName="desTx" presStyleLbl="revTx" presStyleIdx="5" presStyleCnt="6">
        <dgm:presLayoutVars/>
      </dgm:prSet>
      <dgm:spPr/>
    </dgm:pt>
  </dgm:ptLst>
  <dgm:cxnLst>
    <dgm:cxn modelId="{8C9F3202-679E-4300-87A0-04AB744CF8AA}" srcId="{70BD784D-D94B-4091-9E9B-210A6EA0BA95}" destId="{F11D0743-7271-4212-AA79-68337E5FEF71}" srcOrd="0" destOrd="0" parTransId="{0E8F1D48-30B2-4356-AC2E-0FA36A99BD65}" sibTransId="{79B5871B-95FF-4373-BBE6-2E7F33EE1816}"/>
    <dgm:cxn modelId="{0317EA13-B891-4ED7-ACC7-23F157920642}" srcId="{70BD784D-D94B-4091-9E9B-210A6EA0BA95}" destId="{537C5509-0EEB-409C-A846-7715775B5AE1}" srcOrd="3" destOrd="0" parTransId="{9C235298-4670-4E1E-A38D-E794EEAD4229}" sibTransId="{0D2A0017-AAFE-485E-B443-CE52F65CFD4C}"/>
    <dgm:cxn modelId="{980BC51D-E761-43B9-B4D2-17B7233AF866}" type="presOf" srcId="{04609766-E089-4671-9587-31F525F9063A}" destId="{45AE4029-B06D-4D29-8AF1-4E3916385DD3}" srcOrd="0" destOrd="1" presId="urn:microsoft.com/office/officeart/2018/2/layout/IconVerticalSolidList"/>
    <dgm:cxn modelId="{1F152036-014B-4221-BEEE-90377578C1B5}" type="presOf" srcId="{E2863D2B-9498-46ED-A400-1A898111FF52}" destId="{EFEE28EA-AE77-4B7F-B7A4-D55B67D6672E}" srcOrd="0" destOrd="0" presId="urn:microsoft.com/office/officeart/2018/2/layout/IconVerticalSolidList"/>
    <dgm:cxn modelId="{4494B239-8AC7-43E7-A33B-8B5010925B89}" type="presOf" srcId="{F11D0743-7271-4212-AA79-68337E5FEF71}" destId="{8FB47090-23D4-442E-8C7B-9AF4EA9345A4}" srcOrd="0" destOrd="0" presId="urn:microsoft.com/office/officeart/2018/2/layout/IconVerticalSolidList"/>
    <dgm:cxn modelId="{814E9F3B-524E-4861-86D1-71C795CE7CDB}" type="presOf" srcId="{97C197DC-9968-418D-B221-A24C2067A9B2}" destId="{BC3B3DA7-9E12-486F-8D98-6C7A37F3C036}" srcOrd="0" destOrd="0" presId="urn:microsoft.com/office/officeart/2018/2/layout/IconVerticalSolidList"/>
    <dgm:cxn modelId="{5FD41E63-E828-4C21-8740-4B4B6A9C129F}" srcId="{537C5509-0EEB-409C-A846-7715775B5AE1}" destId="{F439C819-B8DD-40BE-9976-636150E8C832}" srcOrd="0" destOrd="0" parTransId="{CE5B0505-8B8E-49FB-BD5E-D8095F939B7B}" sibTransId="{2BF6DAD8-F837-42E9-AB71-8E44DEEE9297}"/>
    <dgm:cxn modelId="{1C223F6A-3F8A-423F-A2F5-46C7E3E4F329}" srcId="{70BD784D-D94B-4091-9E9B-210A6EA0BA95}" destId="{E2863D2B-9498-46ED-A400-1A898111FF52}" srcOrd="1" destOrd="0" parTransId="{C3AD328B-329E-4DEA-A540-3E521333693A}" sibTransId="{92B44C62-949F-4BB2-BCCF-FF0FCA5E07D0}"/>
    <dgm:cxn modelId="{FAC2104C-39DB-4AFC-B059-06DC504403F7}" type="presOf" srcId="{70BD784D-D94B-4091-9E9B-210A6EA0BA95}" destId="{AD8D9348-68DB-4250-90DF-365D8046F24C}" srcOrd="0" destOrd="0" presId="urn:microsoft.com/office/officeart/2018/2/layout/IconVerticalSolidList"/>
    <dgm:cxn modelId="{03766A77-741C-4828-9915-FB774607A011}" type="presOf" srcId="{7730ECE3-F67C-4A8D-96BB-93F47149526B}" destId="{E124243E-6F28-4497-8DE9-8B6E1C8E6C34}" srcOrd="0" destOrd="1" presId="urn:microsoft.com/office/officeart/2018/2/layout/IconVerticalSolidList"/>
    <dgm:cxn modelId="{9237BF93-9020-492D-889A-1815B5CED71D}" srcId="{97C197DC-9968-418D-B221-A24C2067A9B2}" destId="{702AC72B-5F69-4FB1-B45C-C28B7B27C366}" srcOrd="0" destOrd="0" parTransId="{0C18701D-A7EC-4C4E-BDBE-1D49BB80AC32}" sibTransId="{251EBF15-573C-4340-BF8C-3F4449006DA0}"/>
    <dgm:cxn modelId="{BB08C99C-A5CB-4468-986E-29D1BD21AA6D}" type="presOf" srcId="{537C5509-0EEB-409C-A846-7715775B5AE1}" destId="{0D3CA344-5BBA-4A4F-A6F8-E2B1FA43FE66}" srcOrd="0" destOrd="0" presId="urn:microsoft.com/office/officeart/2018/2/layout/IconVerticalSolidList"/>
    <dgm:cxn modelId="{D6B740B0-668F-44FD-BFB6-98E65F861869}" type="presOf" srcId="{F439C819-B8DD-40BE-9976-636150E8C832}" destId="{45AE4029-B06D-4D29-8AF1-4E3916385DD3}" srcOrd="0" destOrd="0" presId="urn:microsoft.com/office/officeart/2018/2/layout/IconVerticalSolidList"/>
    <dgm:cxn modelId="{346794B5-5187-4D7B-9BEE-F1C0BE45B9C0}" srcId="{70BD784D-D94B-4091-9E9B-210A6EA0BA95}" destId="{97C197DC-9968-418D-B221-A24C2067A9B2}" srcOrd="2" destOrd="0" parTransId="{3403B961-C530-4A4C-B69D-7554A4CDB51F}" sibTransId="{EF3864DC-0B84-4161-A7FC-028E96B881CC}"/>
    <dgm:cxn modelId="{11DE7ED0-63ED-453E-912A-85E0CC86ACE9}" srcId="{537C5509-0EEB-409C-A846-7715775B5AE1}" destId="{04609766-E089-4671-9587-31F525F9063A}" srcOrd="1" destOrd="0" parTransId="{4F73A6D8-1555-4822-94F6-398605A9427F}" sibTransId="{838205D9-EFFC-493C-AEDF-15E01502CE9F}"/>
    <dgm:cxn modelId="{9738FEEE-F53E-474D-8E1F-1B7AD4F4462A}" type="presOf" srcId="{702AC72B-5F69-4FB1-B45C-C28B7B27C366}" destId="{E124243E-6F28-4497-8DE9-8B6E1C8E6C34}" srcOrd="0" destOrd="0" presId="urn:microsoft.com/office/officeart/2018/2/layout/IconVerticalSolidList"/>
    <dgm:cxn modelId="{5E1C72FB-BD9F-44F2-B4BE-EA3DAE6C82FE}" srcId="{97C197DC-9968-418D-B221-A24C2067A9B2}" destId="{7730ECE3-F67C-4A8D-96BB-93F47149526B}" srcOrd="1" destOrd="0" parTransId="{536EE264-467D-4F49-80FE-76DE75996C65}" sibTransId="{5CE51F53-2B6F-4C6E-A93E-3012A121A9E1}"/>
    <dgm:cxn modelId="{AFF81AB7-AD92-4228-85E0-8CD3A31A0AAB}" type="presParOf" srcId="{AD8D9348-68DB-4250-90DF-365D8046F24C}" destId="{D47EE0D8-C3E5-42C9-8504-342B81242743}" srcOrd="0" destOrd="0" presId="urn:microsoft.com/office/officeart/2018/2/layout/IconVerticalSolidList"/>
    <dgm:cxn modelId="{402E2C1C-302C-4743-A0A6-71059C62E020}" type="presParOf" srcId="{D47EE0D8-C3E5-42C9-8504-342B81242743}" destId="{87B6F914-C226-4825-8435-719D24500014}" srcOrd="0" destOrd="0" presId="urn:microsoft.com/office/officeart/2018/2/layout/IconVerticalSolidList"/>
    <dgm:cxn modelId="{EDAA886F-275D-40FE-A3F5-10E4DBA74B87}" type="presParOf" srcId="{D47EE0D8-C3E5-42C9-8504-342B81242743}" destId="{D1A78F74-E8A6-4845-BAC8-7A2F7DB0AE32}" srcOrd="1" destOrd="0" presId="urn:microsoft.com/office/officeart/2018/2/layout/IconVerticalSolidList"/>
    <dgm:cxn modelId="{6395F361-E91E-42FF-B6BA-5724C27E1BB2}" type="presParOf" srcId="{D47EE0D8-C3E5-42C9-8504-342B81242743}" destId="{65A73214-0F7E-433E-A7E3-9E75837EFEA0}" srcOrd="2" destOrd="0" presId="urn:microsoft.com/office/officeart/2018/2/layout/IconVerticalSolidList"/>
    <dgm:cxn modelId="{3AE514F9-24F6-4E71-AFAD-8C063817A541}" type="presParOf" srcId="{D47EE0D8-C3E5-42C9-8504-342B81242743}" destId="{8FB47090-23D4-442E-8C7B-9AF4EA9345A4}" srcOrd="3" destOrd="0" presId="urn:microsoft.com/office/officeart/2018/2/layout/IconVerticalSolidList"/>
    <dgm:cxn modelId="{9930FB2A-0B92-4DA9-9A01-3232481CA1FA}" type="presParOf" srcId="{AD8D9348-68DB-4250-90DF-365D8046F24C}" destId="{D1689AF4-2530-42C5-AA22-698739777FE3}" srcOrd="1" destOrd="0" presId="urn:microsoft.com/office/officeart/2018/2/layout/IconVerticalSolidList"/>
    <dgm:cxn modelId="{4C034BC3-0A31-42EA-A4A6-E58752D58514}" type="presParOf" srcId="{AD8D9348-68DB-4250-90DF-365D8046F24C}" destId="{E9D9F3C0-5EF5-43FF-8D77-382C08C0A738}" srcOrd="2" destOrd="0" presId="urn:microsoft.com/office/officeart/2018/2/layout/IconVerticalSolidList"/>
    <dgm:cxn modelId="{B7964546-5025-4A53-9F27-26996D9607D9}" type="presParOf" srcId="{E9D9F3C0-5EF5-43FF-8D77-382C08C0A738}" destId="{A707E739-BA80-4BBD-840B-0A618A7FC34F}" srcOrd="0" destOrd="0" presId="urn:microsoft.com/office/officeart/2018/2/layout/IconVerticalSolidList"/>
    <dgm:cxn modelId="{9690B152-EDC1-4DE1-BF6D-15C84A62AE3F}" type="presParOf" srcId="{E9D9F3C0-5EF5-43FF-8D77-382C08C0A738}" destId="{290BC932-8709-47BC-BCB8-CCD61ABFEF78}" srcOrd="1" destOrd="0" presId="urn:microsoft.com/office/officeart/2018/2/layout/IconVerticalSolidList"/>
    <dgm:cxn modelId="{CE55403F-595A-458B-9671-37E1D965BD1C}" type="presParOf" srcId="{E9D9F3C0-5EF5-43FF-8D77-382C08C0A738}" destId="{DA67F6B9-ADBF-4F91-9696-5B81BB58D640}" srcOrd="2" destOrd="0" presId="urn:microsoft.com/office/officeart/2018/2/layout/IconVerticalSolidList"/>
    <dgm:cxn modelId="{0C5499CC-0D69-49F6-B1F2-E8A43DA5D6E8}" type="presParOf" srcId="{E9D9F3C0-5EF5-43FF-8D77-382C08C0A738}" destId="{EFEE28EA-AE77-4B7F-B7A4-D55B67D6672E}" srcOrd="3" destOrd="0" presId="urn:microsoft.com/office/officeart/2018/2/layout/IconVerticalSolidList"/>
    <dgm:cxn modelId="{C8D6FF18-4A6D-4577-9703-D513B865C101}" type="presParOf" srcId="{AD8D9348-68DB-4250-90DF-365D8046F24C}" destId="{95FF933D-D011-4805-88C4-A55B3CBF8AAA}" srcOrd="3" destOrd="0" presId="urn:microsoft.com/office/officeart/2018/2/layout/IconVerticalSolidList"/>
    <dgm:cxn modelId="{7C0B8118-8CE8-4E98-8FB5-A1C703A92976}" type="presParOf" srcId="{AD8D9348-68DB-4250-90DF-365D8046F24C}" destId="{5F00052B-03C5-436D-B0E0-5A5138B75FD9}" srcOrd="4" destOrd="0" presId="urn:microsoft.com/office/officeart/2018/2/layout/IconVerticalSolidList"/>
    <dgm:cxn modelId="{794E5DB0-87C6-4843-A629-35B7506C1A8B}" type="presParOf" srcId="{5F00052B-03C5-436D-B0E0-5A5138B75FD9}" destId="{B4051351-3238-4FA3-A18B-A0D91D89420C}" srcOrd="0" destOrd="0" presId="urn:microsoft.com/office/officeart/2018/2/layout/IconVerticalSolidList"/>
    <dgm:cxn modelId="{B5081006-2102-439B-A356-7479AFCAF0C3}" type="presParOf" srcId="{5F00052B-03C5-436D-B0E0-5A5138B75FD9}" destId="{F5C2F587-7C3C-4E44-9A2D-D996315741BE}" srcOrd="1" destOrd="0" presId="urn:microsoft.com/office/officeart/2018/2/layout/IconVerticalSolidList"/>
    <dgm:cxn modelId="{F5C2B38D-5811-4830-B39C-55224874AC40}" type="presParOf" srcId="{5F00052B-03C5-436D-B0E0-5A5138B75FD9}" destId="{ABA85111-C2DB-47E2-9EB4-8FEE7076EEE5}" srcOrd="2" destOrd="0" presId="urn:microsoft.com/office/officeart/2018/2/layout/IconVerticalSolidList"/>
    <dgm:cxn modelId="{FDEC8291-1A4A-40B3-ACAD-F4C264E5D542}" type="presParOf" srcId="{5F00052B-03C5-436D-B0E0-5A5138B75FD9}" destId="{BC3B3DA7-9E12-486F-8D98-6C7A37F3C036}" srcOrd="3" destOrd="0" presId="urn:microsoft.com/office/officeart/2018/2/layout/IconVerticalSolidList"/>
    <dgm:cxn modelId="{5511FF1F-6ED1-4D68-B0FB-06FE79F370A7}" type="presParOf" srcId="{5F00052B-03C5-436D-B0E0-5A5138B75FD9}" destId="{E124243E-6F28-4497-8DE9-8B6E1C8E6C34}" srcOrd="4" destOrd="0" presId="urn:microsoft.com/office/officeart/2018/2/layout/IconVerticalSolidList"/>
    <dgm:cxn modelId="{2407F3BB-F7C4-4805-8F9F-B357601D1C19}" type="presParOf" srcId="{AD8D9348-68DB-4250-90DF-365D8046F24C}" destId="{F75410F9-04BA-45A0-9EC3-4CEC4C2D3E0D}" srcOrd="5" destOrd="0" presId="urn:microsoft.com/office/officeart/2018/2/layout/IconVerticalSolidList"/>
    <dgm:cxn modelId="{C965A2F2-E86D-4207-95FE-BC3FFB8CE43D}" type="presParOf" srcId="{AD8D9348-68DB-4250-90DF-365D8046F24C}" destId="{6A06F354-9BA7-457E-ACB8-F0683AD062D0}" srcOrd="6" destOrd="0" presId="urn:microsoft.com/office/officeart/2018/2/layout/IconVerticalSolidList"/>
    <dgm:cxn modelId="{ADDEF42E-2B32-484B-B5D4-DAF5D6006F16}" type="presParOf" srcId="{6A06F354-9BA7-457E-ACB8-F0683AD062D0}" destId="{7A28CC28-C43C-4E44-BC42-0DD31C7A775F}" srcOrd="0" destOrd="0" presId="urn:microsoft.com/office/officeart/2018/2/layout/IconVerticalSolidList"/>
    <dgm:cxn modelId="{6A28B1C2-962C-4F42-9CFA-7C1F55718050}" type="presParOf" srcId="{6A06F354-9BA7-457E-ACB8-F0683AD062D0}" destId="{A2593DDB-D6BF-4AF2-8FDF-F39264647299}" srcOrd="1" destOrd="0" presId="urn:microsoft.com/office/officeart/2018/2/layout/IconVerticalSolidList"/>
    <dgm:cxn modelId="{315B90C0-7F2A-4171-8143-51FFB733B3FB}" type="presParOf" srcId="{6A06F354-9BA7-457E-ACB8-F0683AD062D0}" destId="{B508A4FB-9BFB-4CED-B7B4-1097DD3C3599}" srcOrd="2" destOrd="0" presId="urn:microsoft.com/office/officeart/2018/2/layout/IconVerticalSolidList"/>
    <dgm:cxn modelId="{C2F52729-D009-46D7-B340-D3B7F99FA0AA}" type="presParOf" srcId="{6A06F354-9BA7-457E-ACB8-F0683AD062D0}" destId="{0D3CA344-5BBA-4A4F-A6F8-E2B1FA43FE66}" srcOrd="3" destOrd="0" presId="urn:microsoft.com/office/officeart/2018/2/layout/IconVerticalSolidList"/>
    <dgm:cxn modelId="{00C8311B-4497-4C19-9E69-9F24C9C2281B}" type="presParOf" srcId="{6A06F354-9BA7-457E-ACB8-F0683AD062D0}" destId="{45AE4029-B06D-4D29-8AF1-4E3916385D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690C8-036D-467C-86FF-AE1325C13D05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11B35CC-FC13-4459-8317-A3921E989C37}">
      <dgm:prSet/>
      <dgm:spPr/>
      <dgm:t>
        <a:bodyPr/>
        <a:lstStyle/>
        <a:p>
          <a:pPr>
            <a:defRPr b="1"/>
          </a:pPr>
          <a:r>
            <a:rPr lang="en-US"/>
            <a:t>Azure pipeline issues</a:t>
          </a:r>
        </a:p>
      </dgm:t>
    </dgm:pt>
    <dgm:pt modelId="{AD538040-F94A-4807-8D42-118D532BCA20}" type="parTrans" cxnId="{4290BA21-CD64-4B28-89F5-8DD976F9B623}">
      <dgm:prSet/>
      <dgm:spPr/>
      <dgm:t>
        <a:bodyPr/>
        <a:lstStyle/>
        <a:p>
          <a:endParaRPr lang="en-US"/>
        </a:p>
      </dgm:t>
    </dgm:pt>
    <dgm:pt modelId="{D5E6432D-E8AE-4EB5-ABBB-D203AC1C96FF}" type="sibTrans" cxnId="{4290BA21-CD64-4B28-89F5-8DD976F9B623}">
      <dgm:prSet/>
      <dgm:spPr/>
      <dgm:t>
        <a:bodyPr/>
        <a:lstStyle/>
        <a:p>
          <a:endParaRPr lang="en-US"/>
        </a:p>
      </dgm:t>
    </dgm:pt>
    <dgm:pt modelId="{3976E373-C840-4A4E-91BF-390523ABD671}">
      <dgm:prSet/>
      <dgm:spPr/>
      <dgm:t>
        <a:bodyPr/>
        <a:lstStyle/>
        <a:p>
          <a:r>
            <a:rPr lang="en-US"/>
            <a:t>Naming issues</a:t>
          </a:r>
        </a:p>
      </dgm:t>
    </dgm:pt>
    <dgm:pt modelId="{776F8AD6-C293-4B98-93B5-848A1B02CE79}" type="parTrans" cxnId="{74724F8D-38B8-49A3-95F0-2B0EBC1B0E53}">
      <dgm:prSet/>
      <dgm:spPr/>
      <dgm:t>
        <a:bodyPr/>
        <a:lstStyle/>
        <a:p>
          <a:endParaRPr lang="en-US"/>
        </a:p>
      </dgm:t>
    </dgm:pt>
    <dgm:pt modelId="{5AA52DEF-8B09-4664-8EA2-FA4A51EB0AF7}" type="sibTrans" cxnId="{74724F8D-38B8-49A3-95F0-2B0EBC1B0E53}">
      <dgm:prSet/>
      <dgm:spPr/>
      <dgm:t>
        <a:bodyPr/>
        <a:lstStyle/>
        <a:p>
          <a:endParaRPr lang="en-US"/>
        </a:p>
      </dgm:t>
    </dgm:pt>
    <dgm:pt modelId="{D19DC35B-2A76-4E66-B200-AEB042225C0F}">
      <dgm:prSet/>
      <dgm:spPr/>
      <dgm:t>
        <a:bodyPr/>
        <a:lstStyle/>
        <a:p>
          <a:r>
            <a:rPr lang="en-US"/>
            <a:t>Cost management</a:t>
          </a:r>
        </a:p>
      </dgm:t>
    </dgm:pt>
    <dgm:pt modelId="{A1D3A749-CFB9-454D-B117-4A7BC1B3158F}" type="parTrans" cxnId="{2B024234-9907-430B-A275-692ACF0B0329}">
      <dgm:prSet/>
      <dgm:spPr/>
      <dgm:t>
        <a:bodyPr/>
        <a:lstStyle/>
        <a:p>
          <a:endParaRPr lang="en-US"/>
        </a:p>
      </dgm:t>
    </dgm:pt>
    <dgm:pt modelId="{2C8A66EA-A0E7-4043-87A7-09D5A2F48F5A}" type="sibTrans" cxnId="{2B024234-9907-430B-A275-692ACF0B0329}">
      <dgm:prSet/>
      <dgm:spPr/>
      <dgm:t>
        <a:bodyPr/>
        <a:lstStyle/>
        <a:p>
          <a:endParaRPr lang="en-US"/>
        </a:p>
      </dgm:t>
    </dgm:pt>
    <dgm:pt modelId="{EF26E8C6-FE50-4560-8038-976BC4D1E80A}">
      <dgm:prSet/>
      <dgm:spPr/>
      <dgm:t>
        <a:bodyPr/>
        <a:lstStyle/>
        <a:p>
          <a:pPr>
            <a:defRPr b="1"/>
          </a:pPr>
          <a:r>
            <a:rPr lang="en-US"/>
            <a:t>MySQL unfamiliarity/issues</a:t>
          </a:r>
        </a:p>
      </dgm:t>
    </dgm:pt>
    <dgm:pt modelId="{17DEE3FE-9EB9-460A-87B7-EF6502AFD68F}" type="parTrans" cxnId="{0330E525-31E9-4B4B-88DB-F53B08DCE423}">
      <dgm:prSet/>
      <dgm:spPr/>
      <dgm:t>
        <a:bodyPr/>
        <a:lstStyle/>
        <a:p>
          <a:endParaRPr lang="en-US"/>
        </a:p>
      </dgm:t>
    </dgm:pt>
    <dgm:pt modelId="{89BEA1B3-9A63-4B9F-840A-654AFE7D41C5}" type="sibTrans" cxnId="{0330E525-31E9-4B4B-88DB-F53B08DCE423}">
      <dgm:prSet/>
      <dgm:spPr/>
      <dgm:t>
        <a:bodyPr/>
        <a:lstStyle/>
        <a:p>
          <a:endParaRPr lang="en-US"/>
        </a:p>
      </dgm:t>
    </dgm:pt>
    <dgm:pt modelId="{3BE4B2CF-182F-4DDB-9C84-581F653A1F48}">
      <dgm:prSet/>
      <dgm:spPr/>
      <dgm:t>
        <a:bodyPr/>
        <a:lstStyle/>
        <a:p>
          <a:r>
            <a:rPr lang="en-US"/>
            <a:t>Knowledge gap</a:t>
          </a:r>
        </a:p>
      </dgm:t>
    </dgm:pt>
    <dgm:pt modelId="{C3BED7E8-C695-4482-9275-9822682F9022}" type="parTrans" cxnId="{99F79892-345D-4A1F-84B2-5D6A7FD9B2CF}">
      <dgm:prSet/>
      <dgm:spPr/>
      <dgm:t>
        <a:bodyPr/>
        <a:lstStyle/>
        <a:p>
          <a:endParaRPr lang="en-US"/>
        </a:p>
      </dgm:t>
    </dgm:pt>
    <dgm:pt modelId="{3AE99A8D-3147-4441-A4DF-43DD74D46E5C}" type="sibTrans" cxnId="{99F79892-345D-4A1F-84B2-5D6A7FD9B2CF}">
      <dgm:prSet/>
      <dgm:spPr/>
      <dgm:t>
        <a:bodyPr/>
        <a:lstStyle/>
        <a:p>
          <a:endParaRPr lang="en-US"/>
        </a:p>
      </dgm:t>
    </dgm:pt>
    <dgm:pt modelId="{55A837AE-9CB7-4C33-A992-D686ED46B8E0}">
      <dgm:prSet/>
      <dgm:spPr/>
      <dgm:t>
        <a:bodyPr/>
        <a:lstStyle/>
        <a:p>
          <a:r>
            <a:rPr lang="en-US"/>
            <a:t>Time</a:t>
          </a:r>
        </a:p>
      </dgm:t>
    </dgm:pt>
    <dgm:pt modelId="{D9F66139-CCF0-4A88-A788-81D21D8B86A9}" type="parTrans" cxnId="{377297E4-DE27-4689-BD9B-CE0D0A01991B}">
      <dgm:prSet/>
      <dgm:spPr/>
      <dgm:t>
        <a:bodyPr/>
        <a:lstStyle/>
        <a:p>
          <a:endParaRPr lang="en-US"/>
        </a:p>
      </dgm:t>
    </dgm:pt>
    <dgm:pt modelId="{5595B355-95C5-46B4-B27A-72BD09082698}" type="sibTrans" cxnId="{377297E4-DE27-4689-BD9B-CE0D0A01991B}">
      <dgm:prSet/>
      <dgm:spPr/>
      <dgm:t>
        <a:bodyPr/>
        <a:lstStyle/>
        <a:p>
          <a:endParaRPr lang="en-US"/>
        </a:p>
      </dgm:t>
    </dgm:pt>
    <dgm:pt modelId="{85E7B472-C141-4C18-9BFC-D98DCE3CA102}">
      <dgm:prSet/>
      <dgm:spPr/>
      <dgm:t>
        <a:bodyPr/>
        <a:lstStyle/>
        <a:p>
          <a:pPr>
            <a:defRPr b="1"/>
          </a:pPr>
          <a:r>
            <a:rPr lang="en-US"/>
            <a:t>SQLiteOnline</a:t>
          </a:r>
        </a:p>
      </dgm:t>
    </dgm:pt>
    <dgm:pt modelId="{80D710D8-BDD1-4137-A1E9-184DFBD4AF7A}" type="parTrans" cxnId="{3A6FAE68-B474-4071-AE9D-B2D5F5733BBF}">
      <dgm:prSet/>
      <dgm:spPr/>
      <dgm:t>
        <a:bodyPr/>
        <a:lstStyle/>
        <a:p>
          <a:endParaRPr lang="en-US"/>
        </a:p>
      </dgm:t>
    </dgm:pt>
    <dgm:pt modelId="{7E75BBA4-895B-473C-B4E2-E591F441DFDF}" type="sibTrans" cxnId="{3A6FAE68-B474-4071-AE9D-B2D5F5733BBF}">
      <dgm:prSet/>
      <dgm:spPr/>
      <dgm:t>
        <a:bodyPr/>
        <a:lstStyle/>
        <a:p>
          <a:endParaRPr lang="en-US"/>
        </a:p>
      </dgm:t>
    </dgm:pt>
    <dgm:pt modelId="{F1E30D20-982B-4976-8253-8D9995181DA8}">
      <dgm:prSet/>
      <dgm:spPr/>
      <dgm:t>
        <a:bodyPr/>
        <a:lstStyle/>
        <a:p>
          <a:r>
            <a:rPr lang="en-US"/>
            <a:t>Coding</a:t>
          </a:r>
        </a:p>
      </dgm:t>
    </dgm:pt>
    <dgm:pt modelId="{90BE073D-8B24-4F8A-85BE-C9689146CBB9}" type="parTrans" cxnId="{45E2DABB-23E3-4249-95AB-AC30AF30709B}">
      <dgm:prSet/>
      <dgm:spPr/>
      <dgm:t>
        <a:bodyPr/>
        <a:lstStyle/>
        <a:p>
          <a:endParaRPr lang="en-US"/>
        </a:p>
      </dgm:t>
    </dgm:pt>
    <dgm:pt modelId="{FD65BD12-4A38-4812-9AFA-DF69A150EFB9}" type="sibTrans" cxnId="{45E2DABB-23E3-4249-95AB-AC30AF30709B}">
      <dgm:prSet/>
      <dgm:spPr/>
      <dgm:t>
        <a:bodyPr/>
        <a:lstStyle/>
        <a:p>
          <a:endParaRPr lang="en-US"/>
        </a:p>
      </dgm:t>
    </dgm:pt>
    <dgm:pt modelId="{C2A31B4C-F99A-45C1-90C3-7657C6DC72B5}">
      <dgm:prSet/>
      <dgm:spPr/>
      <dgm:t>
        <a:bodyPr/>
        <a:lstStyle/>
        <a:p>
          <a:r>
            <a:rPr lang="en-US"/>
            <a:t>Saving</a:t>
          </a:r>
        </a:p>
      </dgm:t>
    </dgm:pt>
    <dgm:pt modelId="{3BD53209-8714-4DDD-8CEA-16FBFCFAC280}" type="parTrans" cxnId="{847CA760-D59B-4D23-9453-483ECFD14B81}">
      <dgm:prSet/>
      <dgm:spPr/>
      <dgm:t>
        <a:bodyPr/>
        <a:lstStyle/>
        <a:p>
          <a:endParaRPr lang="en-US"/>
        </a:p>
      </dgm:t>
    </dgm:pt>
    <dgm:pt modelId="{3DB51306-D66A-4079-8182-31314DCE40A1}" type="sibTrans" cxnId="{847CA760-D59B-4D23-9453-483ECFD14B81}">
      <dgm:prSet/>
      <dgm:spPr/>
      <dgm:t>
        <a:bodyPr/>
        <a:lstStyle/>
        <a:p>
          <a:endParaRPr lang="en-US"/>
        </a:p>
      </dgm:t>
    </dgm:pt>
    <dgm:pt modelId="{B0F8291E-20C9-4C61-923A-0FBE8733027E}" type="pres">
      <dgm:prSet presAssocID="{9F3690C8-036D-467C-86FF-AE1325C13D05}" presName="root" presStyleCnt="0">
        <dgm:presLayoutVars>
          <dgm:dir/>
          <dgm:resizeHandles val="exact"/>
        </dgm:presLayoutVars>
      </dgm:prSet>
      <dgm:spPr/>
    </dgm:pt>
    <dgm:pt modelId="{4150E4FD-7E98-4327-B291-170C205D9063}" type="pres">
      <dgm:prSet presAssocID="{811B35CC-FC13-4459-8317-A3921E989C37}" presName="compNode" presStyleCnt="0"/>
      <dgm:spPr/>
    </dgm:pt>
    <dgm:pt modelId="{0778C742-F434-41FD-B788-DD797328A12C}" type="pres">
      <dgm:prSet presAssocID="{811B35CC-FC13-4459-8317-A3921E989C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AF933B7-6486-49D6-89AF-CA6D4DDF09E9}" type="pres">
      <dgm:prSet presAssocID="{811B35CC-FC13-4459-8317-A3921E989C37}" presName="iconSpace" presStyleCnt="0"/>
      <dgm:spPr/>
    </dgm:pt>
    <dgm:pt modelId="{7B3F334C-6255-430E-B653-CC0CE1D69236}" type="pres">
      <dgm:prSet presAssocID="{811B35CC-FC13-4459-8317-A3921E989C37}" presName="parTx" presStyleLbl="revTx" presStyleIdx="0" presStyleCnt="6">
        <dgm:presLayoutVars>
          <dgm:chMax val="0"/>
          <dgm:chPref val="0"/>
        </dgm:presLayoutVars>
      </dgm:prSet>
      <dgm:spPr/>
    </dgm:pt>
    <dgm:pt modelId="{43A5CE3F-C25E-4214-B063-D732D34AE9C2}" type="pres">
      <dgm:prSet presAssocID="{811B35CC-FC13-4459-8317-A3921E989C37}" presName="txSpace" presStyleCnt="0"/>
      <dgm:spPr/>
    </dgm:pt>
    <dgm:pt modelId="{FA9B888B-D15D-4C60-B0F4-3D1CB275ADD4}" type="pres">
      <dgm:prSet presAssocID="{811B35CC-FC13-4459-8317-A3921E989C37}" presName="desTx" presStyleLbl="revTx" presStyleIdx="1" presStyleCnt="6">
        <dgm:presLayoutVars/>
      </dgm:prSet>
      <dgm:spPr/>
    </dgm:pt>
    <dgm:pt modelId="{0E16376F-50E1-446D-B826-17E53109B8AE}" type="pres">
      <dgm:prSet presAssocID="{D5E6432D-E8AE-4EB5-ABBB-D203AC1C96FF}" presName="sibTrans" presStyleCnt="0"/>
      <dgm:spPr/>
    </dgm:pt>
    <dgm:pt modelId="{62B94F60-0D98-413D-B962-BCFF060D4484}" type="pres">
      <dgm:prSet presAssocID="{EF26E8C6-FE50-4560-8038-976BC4D1E80A}" presName="compNode" presStyleCnt="0"/>
      <dgm:spPr/>
    </dgm:pt>
    <dgm:pt modelId="{042C732C-B8CF-492D-A243-1274B136EBB1}" type="pres">
      <dgm:prSet presAssocID="{EF26E8C6-FE50-4560-8038-976BC4D1E8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C85C965-B446-4183-A4E0-04CEF4795629}" type="pres">
      <dgm:prSet presAssocID="{EF26E8C6-FE50-4560-8038-976BC4D1E80A}" presName="iconSpace" presStyleCnt="0"/>
      <dgm:spPr/>
    </dgm:pt>
    <dgm:pt modelId="{9BF65AC6-4A6D-423B-9C2E-2C6DE0EF7D86}" type="pres">
      <dgm:prSet presAssocID="{EF26E8C6-FE50-4560-8038-976BC4D1E80A}" presName="parTx" presStyleLbl="revTx" presStyleIdx="2" presStyleCnt="6">
        <dgm:presLayoutVars>
          <dgm:chMax val="0"/>
          <dgm:chPref val="0"/>
        </dgm:presLayoutVars>
      </dgm:prSet>
      <dgm:spPr/>
    </dgm:pt>
    <dgm:pt modelId="{E294BBB4-EEE2-43BC-B54E-3017AB1312F8}" type="pres">
      <dgm:prSet presAssocID="{EF26E8C6-FE50-4560-8038-976BC4D1E80A}" presName="txSpace" presStyleCnt="0"/>
      <dgm:spPr/>
    </dgm:pt>
    <dgm:pt modelId="{E637DD81-5BBC-4606-8CF9-9F9814CA3159}" type="pres">
      <dgm:prSet presAssocID="{EF26E8C6-FE50-4560-8038-976BC4D1E80A}" presName="desTx" presStyleLbl="revTx" presStyleIdx="3" presStyleCnt="6">
        <dgm:presLayoutVars/>
      </dgm:prSet>
      <dgm:spPr/>
    </dgm:pt>
    <dgm:pt modelId="{0AC7C0D6-9481-45BB-94E1-B1EE6D9703EE}" type="pres">
      <dgm:prSet presAssocID="{89BEA1B3-9A63-4B9F-840A-654AFE7D41C5}" presName="sibTrans" presStyleCnt="0"/>
      <dgm:spPr/>
    </dgm:pt>
    <dgm:pt modelId="{8B0EBD3F-49E0-47D8-B7B7-E8B3722DDC95}" type="pres">
      <dgm:prSet presAssocID="{85E7B472-C141-4C18-9BFC-D98DCE3CA102}" presName="compNode" presStyleCnt="0"/>
      <dgm:spPr/>
    </dgm:pt>
    <dgm:pt modelId="{49B617AF-B6AD-4D90-A805-69C2AFEE0BA8}" type="pres">
      <dgm:prSet presAssocID="{85E7B472-C141-4C18-9BFC-D98DCE3CA1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174951-5013-4C50-A011-FCE87F8BCBB1}" type="pres">
      <dgm:prSet presAssocID="{85E7B472-C141-4C18-9BFC-D98DCE3CA102}" presName="iconSpace" presStyleCnt="0"/>
      <dgm:spPr/>
    </dgm:pt>
    <dgm:pt modelId="{3D7F5E83-D6AB-4FFE-8FEE-1D23F16D02A8}" type="pres">
      <dgm:prSet presAssocID="{85E7B472-C141-4C18-9BFC-D98DCE3CA102}" presName="parTx" presStyleLbl="revTx" presStyleIdx="4" presStyleCnt="6">
        <dgm:presLayoutVars>
          <dgm:chMax val="0"/>
          <dgm:chPref val="0"/>
        </dgm:presLayoutVars>
      </dgm:prSet>
      <dgm:spPr/>
    </dgm:pt>
    <dgm:pt modelId="{A195DACE-A8D1-418A-84F5-23251A0A6F3C}" type="pres">
      <dgm:prSet presAssocID="{85E7B472-C141-4C18-9BFC-D98DCE3CA102}" presName="txSpace" presStyleCnt="0"/>
      <dgm:spPr/>
    </dgm:pt>
    <dgm:pt modelId="{E799E3E6-765F-4C27-9534-B73EA828AC67}" type="pres">
      <dgm:prSet presAssocID="{85E7B472-C141-4C18-9BFC-D98DCE3CA102}" presName="desTx" presStyleLbl="revTx" presStyleIdx="5" presStyleCnt="6">
        <dgm:presLayoutVars/>
      </dgm:prSet>
      <dgm:spPr/>
    </dgm:pt>
  </dgm:ptLst>
  <dgm:cxnLst>
    <dgm:cxn modelId="{C8093304-EEA0-4507-885A-D2D6BC00C39F}" type="presOf" srcId="{3BE4B2CF-182F-4DDB-9C84-581F653A1F48}" destId="{E637DD81-5BBC-4606-8CF9-9F9814CA3159}" srcOrd="0" destOrd="0" presId="urn:microsoft.com/office/officeart/2018/5/layout/CenteredIconLabelDescriptionList"/>
    <dgm:cxn modelId="{0F6B1F15-9D07-44BD-A59F-626478425B5B}" type="presOf" srcId="{F1E30D20-982B-4976-8253-8D9995181DA8}" destId="{E799E3E6-765F-4C27-9534-B73EA828AC67}" srcOrd="0" destOrd="0" presId="urn:microsoft.com/office/officeart/2018/5/layout/CenteredIconLabelDescriptionList"/>
    <dgm:cxn modelId="{4290BA21-CD64-4B28-89F5-8DD976F9B623}" srcId="{9F3690C8-036D-467C-86FF-AE1325C13D05}" destId="{811B35CC-FC13-4459-8317-A3921E989C37}" srcOrd="0" destOrd="0" parTransId="{AD538040-F94A-4807-8D42-118D532BCA20}" sibTransId="{D5E6432D-E8AE-4EB5-ABBB-D203AC1C96FF}"/>
    <dgm:cxn modelId="{0330E525-31E9-4B4B-88DB-F53B08DCE423}" srcId="{9F3690C8-036D-467C-86FF-AE1325C13D05}" destId="{EF26E8C6-FE50-4560-8038-976BC4D1E80A}" srcOrd="1" destOrd="0" parTransId="{17DEE3FE-9EB9-460A-87B7-EF6502AFD68F}" sibTransId="{89BEA1B3-9A63-4B9F-840A-654AFE7D41C5}"/>
    <dgm:cxn modelId="{F390B832-F68A-44B7-8EDC-E75737BA2FE6}" type="presOf" srcId="{9F3690C8-036D-467C-86FF-AE1325C13D05}" destId="{B0F8291E-20C9-4C61-923A-0FBE8733027E}" srcOrd="0" destOrd="0" presId="urn:microsoft.com/office/officeart/2018/5/layout/CenteredIconLabelDescriptionList"/>
    <dgm:cxn modelId="{2B024234-9907-430B-A275-692ACF0B0329}" srcId="{811B35CC-FC13-4459-8317-A3921E989C37}" destId="{D19DC35B-2A76-4E66-B200-AEB042225C0F}" srcOrd="1" destOrd="0" parTransId="{A1D3A749-CFB9-454D-B117-4A7BC1B3158F}" sibTransId="{2C8A66EA-A0E7-4043-87A7-09D5A2F48F5A}"/>
    <dgm:cxn modelId="{861A7840-A8A5-475C-929B-3BA0418ABC8D}" type="presOf" srcId="{3976E373-C840-4A4E-91BF-390523ABD671}" destId="{FA9B888B-D15D-4C60-B0F4-3D1CB275ADD4}" srcOrd="0" destOrd="0" presId="urn:microsoft.com/office/officeart/2018/5/layout/CenteredIconLabelDescriptionList"/>
    <dgm:cxn modelId="{847CA760-D59B-4D23-9453-483ECFD14B81}" srcId="{85E7B472-C141-4C18-9BFC-D98DCE3CA102}" destId="{C2A31B4C-F99A-45C1-90C3-7657C6DC72B5}" srcOrd="1" destOrd="0" parTransId="{3BD53209-8714-4DDD-8CEA-16FBFCFAC280}" sibTransId="{3DB51306-D66A-4079-8182-31314DCE40A1}"/>
    <dgm:cxn modelId="{3A6FAE68-B474-4071-AE9D-B2D5F5733BBF}" srcId="{9F3690C8-036D-467C-86FF-AE1325C13D05}" destId="{85E7B472-C141-4C18-9BFC-D98DCE3CA102}" srcOrd="2" destOrd="0" parTransId="{80D710D8-BDD1-4137-A1E9-184DFBD4AF7A}" sibTransId="{7E75BBA4-895B-473C-B4E2-E591F441DFDF}"/>
    <dgm:cxn modelId="{488E4E88-81CF-4FD5-BA1F-1D4A176070CD}" type="presOf" srcId="{D19DC35B-2A76-4E66-B200-AEB042225C0F}" destId="{FA9B888B-D15D-4C60-B0F4-3D1CB275ADD4}" srcOrd="0" destOrd="1" presId="urn:microsoft.com/office/officeart/2018/5/layout/CenteredIconLabelDescriptionList"/>
    <dgm:cxn modelId="{74724F8D-38B8-49A3-95F0-2B0EBC1B0E53}" srcId="{811B35CC-FC13-4459-8317-A3921E989C37}" destId="{3976E373-C840-4A4E-91BF-390523ABD671}" srcOrd="0" destOrd="0" parTransId="{776F8AD6-C293-4B98-93B5-848A1B02CE79}" sibTransId="{5AA52DEF-8B09-4664-8EA2-FA4A51EB0AF7}"/>
    <dgm:cxn modelId="{99F79892-345D-4A1F-84B2-5D6A7FD9B2CF}" srcId="{EF26E8C6-FE50-4560-8038-976BC4D1E80A}" destId="{3BE4B2CF-182F-4DDB-9C84-581F653A1F48}" srcOrd="0" destOrd="0" parTransId="{C3BED7E8-C695-4482-9275-9822682F9022}" sibTransId="{3AE99A8D-3147-4441-A4DF-43DD74D46E5C}"/>
    <dgm:cxn modelId="{20E384B7-10AD-48D4-9202-66648F5D6DE1}" type="presOf" srcId="{811B35CC-FC13-4459-8317-A3921E989C37}" destId="{7B3F334C-6255-430E-B653-CC0CE1D69236}" srcOrd="0" destOrd="0" presId="urn:microsoft.com/office/officeart/2018/5/layout/CenteredIconLabelDescriptionList"/>
    <dgm:cxn modelId="{45E2DABB-23E3-4249-95AB-AC30AF30709B}" srcId="{85E7B472-C141-4C18-9BFC-D98DCE3CA102}" destId="{F1E30D20-982B-4976-8253-8D9995181DA8}" srcOrd="0" destOrd="0" parTransId="{90BE073D-8B24-4F8A-85BE-C9689146CBB9}" sibTransId="{FD65BD12-4A38-4812-9AFA-DF69A150EFB9}"/>
    <dgm:cxn modelId="{D26DCFE1-ADDF-4A4A-AA87-2F0E94D95E14}" type="presOf" srcId="{85E7B472-C141-4C18-9BFC-D98DCE3CA102}" destId="{3D7F5E83-D6AB-4FFE-8FEE-1D23F16D02A8}" srcOrd="0" destOrd="0" presId="urn:microsoft.com/office/officeart/2018/5/layout/CenteredIconLabelDescriptionList"/>
    <dgm:cxn modelId="{377297E4-DE27-4689-BD9B-CE0D0A01991B}" srcId="{EF26E8C6-FE50-4560-8038-976BC4D1E80A}" destId="{55A837AE-9CB7-4C33-A992-D686ED46B8E0}" srcOrd="1" destOrd="0" parTransId="{D9F66139-CCF0-4A88-A788-81D21D8B86A9}" sibTransId="{5595B355-95C5-46B4-B27A-72BD09082698}"/>
    <dgm:cxn modelId="{8375CAE8-D52E-413A-A9D8-C628EE60ED48}" type="presOf" srcId="{55A837AE-9CB7-4C33-A992-D686ED46B8E0}" destId="{E637DD81-5BBC-4606-8CF9-9F9814CA3159}" srcOrd="0" destOrd="1" presId="urn:microsoft.com/office/officeart/2018/5/layout/CenteredIconLabelDescriptionList"/>
    <dgm:cxn modelId="{68C1FEF3-DC1D-4115-9B0A-945DC1E34822}" type="presOf" srcId="{C2A31B4C-F99A-45C1-90C3-7657C6DC72B5}" destId="{E799E3E6-765F-4C27-9534-B73EA828AC67}" srcOrd="0" destOrd="1" presId="urn:microsoft.com/office/officeart/2018/5/layout/CenteredIconLabelDescriptionList"/>
    <dgm:cxn modelId="{E57B53FE-D1DA-4F2F-A520-87A288AC2D92}" type="presOf" srcId="{EF26E8C6-FE50-4560-8038-976BC4D1E80A}" destId="{9BF65AC6-4A6D-423B-9C2E-2C6DE0EF7D86}" srcOrd="0" destOrd="0" presId="urn:microsoft.com/office/officeart/2018/5/layout/CenteredIconLabelDescriptionList"/>
    <dgm:cxn modelId="{91E3A3BB-5E98-4CDE-8EAC-3B0EBC24DDD8}" type="presParOf" srcId="{B0F8291E-20C9-4C61-923A-0FBE8733027E}" destId="{4150E4FD-7E98-4327-B291-170C205D9063}" srcOrd="0" destOrd="0" presId="urn:microsoft.com/office/officeart/2018/5/layout/CenteredIconLabelDescriptionList"/>
    <dgm:cxn modelId="{B70C61E5-D484-4A78-B3C0-9F9A6BB216AA}" type="presParOf" srcId="{4150E4FD-7E98-4327-B291-170C205D9063}" destId="{0778C742-F434-41FD-B788-DD797328A12C}" srcOrd="0" destOrd="0" presId="urn:microsoft.com/office/officeart/2018/5/layout/CenteredIconLabelDescriptionList"/>
    <dgm:cxn modelId="{97B2C1B9-16AF-46FB-87E6-F540FB210ED8}" type="presParOf" srcId="{4150E4FD-7E98-4327-B291-170C205D9063}" destId="{7AF933B7-6486-49D6-89AF-CA6D4DDF09E9}" srcOrd="1" destOrd="0" presId="urn:microsoft.com/office/officeart/2018/5/layout/CenteredIconLabelDescriptionList"/>
    <dgm:cxn modelId="{7EA51225-C2BA-47F0-9886-28E997EC2E6D}" type="presParOf" srcId="{4150E4FD-7E98-4327-B291-170C205D9063}" destId="{7B3F334C-6255-430E-B653-CC0CE1D69236}" srcOrd="2" destOrd="0" presId="urn:microsoft.com/office/officeart/2018/5/layout/CenteredIconLabelDescriptionList"/>
    <dgm:cxn modelId="{99D96D25-F2D5-4C08-8A05-593739E4AEA2}" type="presParOf" srcId="{4150E4FD-7E98-4327-B291-170C205D9063}" destId="{43A5CE3F-C25E-4214-B063-D732D34AE9C2}" srcOrd="3" destOrd="0" presId="urn:microsoft.com/office/officeart/2018/5/layout/CenteredIconLabelDescriptionList"/>
    <dgm:cxn modelId="{A8B096E6-A891-4D1D-8DB9-13021474AB37}" type="presParOf" srcId="{4150E4FD-7E98-4327-B291-170C205D9063}" destId="{FA9B888B-D15D-4C60-B0F4-3D1CB275ADD4}" srcOrd="4" destOrd="0" presId="urn:microsoft.com/office/officeart/2018/5/layout/CenteredIconLabelDescriptionList"/>
    <dgm:cxn modelId="{571D764C-7CE9-45F0-A948-0FC730564EBB}" type="presParOf" srcId="{B0F8291E-20C9-4C61-923A-0FBE8733027E}" destId="{0E16376F-50E1-446D-B826-17E53109B8AE}" srcOrd="1" destOrd="0" presId="urn:microsoft.com/office/officeart/2018/5/layout/CenteredIconLabelDescriptionList"/>
    <dgm:cxn modelId="{2485CF58-4FA6-4E20-B252-60B4DEA0EBCA}" type="presParOf" srcId="{B0F8291E-20C9-4C61-923A-0FBE8733027E}" destId="{62B94F60-0D98-413D-B962-BCFF060D4484}" srcOrd="2" destOrd="0" presId="urn:microsoft.com/office/officeart/2018/5/layout/CenteredIconLabelDescriptionList"/>
    <dgm:cxn modelId="{3DCDD689-4038-4912-AB0E-C22671F61361}" type="presParOf" srcId="{62B94F60-0D98-413D-B962-BCFF060D4484}" destId="{042C732C-B8CF-492D-A243-1274B136EBB1}" srcOrd="0" destOrd="0" presId="urn:microsoft.com/office/officeart/2018/5/layout/CenteredIconLabelDescriptionList"/>
    <dgm:cxn modelId="{0843473D-D225-4A86-A271-D3EA256BE2C7}" type="presParOf" srcId="{62B94F60-0D98-413D-B962-BCFF060D4484}" destId="{BC85C965-B446-4183-A4E0-04CEF4795629}" srcOrd="1" destOrd="0" presId="urn:microsoft.com/office/officeart/2018/5/layout/CenteredIconLabelDescriptionList"/>
    <dgm:cxn modelId="{F44AD651-C456-46F2-B47F-6E3219B565F0}" type="presParOf" srcId="{62B94F60-0D98-413D-B962-BCFF060D4484}" destId="{9BF65AC6-4A6D-423B-9C2E-2C6DE0EF7D86}" srcOrd="2" destOrd="0" presId="urn:microsoft.com/office/officeart/2018/5/layout/CenteredIconLabelDescriptionList"/>
    <dgm:cxn modelId="{6853062D-FFE5-4E11-81F4-591F77B4D02F}" type="presParOf" srcId="{62B94F60-0D98-413D-B962-BCFF060D4484}" destId="{E294BBB4-EEE2-43BC-B54E-3017AB1312F8}" srcOrd="3" destOrd="0" presId="urn:microsoft.com/office/officeart/2018/5/layout/CenteredIconLabelDescriptionList"/>
    <dgm:cxn modelId="{5405ED62-0F1F-41BD-89BA-217F9B3C07E0}" type="presParOf" srcId="{62B94F60-0D98-413D-B962-BCFF060D4484}" destId="{E637DD81-5BBC-4606-8CF9-9F9814CA3159}" srcOrd="4" destOrd="0" presId="urn:microsoft.com/office/officeart/2018/5/layout/CenteredIconLabelDescriptionList"/>
    <dgm:cxn modelId="{3C3F270F-1A96-4B78-91A0-55FF38449DFA}" type="presParOf" srcId="{B0F8291E-20C9-4C61-923A-0FBE8733027E}" destId="{0AC7C0D6-9481-45BB-94E1-B1EE6D9703EE}" srcOrd="3" destOrd="0" presId="urn:microsoft.com/office/officeart/2018/5/layout/CenteredIconLabelDescriptionList"/>
    <dgm:cxn modelId="{3385EBA1-3BD3-4A67-B6A8-E4394C827136}" type="presParOf" srcId="{B0F8291E-20C9-4C61-923A-0FBE8733027E}" destId="{8B0EBD3F-49E0-47D8-B7B7-E8B3722DDC95}" srcOrd="4" destOrd="0" presId="urn:microsoft.com/office/officeart/2018/5/layout/CenteredIconLabelDescriptionList"/>
    <dgm:cxn modelId="{C2A75F73-9E53-42DA-9D95-146080E2EC55}" type="presParOf" srcId="{8B0EBD3F-49E0-47D8-B7B7-E8B3722DDC95}" destId="{49B617AF-B6AD-4D90-A805-69C2AFEE0BA8}" srcOrd="0" destOrd="0" presId="urn:microsoft.com/office/officeart/2018/5/layout/CenteredIconLabelDescriptionList"/>
    <dgm:cxn modelId="{4F48718C-2020-4A71-843A-F619ACEC7EEF}" type="presParOf" srcId="{8B0EBD3F-49E0-47D8-B7B7-E8B3722DDC95}" destId="{B4174951-5013-4C50-A011-FCE87F8BCBB1}" srcOrd="1" destOrd="0" presId="urn:microsoft.com/office/officeart/2018/5/layout/CenteredIconLabelDescriptionList"/>
    <dgm:cxn modelId="{80601FAE-CC5C-4C9A-B331-678BB824FBB0}" type="presParOf" srcId="{8B0EBD3F-49E0-47D8-B7B7-E8B3722DDC95}" destId="{3D7F5E83-D6AB-4FFE-8FEE-1D23F16D02A8}" srcOrd="2" destOrd="0" presId="urn:microsoft.com/office/officeart/2018/5/layout/CenteredIconLabelDescriptionList"/>
    <dgm:cxn modelId="{858FB035-F6E4-4433-A12F-8FBAFB9E3704}" type="presParOf" srcId="{8B0EBD3F-49E0-47D8-B7B7-E8B3722DDC95}" destId="{A195DACE-A8D1-418A-84F5-23251A0A6F3C}" srcOrd="3" destOrd="0" presId="urn:microsoft.com/office/officeart/2018/5/layout/CenteredIconLabelDescriptionList"/>
    <dgm:cxn modelId="{98742F7D-A84A-4437-B51E-D3BF2583888B}" type="presParOf" srcId="{8B0EBD3F-49E0-47D8-B7B7-E8B3722DDC95}" destId="{E799E3E6-765F-4C27-9534-B73EA828AC6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83FFB-A990-49AA-BF8D-AFD9443B4C7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93E3724-B280-4A8E-B469-DDC678F16B4D}">
      <dgm:prSet/>
      <dgm:spPr/>
      <dgm:t>
        <a:bodyPr/>
        <a:lstStyle/>
        <a:p>
          <a:r>
            <a:rPr lang="en-US"/>
            <a:t>Determine Models to Use</a:t>
          </a:r>
        </a:p>
      </dgm:t>
    </dgm:pt>
    <dgm:pt modelId="{7E9D73D3-3534-488E-B9D7-110861152B03}" type="parTrans" cxnId="{6CCC9B03-AFE4-4A1A-B389-6F0E438608B6}">
      <dgm:prSet/>
      <dgm:spPr/>
      <dgm:t>
        <a:bodyPr/>
        <a:lstStyle/>
        <a:p>
          <a:endParaRPr lang="en-US"/>
        </a:p>
      </dgm:t>
    </dgm:pt>
    <dgm:pt modelId="{ED7D4642-A4C9-4F3C-BAE4-9080D44AFC41}" type="sibTrans" cxnId="{6CCC9B03-AFE4-4A1A-B389-6F0E438608B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34982BE5-D02B-4258-8380-5BC5A54BB449}">
      <dgm:prSet/>
      <dgm:spPr/>
      <dgm:t>
        <a:bodyPr/>
        <a:lstStyle/>
        <a:p>
          <a:r>
            <a:rPr lang="en-US"/>
            <a:t>Create Models</a:t>
          </a:r>
        </a:p>
      </dgm:t>
    </dgm:pt>
    <dgm:pt modelId="{3E40724B-9C78-4207-AF18-0C638139F47A}" type="parTrans" cxnId="{FC3424C8-245D-4C08-85D8-3FB1F701C49B}">
      <dgm:prSet/>
      <dgm:spPr/>
      <dgm:t>
        <a:bodyPr/>
        <a:lstStyle/>
        <a:p>
          <a:endParaRPr lang="en-US"/>
        </a:p>
      </dgm:t>
    </dgm:pt>
    <dgm:pt modelId="{6BE935AF-0837-4701-A349-189B8D0BBB02}" type="sibTrans" cxnId="{FC3424C8-245D-4C08-85D8-3FB1F701C49B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597EE1C8-5612-4234-BB38-C04A8728FB07}">
      <dgm:prSet/>
      <dgm:spPr/>
      <dgm:t>
        <a:bodyPr/>
        <a:lstStyle/>
        <a:p>
          <a:r>
            <a:rPr lang="en-US"/>
            <a:t>Analyze Models</a:t>
          </a:r>
        </a:p>
      </dgm:t>
    </dgm:pt>
    <dgm:pt modelId="{04FB62B0-2F4E-415A-96F4-8F35A739A7C2}" type="parTrans" cxnId="{CFD7AA1B-0D49-4F44-B57A-FC83F0093EFE}">
      <dgm:prSet/>
      <dgm:spPr/>
      <dgm:t>
        <a:bodyPr/>
        <a:lstStyle/>
        <a:p>
          <a:endParaRPr lang="en-US"/>
        </a:p>
      </dgm:t>
    </dgm:pt>
    <dgm:pt modelId="{7E896380-ECCA-4338-85FE-970A4577A474}" type="sibTrans" cxnId="{CFD7AA1B-0D49-4F44-B57A-FC83F0093EFE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C14E9CB4-6E65-458E-B779-A962FD9CCBD9}">
      <dgm:prSet/>
      <dgm:spPr/>
      <dgm:t>
        <a:bodyPr/>
        <a:lstStyle/>
        <a:p>
          <a:r>
            <a:rPr lang="en-US" dirty="0"/>
            <a:t>Feature Selection</a:t>
          </a:r>
        </a:p>
      </dgm:t>
    </dgm:pt>
    <dgm:pt modelId="{F4EF7DC7-747A-402D-B24B-D8783CC48DE8}" type="parTrans" cxnId="{6B081612-7040-48EB-B941-886C65BA9133}">
      <dgm:prSet/>
      <dgm:spPr/>
      <dgm:t>
        <a:bodyPr/>
        <a:lstStyle/>
        <a:p>
          <a:endParaRPr lang="en-US"/>
        </a:p>
      </dgm:t>
    </dgm:pt>
    <dgm:pt modelId="{0D329BBD-E5F5-43EF-BE91-AC58D853572A}" type="sibTrans" cxnId="{6B081612-7040-48EB-B941-886C65BA913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A1EF3FAA-222E-459E-86E5-CADB2359B6D8}" type="pres">
      <dgm:prSet presAssocID="{E2783FFB-A990-49AA-BF8D-AFD9443B4C7F}" presName="Name0" presStyleCnt="0">
        <dgm:presLayoutVars>
          <dgm:animLvl val="lvl"/>
          <dgm:resizeHandles val="exact"/>
        </dgm:presLayoutVars>
      </dgm:prSet>
      <dgm:spPr/>
    </dgm:pt>
    <dgm:pt modelId="{8AEF10DF-BF86-425E-87CA-3C081A13B76C}" type="pres">
      <dgm:prSet presAssocID="{C14E9CB4-6E65-458E-B779-A962FD9CCBD9}" presName="compositeNode" presStyleCnt="0">
        <dgm:presLayoutVars>
          <dgm:bulletEnabled val="1"/>
        </dgm:presLayoutVars>
      </dgm:prSet>
      <dgm:spPr/>
    </dgm:pt>
    <dgm:pt modelId="{C086F806-35CD-4978-9775-63BD6DF02BD6}" type="pres">
      <dgm:prSet presAssocID="{C14E9CB4-6E65-458E-B779-A962FD9CCBD9}" presName="bgRect" presStyleLbl="bgAccFollowNode1" presStyleIdx="0" presStyleCnt="4"/>
      <dgm:spPr/>
    </dgm:pt>
    <dgm:pt modelId="{9725BFB5-8E26-4CD3-AF7F-56494730E245}" type="pres">
      <dgm:prSet presAssocID="{0D329BBD-E5F5-43EF-BE91-AC58D853572A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41CCBD0A-BA89-4CE9-88D3-DC14279A0203}" type="pres">
      <dgm:prSet presAssocID="{C14E9CB4-6E65-458E-B779-A962FD9CCBD9}" presName="bottomLine" presStyleLbl="alignNode1" presStyleIdx="1" presStyleCnt="8">
        <dgm:presLayoutVars/>
      </dgm:prSet>
      <dgm:spPr/>
    </dgm:pt>
    <dgm:pt modelId="{C96CF320-28D9-424A-B133-BE96A263E470}" type="pres">
      <dgm:prSet presAssocID="{C14E9CB4-6E65-458E-B779-A962FD9CCBD9}" presName="nodeText" presStyleLbl="bgAccFollowNode1" presStyleIdx="0" presStyleCnt="4">
        <dgm:presLayoutVars>
          <dgm:bulletEnabled val="1"/>
        </dgm:presLayoutVars>
      </dgm:prSet>
      <dgm:spPr/>
    </dgm:pt>
    <dgm:pt modelId="{78239D4B-F656-49C4-9D1E-B3F54A3D16F2}" type="pres">
      <dgm:prSet presAssocID="{0D329BBD-E5F5-43EF-BE91-AC58D853572A}" presName="sibTrans" presStyleCnt="0"/>
      <dgm:spPr/>
    </dgm:pt>
    <dgm:pt modelId="{03780E54-3109-4317-A2F9-28656D4EDB5E}" type="pres">
      <dgm:prSet presAssocID="{993E3724-B280-4A8E-B469-DDC678F16B4D}" presName="compositeNode" presStyleCnt="0">
        <dgm:presLayoutVars>
          <dgm:bulletEnabled val="1"/>
        </dgm:presLayoutVars>
      </dgm:prSet>
      <dgm:spPr/>
    </dgm:pt>
    <dgm:pt modelId="{927FEFE1-7B8F-4C13-A31E-72E5BAC4402E}" type="pres">
      <dgm:prSet presAssocID="{993E3724-B280-4A8E-B469-DDC678F16B4D}" presName="bgRect" presStyleLbl="bgAccFollowNode1" presStyleIdx="1" presStyleCnt="4"/>
      <dgm:spPr/>
    </dgm:pt>
    <dgm:pt modelId="{CCBD8127-C5CF-4547-B815-659852DBF349}" type="pres">
      <dgm:prSet presAssocID="{ED7D4642-A4C9-4F3C-BAE4-9080D44AFC4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AE88764-620E-4D8E-9497-47925ABCE6DC}" type="pres">
      <dgm:prSet presAssocID="{993E3724-B280-4A8E-B469-DDC678F16B4D}" presName="bottomLine" presStyleLbl="alignNode1" presStyleIdx="3" presStyleCnt="8">
        <dgm:presLayoutVars/>
      </dgm:prSet>
      <dgm:spPr/>
    </dgm:pt>
    <dgm:pt modelId="{BF60504E-3678-47C1-93F8-981C5806C98D}" type="pres">
      <dgm:prSet presAssocID="{993E3724-B280-4A8E-B469-DDC678F16B4D}" presName="nodeText" presStyleLbl="bgAccFollowNode1" presStyleIdx="1" presStyleCnt="4">
        <dgm:presLayoutVars>
          <dgm:bulletEnabled val="1"/>
        </dgm:presLayoutVars>
      </dgm:prSet>
      <dgm:spPr/>
    </dgm:pt>
    <dgm:pt modelId="{A83AD4DB-578A-4645-B15F-2CA119BC13D3}" type="pres">
      <dgm:prSet presAssocID="{ED7D4642-A4C9-4F3C-BAE4-9080D44AFC41}" presName="sibTrans" presStyleCnt="0"/>
      <dgm:spPr/>
    </dgm:pt>
    <dgm:pt modelId="{E094CE44-CF3B-43AF-82CF-15905E736C9F}" type="pres">
      <dgm:prSet presAssocID="{34982BE5-D02B-4258-8380-5BC5A54BB449}" presName="compositeNode" presStyleCnt="0">
        <dgm:presLayoutVars>
          <dgm:bulletEnabled val="1"/>
        </dgm:presLayoutVars>
      </dgm:prSet>
      <dgm:spPr/>
    </dgm:pt>
    <dgm:pt modelId="{C00A1647-EC04-4BC1-B61C-BC7DB17749E0}" type="pres">
      <dgm:prSet presAssocID="{34982BE5-D02B-4258-8380-5BC5A54BB449}" presName="bgRect" presStyleLbl="bgAccFollowNode1" presStyleIdx="2" presStyleCnt="4"/>
      <dgm:spPr/>
    </dgm:pt>
    <dgm:pt modelId="{1050B2C6-9CD7-47F1-B725-E3C9D1DE51F0}" type="pres">
      <dgm:prSet presAssocID="{6BE935AF-0837-4701-A349-189B8D0BBB0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117DDFE-654C-4150-AB75-284F024975D4}" type="pres">
      <dgm:prSet presAssocID="{34982BE5-D02B-4258-8380-5BC5A54BB449}" presName="bottomLine" presStyleLbl="alignNode1" presStyleIdx="5" presStyleCnt="8">
        <dgm:presLayoutVars/>
      </dgm:prSet>
      <dgm:spPr/>
    </dgm:pt>
    <dgm:pt modelId="{34CD9BD2-6071-4171-B604-E8C1309D72B5}" type="pres">
      <dgm:prSet presAssocID="{34982BE5-D02B-4258-8380-5BC5A54BB449}" presName="nodeText" presStyleLbl="bgAccFollowNode1" presStyleIdx="2" presStyleCnt="4">
        <dgm:presLayoutVars>
          <dgm:bulletEnabled val="1"/>
        </dgm:presLayoutVars>
      </dgm:prSet>
      <dgm:spPr/>
    </dgm:pt>
    <dgm:pt modelId="{E9925868-38DA-455E-BE13-34CF4C97D15A}" type="pres">
      <dgm:prSet presAssocID="{6BE935AF-0837-4701-A349-189B8D0BBB02}" presName="sibTrans" presStyleCnt="0"/>
      <dgm:spPr/>
    </dgm:pt>
    <dgm:pt modelId="{35C0CAB8-4A92-4970-A0C5-D5E3BD9385E5}" type="pres">
      <dgm:prSet presAssocID="{597EE1C8-5612-4234-BB38-C04A8728FB07}" presName="compositeNode" presStyleCnt="0">
        <dgm:presLayoutVars>
          <dgm:bulletEnabled val="1"/>
        </dgm:presLayoutVars>
      </dgm:prSet>
      <dgm:spPr/>
    </dgm:pt>
    <dgm:pt modelId="{C85E3B65-E1C5-4D16-9F18-A65FBE382BDA}" type="pres">
      <dgm:prSet presAssocID="{597EE1C8-5612-4234-BB38-C04A8728FB07}" presName="bgRect" presStyleLbl="bgAccFollowNode1" presStyleIdx="3" presStyleCnt="4"/>
      <dgm:spPr/>
    </dgm:pt>
    <dgm:pt modelId="{BCE98BBB-D3CC-4C7E-927F-6DC37AA63A20}" type="pres">
      <dgm:prSet presAssocID="{7E896380-ECCA-4338-85FE-970A4577A47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9AD1788-3A9C-40DF-BAAF-C5C95C85065F}" type="pres">
      <dgm:prSet presAssocID="{597EE1C8-5612-4234-BB38-C04A8728FB07}" presName="bottomLine" presStyleLbl="alignNode1" presStyleIdx="7" presStyleCnt="8">
        <dgm:presLayoutVars/>
      </dgm:prSet>
      <dgm:spPr/>
    </dgm:pt>
    <dgm:pt modelId="{1ADF91DD-1BAB-41A5-B1D4-FCD02FEED7A0}" type="pres">
      <dgm:prSet presAssocID="{597EE1C8-5612-4234-BB38-C04A8728FB07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CCC9B03-AFE4-4A1A-B389-6F0E438608B6}" srcId="{E2783FFB-A990-49AA-BF8D-AFD9443B4C7F}" destId="{993E3724-B280-4A8E-B469-DDC678F16B4D}" srcOrd="1" destOrd="0" parTransId="{7E9D73D3-3534-488E-B9D7-110861152B03}" sibTransId="{ED7D4642-A4C9-4F3C-BAE4-9080D44AFC41}"/>
    <dgm:cxn modelId="{6B081612-7040-48EB-B941-886C65BA9133}" srcId="{E2783FFB-A990-49AA-BF8D-AFD9443B4C7F}" destId="{C14E9CB4-6E65-458E-B779-A962FD9CCBD9}" srcOrd="0" destOrd="0" parTransId="{F4EF7DC7-747A-402D-B24B-D8783CC48DE8}" sibTransId="{0D329BBD-E5F5-43EF-BE91-AC58D853572A}"/>
    <dgm:cxn modelId="{CFD7AA1B-0D49-4F44-B57A-FC83F0093EFE}" srcId="{E2783FFB-A990-49AA-BF8D-AFD9443B4C7F}" destId="{597EE1C8-5612-4234-BB38-C04A8728FB07}" srcOrd="3" destOrd="0" parTransId="{04FB62B0-2F4E-415A-96F4-8F35A739A7C2}" sibTransId="{7E896380-ECCA-4338-85FE-970A4577A474}"/>
    <dgm:cxn modelId="{C1F68C3B-9DE5-4FAE-8B13-52B8F5B5E11D}" type="presOf" srcId="{0D329BBD-E5F5-43EF-BE91-AC58D853572A}" destId="{9725BFB5-8E26-4CD3-AF7F-56494730E245}" srcOrd="0" destOrd="0" presId="urn:microsoft.com/office/officeart/2016/7/layout/BasicLinearProcessNumbered"/>
    <dgm:cxn modelId="{38BCC63F-3A02-4E8E-9C42-DCA5B353A7FB}" type="presOf" srcId="{597EE1C8-5612-4234-BB38-C04A8728FB07}" destId="{1ADF91DD-1BAB-41A5-B1D4-FCD02FEED7A0}" srcOrd="1" destOrd="0" presId="urn:microsoft.com/office/officeart/2016/7/layout/BasicLinearProcessNumbered"/>
    <dgm:cxn modelId="{5F350F4D-87C8-4244-A5C4-364FFC51BAB0}" type="presOf" srcId="{E2783FFB-A990-49AA-BF8D-AFD9443B4C7F}" destId="{A1EF3FAA-222E-459E-86E5-CADB2359B6D8}" srcOrd="0" destOrd="0" presId="urn:microsoft.com/office/officeart/2016/7/layout/BasicLinearProcessNumbered"/>
    <dgm:cxn modelId="{FB427652-95B3-485E-B5E9-C2440ADF419D}" type="presOf" srcId="{993E3724-B280-4A8E-B469-DDC678F16B4D}" destId="{BF60504E-3678-47C1-93F8-981C5806C98D}" srcOrd="1" destOrd="0" presId="urn:microsoft.com/office/officeart/2016/7/layout/BasicLinearProcessNumbered"/>
    <dgm:cxn modelId="{C84E257A-E2A4-4430-9DE6-662CBE16DBFA}" type="presOf" srcId="{34982BE5-D02B-4258-8380-5BC5A54BB449}" destId="{34CD9BD2-6071-4171-B604-E8C1309D72B5}" srcOrd="1" destOrd="0" presId="urn:microsoft.com/office/officeart/2016/7/layout/BasicLinearProcessNumbered"/>
    <dgm:cxn modelId="{9E049497-178D-4C40-A90A-FEDA6ECD9804}" type="presOf" srcId="{6BE935AF-0837-4701-A349-189B8D0BBB02}" destId="{1050B2C6-9CD7-47F1-B725-E3C9D1DE51F0}" srcOrd="0" destOrd="0" presId="urn:microsoft.com/office/officeart/2016/7/layout/BasicLinearProcessNumbered"/>
    <dgm:cxn modelId="{43F393AC-BA72-4A5C-826A-927828A18773}" type="presOf" srcId="{C14E9CB4-6E65-458E-B779-A962FD9CCBD9}" destId="{C086F806-35CD-4978-9775-63BD6DF02BD6}" srcOrd="0" destOrd="0" presId="urn:microsoft.com/office/officeart/2016/7/layout/BasicLinearProcessNumbered"/>
    <dgm:cxn modelId="{0BD0A9AE-30AB-4B18-B6FC-BAC1EF23539B}" type="presOf" srcId="{7E896380-ECCA-4338-85FE-970A4577A474}" destId="{BCE98BBB-D3CC-4C7E-927F-6DC37AA63A20}" srcOrd="0" destOrd="0" presId="urn:microsoft.com/office/officeart/2016/7/layout/BasicLinearProcessNumbered"/>
    <dgm:cxn modelId="{C8EB09B1-43CB-4C3B-A0E1-80790A0D7025}" type="presOf" srcId="{597EE1C8-5612-4234-BB38-C04A8728FB07}" destId="{C85E3B65-E1C5-4D16-9F18-A65FBE382BDA}" srcOrd="0" destOrd="0" presId="urn:microsoft.com/office/officeart/2016/7/layout/BasicLinearProcessNumbered"/>
    <dgm:cxn modelId="{489D36B5-9800-4717-8E78-DB848693A454}" type="presOf" srcId="{C14E9CB4-6E65-458E-B779-A962FD9CCBD9}" destId="{C96CF320-28D9-424A-B133-BE96A263E470}" srcOrd="1" destOrd="0" presId="urn:microsoft.com/office/officeart/2016/7/layout/BasicLinearProcessNumbered"/>
    <dgm:cxn modelId="{FC3424C8-245D-4C08-85D8-3FB1F701C49B}" srcId="{E2783FFB-A990-49AA-BF8D-AFD9443B4C7F}" destId="{34982BE5-D02B-4258-8380-5BC5A54BB449}" srcOrd="2" destOrd="0" parTransId="{3E40724B-9C78-4207-AF18-0C638139F47A}" sibTransId="{6BE935AF-0837-4701-A349-189B8D0BBB02}"/>
    <dgm:cxn modelId="{18703EC8-4AC3-43E2-A7E5-6760C9C8A6F2}" type="presOf" srcId="{34982BE5-D02B-4258-8380-5BC5A54BB449}" destId="{C00A1647-EC04-4BC1-B61C-BC7DB17749E0}" srcOrd="0" destOrd="0" presId="urn:microsoft.com/office/officeart/2016/7/layout/BasicLinearProcessNumbered"/>
    <dgm:cxn modelId="{2F8271C9-BB3B-43B4-96D8-24B2F329A354}" type="presOf" srcId="{993E3724-B280-4A8E-B469-DDC678F16B4D}" destId="{927FEFE1-7B8F-4C13-A31E-72E5BAC4402E}" srcOrd="0" destOrd="0" presId="urn:microsoft.com/office/officeart/2016/7/layout/BasicLinearProcessNumbered"/>
    <dgm:cxn modelId="{136F7AF8-B4DF-4F6A-8168-728A33096FFA}" type="presOf" srcId="{ED7D4642-A4C9-4F3C-BAE4-9080D44AFC41}" destId="{CCBD8127-C5CF-4547-B815-659852DBF349}" srcOrd="0" destOrd="0" presId="urn:microsoft.com/office/officeart/2016/7/layout/BasicLinearProcessNumbered"/>
    <dgm:cxn modelId="{49FAC489-7908-408C-887C-86E200533E32}" type="presParOf" srcId="{A1EF3FAA-222E-459E-86E5-CADB2359B6D8}" destId="{8AEF10DF-BF86-425E-87CA-3C081A13B76C}" srcOrd="0" destOrd="0" presId="urn:microsoft.com/office/officeart/2016/7/layout/BasicLinearProcessNumbered"/>
    <dgm:cxn modelId="{8CCBFDF2-1571-4779-A619-66B0EF3A0BEF}" type="presParOf" srcId="{8AEF10DF-BF86-425E-87CA-3C081A13B76C}" destId="{C086F806-35CD-4978-9775-63BD6DF02BD6}" srcOrd="0" destOrd="0" presId="urn:microsoft.com/office/officeart/2016/7/layout/BasicLinearProcessNumbered"/>
    <dgm:cxn modelId="{E8E045B8-6C42-4437-BD05-2EE3B9683ADF}" type="presParOf" srcId="{8AEF10DF-BF86-425E-87CA-3C081A13B76C}" destId="{9725BFB5-8E26-4CD3-AF7F-56494730E245}" srcOrd="1" destOrd="0" presId="urn:microsoft.com/office/officeart/2016/7/layout/BasicLinearProcessNumbered"/>
    <dgm:cxn modelId="{25331707-87A8-47FD-85BA-CB6CAF136E2C}" type="presParOf" srcId="{8AEF10DF-BF86-425E-87CA-3C081A13B76C}" destId="{41CCBD0A-BA89-4CE9-88D3-DC14279A0203}" srcOrd="2" destOrd="0" presId="urn:microsoft.com/office/officeart/2016/7/layout/BasicLinearProcessNumbered"/>
    <dgm:cxn modelId="{33448CF2-CAEB-43A9-A6A1-744B2B05DF0D}" type="presParOf" srcId="{8AEF10DF-BF86-425E-87CA-3C081A13B76C}" destId="{C96CF320-28D9-424A-B133-BE96A263E470}" srcOrd="3" destOrd="0" presId="urn:microsoft.com/office/officeart/2016/7/layout/BasicLinearProcessNumbered"/>
    <dgm:cxn modelId="{374B0D23-09AA-431E-808D-2F1A8044BB0C}" type="presParOf" srcId="{A1EF3FAA-222E-459E-86E5-CADB2359B6D8}" destId="{78239D4B-F656-49C4-9D1E-B3F54A3D16F2}" srcOrd="1" destOrd="0" presId="urn:microsoft.com/office/officeart/2016/7/layout/BasicLinearProcessNumbered"/>
    <dgm:cxn modelId="{4717FE85-F0C5-4CCA-BA9E-B590E1D3A779}" type="presParOf" srcId="{A1EF3FAA-222E-459E-86E5-CADB2359B6D8}" destId="{03780E54-3109-4317-A2F9-28656D4EDB5E}" srcOrd="2" destOrd="0" presId="urn:microsoft.com/office/officeart/2016/7/layout/BasicLinearProcessNumbered"/>
    <dgm:cxn modelId="{2160A658-2C63-4859-8EC4-7FE765436BD3}" type="presParOf" srcId="{03780E54-3109-4317-A2F9-28656D4EDB5E}" destId="{927FEFE1-7B8F-4C13-A31E-72E5BAC4402E}" srcOrd="0" destOrd="0" presId="urn:microsoft.com/office/officeart/2016/7/layout/BasicLinearProcessNumbered"/>
    <dgm:cxn modelId="{9C635699-2FC6-4664-B483-04B492D2AD1E}" type="presParOf" srcId="{03780E54-3109-4317-A2F9-28656D4EDB5E}" destId="{CCBD8127-C5CF-4547-B815-659852DBF349}" srcOrd="1" destOrd="0" presId="urn:microsoft.com/office/officeart/2016/7/layout/BasicLinearProcessNumbered"/>
    <dgm:cxn modelId="{C608E5A1-A565-47D9-B00A-AAABF1CAB700}" type="presParOf" srcId="{03780E54-3109-4317-A2F9-28656D4EDB5E}" destId="{0AE88764-620E-4D8E-9497-47925ABCE6DC}" srcOrd="2" destOrd="0" presId="urn:microsoft.com/office/officeart/2016/7/layout/BasicLinearProcessNumbered"/>
    <dgm:cxn modelId="{0C70173E-BEF8-4D3F-925B-9DFBB516338D}" type="presParOf" srcId="{03780E54-3109-4317-A2F9-28656D4EDB5E}" destId="{BF60504E-3678-47C1-93F8-981C5806C98D}" srcOrd="3" destOrd="0" presId="urn:microsoft.com/office/officeart/2016/7/layout/BasicLinearProcessNumbered"/>
    <dgm:cxn modelId="{7B67FCC2-8218-4B96-81A6-90D320E5B8B1}" type="presParOf" srcId="{A1EF3FAA-222E-459E-86E5-CADB2359B6D8}" destId="{A83AD4DB-578A-4645-B15F-2CA119BC13D3}" srcOrd="3" destOrd="0" presId="urn:microsoft.com/office/officeart/2016/7/layout/BasicLinearProcessNumbered"/>
    <dgm:cxn modelId="{189C8D9B-99A8-4B0F-A6C4-46FF7719CC9A}" type="presParOf" srcId="{A1EF3FAA-222E-459E-86E5-CADB2359B6D8}" destId="{E094CE44-CF3B-43AF-82CF-15905E736C9F}" srcOrd="4" destOrd="0" presId="urn:microsoft.com/office/officeart/2016/7/layout/BasicLinearProcessNumbered"/>
    <dgm:cxn modelId="{B9313E8E-E84C-4495-934F-9092772C1570}" type="presParOf" srcId="{E094CE44-CF3B-43AF-82CF-15905E736C9F}" destId="{C00A1647-EC04-4BC1-B61C-BC7DB17749E0}" srcOrd="0" destOrd="0" presId="urn:microsoft.com/office/officeart/2016/7/layout/BasicLinearProcessNumbered"/>
    <dgm:cxn modelId="{4DD33003-2E10-42E6-B646-112A60CC1DC4}" type="presParOf" srcId="{E094CE44-CF3B-43AF-82CF-15905E736C9F}" destId="{1050B2C6-9CD7-47F1-B725-E3C9D1DE51F0}" srcOrd="1" destOrd="0" presId="urn:microsoft.com/office/officeart/2016/7/layout/BasicLinearProcessNumbered"/>
    <dgm:cxn modelId="{54E9559C-7FCC-498F-9A8D-24D5E6618422}" type="presParOf" srcId="{E094CE44-CF3B-43AF-82CF-15905E736C9F}" destId="{A117DDFE-654C-4150-AB75-284F024975D4}" srcOrd="2" destOrd="0" presId="urn:microsoft.com/office/officeart/2016/7/layout/BasicLinearProcessNumbered"/>
    <dgm:cxn modelId="{CB953E7F-221D-44BD-8B93-600E7E2E8F56}" type="presParOf" srcId="{E094CE44-CF3B-43AF-82CF-15905E736C9F}" destId="{34CD9BD2-6071-4171-B604-E8C1309D72B5}" srcOrd="3" destOrd="0" presId="urn:microsoft.com/office/officeart/2016/7/layout/BasicLinearProcessNumbered"/>
    <dgm:cxn modelId="{01D8D4A0-298A-4645-8D26-14FEDBDC5F3B}" type="presParOf" srcId="{A1EF3FAA-222E-459E-86E5-CADB2359B6D8}" destId="{E9925868-38DA-455E-BE13-34CF4C97D15A}" srcOrd="5" destOrd="0" presId="urn:microsoft.com/office/officeart/2016/7/layout/BasicLinearProcessNumbered"/>
    <dgm:cxn modelId="{82310822-6BE5-44CC-96BC-FD78BD432B25}" type="presParOf" srcId="{A1EF3FAA-222E-459E-86E5-CADB2359B6D8}" destId="{35C0CAB8-4A92-4970-A0C5-D5E3BD9385E5}" srcOrd="6" destOrd="0" presId="urn:microsoft.com/office/officeart/2016/7/layout/BasicLinearProcessNumbered"/>
    <dgm:cxn modelId="{54DEE1CA-D74A-41BB-8A0B-49E82266EF39}" type="presParOf" srcId="{35C0CAB8-4A92-4970-A0C5-D5E3BD9385E5}" destId="{C85E3B65-E1C5-4D16-9F18-A65FBE382BDA}" srcOrd="0" destOrd="0" presId="urn:microsoft.com/office/officeart/2016/7/layout/BasicLinearProcessNumbered"/>
    <dgm:cxn modelId="{0F01F905-2CD9-4D72-9850-EF922290E77F}" type="presParOf" srcId="{35C0CAB8-4A92-4970-A0C5-D5E3BD9385E5}" destId="{BCE98BBB-D3CC-4C7E-927F-6DC37AA63A20}" srcOrd="1" destOrd="0" presId="urn:microsoft.com/office/officeart/2016/7/layout/BasicLinearProcessNumbered"/>
    <dgm:cxn modelId="{5C1EFFF4-D1CF-4BF4-B702-1407534437D7}" type="presParOf" srcId="{35C0CAB8-4A92-4970-A0C5-D5E3BD9385E5}" destId="{C9AD1788-3A9C-40DF-BAAF-C5C95C85065F}" srcOrd="2" destOrd="0" presId="urn:microsoft.com/office/officeart/2016/7/layout/BasicLinearProcessNumbered"/>
    <dgm:cxn modelId="{6B8DA922-7FB4-49A4-BD01-E2DB45B7EE7E}" type="presParOf" srcId="{35C0CAB8-4A92-4970-A0C5-D5E3BD9385E5}" destId="{1ADF91DD-1BAB-41A5-B1D4-FCD02FEED7A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F555B7-AD57-469A-A670-8391451B3E8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00ED8D-5DB3-4149-83FA-06D1700D8960}">
      <dgm:prSet/>
      <dgm:spPr/>
      <dgm:t>
        <a:bodyPr/>
        <a:lstStyle/>
        <a:p>
          <a:r>
            <a:rPr lang="en-US"/>
            <a:t>Predictive Analytics</a:t>
          </a:r>
        </a:p>
      </dgm:t>
    </dgm:pt>
    <dgm:pt modelId="{43C5FFB3-1A97-4E7F-9EA3-8CBD5165830D}" type="parTrans" cxnId="{5F7FF89D-67BE-45BB-BD49-4F5A5DC26376}">
      <dgm:prSet/>
      <dgm:spPr/>
      <dgm:t>
        <a:bodyPr/>
        <a:lstStyle/>
        <a:p>
          <a:endParaRPr lang="en-US"/>
        </a:p>
      </dgm:t>
    </dgm:pt>
    <dgm:pt modelId="{87884821-DFAC-43CB-9348-303BCA2D684D}" type="sibTrans" cxnId="{5F7FF89D-67BE-45BB-BD49-4F5A5DC26376}">
      <dgm:prSet/>
      <dgm:spPr/>
      <dgm:t>
        <a:bodyPr/>
        <a:lstStyle/>
        <a:p>
          <a:endParaRPr lang="en-US"/>
        </a:p>
      </dgm:t>
    </dgm:pt>
    <dgm:pt modelId="{A857FA42-3263-42D3-8988-3AF4826A6488}">
      <dgm:prSet/>
      <dgm:spPr/>
      <dgm:t>
        <a:bodyPr/>
        <a:lstStyle/>
        <a:p>
          <a:r>
            <a:rPr lang="en-US"/>
            <a:t>Regression</a:t>
          </a:r>
        </a:p>
      </dgm:t>
    </dgm:pt>
    <dgm:pt modelId="{9D050281-C6CA-4F77-A5B0-213C960BD47D}" type="parTrans" cxnId="{EA74E472-F8E5-4A1B-A83C-50E4A44516A0}">
      <dgm:prSet/>
      <dgm:spPr/>
      <dgm:t>
        <a:bodyPr/>
        <a:lstStyle/>
        <a:p>
          <a:endParaRPr lang="en-US"/>
        </a:p>
      </dgm:t>
    </dgm:pt>
    <dgm:pt modelId="{19361501-1A26-4048-AD2D-60EAEF7DD7D1}" type="sibTrans" cxnId="{EA74E472-F8E5-4A1B-A83C-50E4A44516A0}">
      <dgm:prSet/>
      <dgm:spPr/>
      <dgm:t>
        <a:bodyPr/>
        <a:lstStyle/>
        <a:p>
          <a:endParaRPr lang="en-US"/>
        </a:p>
      </dgm:t>
    </dgm:pt>
    <dgm:pt modelId="{5AEA58AB-CB4C-424A-B909-DAE4AE51972E}">
      <dgm:prSet/>
      <dgm:spPr/>
      <dgm:t>
        <a:bodyPr/>
        <a:lstStyle/>
        <a:p>
          <a:r>
            <a:rPr lang="en-US"/>
            <a:t>Decision Trees</a:t>
          </a:r>
        </a:p>
      </dgm:t>
    </dgm:pt>
    <dgm:pt modelId="{52E5892A-7B5E-4F38-90E8-09833F97FC67}" type="parTrans" cxnId="{377F0043-A026-4E77-8E01-31CA8651332B}">
      <dgm:prSet/>
      <dgm:spPr/>
      <dgm:t>
        <a:bodyPr/>
        <a:lstStyle/>
        <a:p>
          <a:endParaRPr lang="en-US"/>
        </a:p>
      </dgm:t>
    </dgm:pt>
    <dgm:pt modelId="{143BDC5A-D05B-4F6D-BA2D-D695C59FFA38}" type="sibTrans" cxnId="{377F0043-A026-4E77-8E01-31CA8651332B}">
      <dgm:prSet/>
      <dgm:spPr/>
      <dgm:t>
        <a:bodyPr/>
        <a:lstStyle/>
        <a:p>
          <a:endParaRPr lang="en-US"/>
        </a:p>
      </dgm:t>
    </dgm:pt>
    <dgm:pt modelId="{8772C89B-9842-4C77-B9DD-02298A8CAFD5}">
      <dgm:prSet/>
      <dgm:spPr/>
      <dgm:t>
        <a:bodyPr/>
        <a:lstStyle/>
        <a:p>
          <a:r>
            <a:rPr lang="en-US"/>
            <a:t>KNN Clustering</a:t>
          </a:r>
        </a:p>
      </dgm:t>
    </dgm:pt>
    <dgm:pt modelId="{6DFAE466-1926-48B9-A982-84C3C91A8F80}" type="parTrans" cxnId="{AA7181DD-77FC-4A14-A44B-C002CB0CB7DC}">
      <dgm:prSet/>
      <dgm:spPr/>
      <dgm:t>
        <a:bodyPr/>
        <a:lstStyle/>
        <a:p>
          <a:endParaRPr lang="en-US"/>
        </a:p>
      </dgm:t>
    </dgm:pt>
    <dgm:pt modelId="{82CDFC04-5414-45A7-B754-DA6EFB513210}" type="sibTrans" cxnId="{AA7181DD-77FC-4A14-A44B-C002CB0CB7DC}">
      <dgm:prSet/>
      <dgm:spPr/>
      <dgm:t>
        <a:bodyPr/>
        <a:lstStyle/>
        <a:p>
          <a:endParaRPr lang="en-US"/>
        </a:p>
      </dgm:t>
    </dgm:pt>
    <dgm:pt modelId="{2FBE73BC-AB5A-44F8-99AE-122F43380AE2}">
      <dgm:prSet/>
      <dgm:spPr/>
      <dgm:t>
        <a:bodyPr/>
        <a:lstStyle/>
        <a:p>
          <a:r>
            <a:rPr lang="en-US"/>
            <a:t>Naïve Bayes</a:t>
          </a:r>
        </a:p>
      </dgm:t>
    </dgm:pt>
    <dgm:pt modelId="{144E5A99-A476-45C9-9F37-F288ED82A581}" type="parTrans" cxnId="{32086EAB-439B-47B8-8E3C-EB8C78DD0BC4}">
      <dgm:prSet/>
      <dgm:spPr/>
      <dgm:t>
        <a:bodyPr/>
        <a:lstStyle/>
        <a:p>
          <a:endParaRPr lang="en-US"/>
        </a:p>
      </dgm:t>
    </dgm:pt>
    <dgm:pt modelId="{B5AB3ED8-9B26-42F5-9C4B-2C1604D02128}" type="sibTrans" cxnId="{32086EAB-439B-47B8-8E3C-EB8C78DD0BC4}">
      <dgm:prSet/>
      <dgm:spPr/>
      <dgm:t>
        <a:bodyPr/>
        <a:lstStyle/>
        <a:p>
          <a:endParaRPr lang="en-US"/>
        </a:p>
      </dgm:t>
    </dgm:pt>
    <dgm:pt modelId="{1E5C78E7-B3BE-4712-868F-9C3A7C2FC31C}">
      <dgm:prSet/>
      <dgm:spPr/>
      <dgm:t>
        <a:bodyPr/>
        <a:lstStyle/>
        <a:p>
          <a:r>
            <a:rPr lang="en-US"/>
            <a:t>Further review of previous material to find applicable models</a:t>
          </a:r>
        </a:p>
      </dgm:t>
    </dgm:pt>
    <dgm:pt modelId="{DEBFC35D-FC41-4662-8DC9-E7DB11A258B1}" type="parTrans" cxnId="{A1347808-2C7F-4492-97F6-DEB8111EB4B8}">
      <dgm:prSet/>
      <dgm:spPr/>
      <dgm:t>
        <a:bodyPr/>
        <a:lstStyle/>
        <a:p>
          <a:endParaRPr lang="en-US"/>
        </a:p>
      </dgm:t>
    </dgm:pt>
    <dgm:pt modelId="{A3AAA952-BF88-4502-AA75-61874D2505FF}" type="sibTrans" cxnId="{A1347808-2C7F-4492-97F6-DEB8111EB4B8}">
      <dgm:prSet/>
      <dgm:spPr/>
      <dgm:t>
        <a:bodyPr/>
        <a:lstStyle/>
        <a:p>
          <a:endParaRPr lang="en-US"/>
        </a:p>
      </dgm:t>
    </dgm:pt>
    <dgm:pt modelId="{9223555F-9F49-4A5F-973C-9B7DB1AA9BB1}" type="pres">
      <dgm:prSet presAssocID="{0FF555B7-AD57-469A-A670-8391451B3E8B}" presName="Name0" presStyleCnt="0">
        <dgm:presLayoutVars>
          <dgm:dir/>
          <dgm:animLvl val="lvl"/>
          <dgm:resizeHandles val="exact"/>
        </dgm:presLayoutVars>
      </dgm:prSet>
      <dgm:spPr/>
    </dgm:pt>
    <dgm:pt modelId="{A81AB01B-ED89-4C9B-BAB3-DDF94197C7F1}" type="pres">
      <dgm:prSet presAssocID="{1E5C78E7-B3BE-4712-868F-9C3A7C2FC31C}" presName="boxAndChildren" presStyleCnt="0"/>
      <dgm:spPr/>
    </dgm:pt>
    <dgm:pt modelId="{BF9AB622-8AD9-4EBE-A921-35409C8EBA28}" type="pres">
      <dgm:prSet presAssocID="{1E5C78E7-B3BE-4712-868F-9C3A7C2FC31C}" presName="parentTextBox" presStyleLbl="node1" presStyleIdx="0" presStyleCnt="2"/>
      <dgm:spPr/>
    </dgm:pt>
    <dgm:pt modelId="{B02937AB-AD96-4B80-B54C-E87CD6A7A8EE}" type="pres">
      <dgm:prSet presAssocID="{87884821-DFAC-43CB-9348-303BCA2D684D}" presName="sp" presStyleCnt="0"/>
      <dgm:spPr/>
    </dgm:pt>
    <dgm:pt modelId="{B51AB4C3-3EA6-4058-B2FC-5196174B021C}" type="pres">
      <dgm:prSet presAssocID="{9300ED8D-5DB3-4149-83FA-06D1700D8960}" presName="arrowAndChildren" presStyleCnt="0"/>
      <dgm:spPr/>
    </dgm:pt>
    <dgm:pt modelId="{F88D6940-9D83-4C59-B002-9D44F149C82F}" type="pres">
      <dgm:prSet presAssocID="{9300ED8D-5DB3-4149-83FA-06D1700D8960}" presName="parentTextArrow" presStyleLbl="node1" presStyleIdx="0" presStyleCnt="2"/>
      <dgm:spPr/>
    </dgm:pt>
    <dgm:pt modelId="{0C9EBC91-5714-4812-86A5-FF328C3C4DCC}" type="pres">
      <dgm:prSet presAssocID="{9300ED8D-5DB3-4149-83FA-06D1700D8960}" presName="arrow" presStyleLbl="node1" presStyleIdx="1" presStyleCnt="2"/>
      <dgm:spPr/>
    </dgm:pt>
    <dgm:pt modelId="{2450DBBF-559E-4882-869A-61E8A12B9534}" type="pres">
      <dgm:prSet presAssocID="{9300ED8D-5DB3-4149-83FA-06D1700D8960}" presName="descendantArrow" presStyleCnt="0"/>
      <dgm:spPr/>
    </dgm:pt>
    <dgm:pt modelId="{674F02EE-F9A7-450A-A547-F6A31EC74A0B}" type="pres">
      <dgm:prSet presAssocID="{A857FA42-3263-42D3-8988-3AF4826A6488}" presName="childTextArrow" presStyleLbl="fgAccFollowNode1" presStyleIdx="0" presStyleCnt="4">
        <dgm:presLayoutVars>
          <dgm:bulletEnabled val="1"/>
        </dgm:presLayoutVars>
      </dgm:prSet>
      <dgm:spPr/>
    </dgm:pt>
    <dgm:pt modelId="{4177341A-CF59-4A5D-913A-B60800EEA16A}" type="pres">
      <dgm:prSet presAssocID="{5AEA58AB-CB4C-424A-B909-DAE4AE51972E}" presName="childTextArrow" presStyleLbl="fgAccFollowNode1" presStyleIdx="1" presStyleCnt="4">
        <dgm:presLayoutVars>
          <dgm:bulletEnabled val="1"/>
        </dgm:presLayoutVars>
      </dgm:prSet>
      <dgm:spPr/>
    </dgm:pt>
    <dgm:pt modelId="{E7ED774E-80E1-4128-815F-E57F00BA9035}" type="pres">
      <dgm:prSet presAssocID="{8772C89B-9842-4C77-B9DD-02298A8CAFD5}" presName="childTextArrow" presStyleLbl="fgAccFollowNode1" presStyleIdx="2" presStyleCnt="4">
        <dgm:presLayoutVars>
          <dgm:bulletEnabled val="1"/>
        </dgm:presLayoutVars>
      </dgm:prSet>
      <dgm:spPr/>
    </dgm:pt>
    <dgm:pt modelId="{5D84B936-F8CA-4225-824F-6323BF4AC2A6}" type="pres">
      <dgm:prSet presAssocID="{2FBE73BC-AB5A-44F8-99AE-122F43380AE2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A1347808-2C7F-4492-97F6-DEB8111EB4B8}" srcId="{0FF555B7-AD57-469A-A670-8391451B3E8B}" destId="{1E5C78E7-B3BE-4712-868F-9C3A7C2FC31C}" srcOrd="1" destOrd="0" parTransId="{DEBFC35D-FC41-4662-8DC9-E7DB11A258B1}" sibTransId="{A3AAA952-BF88-4502-AA75-61874D2505FF}"/>
    <dgm:cxn modelId="{B925E00E-FA78-4DF4-9839-EB4CABE33607}" type="presOf" srcId="{0FF555B7-AD57-469A-A670-8391451B3E8B}" destId="{9223555F-9F49-4A5F-973C-9B7DB1AA9BB1}" srcOrd="0" destOrd="0" presId="urn:microsoft.com/office/officeart/2005/8/layout/process4"/>
    <dgm:cxn modelId="{D954D735-3294-4DBD-9351-A9DE898D6A0B}" type="presOf" srcId="{2FBE73BC-AB5A-44F8-99AE-122F43380AE2}" destId="{5D84B936-F8CA-4225-824F-6323BF4AC2A6}" srcOrd="0" destOrd="0" presId="urn:microsoft.com/office/officeart/2005/8/layout/process4"/>
    <dgm:cxn modelId="{7F36695F-3025-44FC-941E-B1D08C820278}" type="presOf" srcId="{5AEA58AB-CB4C-424A-B909-DAE4AE51972E}" destId="{4177341A-CF59-4A5D-913A-B60800EEA16A}" srcOrd="0" destOrd="0" presId="urn:microsoft.com/office/officeart/2005/8/layout/process4"/>
    <dgm:cxn modelId="{ACB5AA60-3E02-4398-A8BB-8768589E8A7E}" type="presOf" srcId="{1E5C78E7-B3BE-4712-868F-9C3A7C2FC31C}" destId="{BF9AB622-8AD9-4EBE-A921-35409C8EBA28}" srcOrd="0" destOrd="0" presId="urn:microsoft.com/office/officeart/2005/8/layout/process4"/>
    <dgm:cxn modelId="{A64E8E41-563D-456A-B6A1-1AEE73104136}" type="presOf" srcId="{9300ED8D-5DB3-4149-83FA-06D1700D8960}" destId="{0C9EBC91-5714-4812-86A5-FF328C3C4DCC}" srcOrd="1" destOrd="0" presId="urn:microsoft.com/office/officeart/2005/8/layout/process4"/>
    <dgm:cxn modelId="{377F0043-A026-4E77-8E01-31CA8651332B}" srcId="{9300ED8D-5DB3-4149-83FA-06D1700D8960}" destId="{5AEA58AB-CB4C-424A-B909-DAE4AE51972E}" srcOrd="1" destOrd="0" parTransId="{52E5892A-7B5E-4F38-90E8-09833F97FC67}" sibTransId="{143BDC5A-D05B-4F6D-BA2D-D695C59FFA38}"/>
    <dgm:cxn modelId="{EA74E472-F8E5-4A1B-A83C-50E4A44516A0}" srcId="{9300ED8D-5DB3-4149-83FA-06D1700D8960}" destId="{A857FA42-3263-42D3-8988-3AF4826A6488}" srcOrd="0" destOrd="0" parTransId="{9D050281-C6CA-4F77-A5B0-213C960BD47D}" sibTransId="{19361501-1A26-4048-AD2D-60EAEF7DD7D1}"/>
    <dgm:cxn modelId="{5F7FF89D-67BE-45BB-BD49-4F5A5DC26376}" srcId="{0FF555B7-AD57-469A-A670-8391451B3E8B}" destId="{9300ED8D-5DB3-4149-83FA-06D1700D8960}" srcOrd="0" destOrd="0" parTransId="{43C5FFB3-1A97-4E7F-9EA3-8CBD5165830D}" sibTransId="{87884821-DFAC-43CB-9348-303BCA2D684D}"/>
    <dgm:cxn modelId="{2B400EA1-34A1-44DB-B623-96C170259D34}" type="presOf" srcId="{9300ED8D-5DB3-4149-83FA-06D1700D8960}" destId="{F88D6940-9D83-4C59-B002-9D44F149C82F}" srcOrd="0" destOrd="0" presId="urn:microsoft.com/office/officeart/2005/8/layout/process4"/>
    <dgm:cxn modelId="{B1CAC7AA-5902-4211-A2B7-01F46774790A}" type="presOf" srcId="{A857FA42-3263-42D3-8988-3AF4826A6488}" destId="{674F02EE-F9A7-450A-A547-F6A31EC74A0B}" srcOrd="0" destOrd="0" presId="urn:microsoft.com/office/officeart/2005/8/layout/process4"/>
    <dgm:cxn modelId="{32086EAB-439B-47B8-8E3C-EB8C78DD0BC4}" srcId="{9300ED8D-5DB3-4149-83FA-06D1700D8960}" destId="{2FBE73BC-AB5A-44F8-99AE-122F43380AE2}" srcOrd="3" destOrd="0" parTransId="{144E5A99-A476-45C9-9F37-F288ED82A581}" sibTransId="{B5AB3ED8-9B26-42F5-9C4B-2C1604D02128}"/>
    <dgm:cxn modelId="{1E1941DC-7776-48F0-9C8A-712087CA8B84}" type="presOf" srcId="{8772C89B-9842-4C77-B9DD-02298A8CAFD5}" destId="{E7ED774E-80E1-4128-815F-E57F00BA9035}" srcOrd="0" destOrd="0" presId="urn:microsoft.com/office/officeart/2005/8/layout/process4"/>
    <dgm:cxn modelId="{AA7181DD-77FC-4A14-A44B-C002CB0CB7DC}" srcId="{9300ED8D-5DB3-4149-83FA-06D1700D8960}" destId="{8772C89B-9842-4C77-B9DD-02298A8CAFD5}" srcOrd="2" destOrd="0" parTransId="{6DFAE466-1926-48B9-A982-84C3C91A8F80}" sibTransId="{82CDFC04-5414-45A7-B754-DA6EFB513210}"/>
    <dgm:cxn modelId="{BC739692-93DF-4A12-BCC7-69EC2F9652FC}" type="presParOf" srcId="{9223555F-9F49-4A5F-973C-9B7DB1AA9BB1}" destId="{A81AB01B-ED89-4C9B-BAB3-DDF94197C7F1}" srcOrd="0" destOrd="0" presId="urn:microsoft.com/office/officeart/2005/8/layout/process4"/>
    <dgm:cxn modelId="{0377033D-B987-4470-8F58-7E157842883E}" type="presParOf" srcId="{A81AB01B-ED89-4C9B-BAB3-DDF94197C7F1}" destId="{BF9AB622-8AD9-4EBE-A921-35409C8EBA28}" srcOrd="0" destOrd="0" presId="urn:microsoft.com/office/officeart/2005/8/layout/process4"/>
    <dgm:cxn modelId="{09E6BED3-A4AF-4136-9C96-8F5C8C0081B4}" type="presParOf" srcId="{9223555F-9F49-4A5F-973C-9B7DB1AA9BB1}" destId="{B02937AB-AD96-4B80-B54C-E87CD6A7A8EE}" srcOrd="1" destOrd="0" presId="urn:microsoft.com/office/officeart/2005/8/layout/process4"/>
    <dgm:cxn modelId="{243CB58C-6A87-4340-8F02-C8067F757F38}" type="presParOf" srcId="{9223555F-9F49-4A5F-973C-9B7DB1AA9BB1}" destId="{B51AB4C3-3EA6-4058-B2FC-5196174B021C}" srcOrd="2" destOrd="0" presId="urn:microsoft.com/office/officeart/2005/8/layout/process4"/>
    <dgm:cxn modelId="{46D9999C-69B6-4FBF-A27B-6F502D3636E3}" type="presParOf" srcId="{B51AB4C3-3EA6-4058-B2FC-5196174B021C}" destId="{F88D6940-9D83-4C59-B002-9D44F149C82F}" srcOrd="0" destOrd="0" presId="urn:microsoft.com/office/officeart/2005/8/layout/process4"/>
    <dgm:cxn modelId="{2D302BB0-B5E6-47BA-916B-FB42FCD4A390}" type="presParOf" srcId="{B51AB4C3-3EA6-4058-B2FC-5196174B021C}" destId="{0C9EBC91-5714-4812-86A5-FF328C3C4DCC}" srcOrd="1" destOrd="0" presId="urn:microsoft.com/office/officeart/2005/8/layout/process4"/>
    <dgm:cxn modelId="{DAE89BBE-AFB4-443E-963A-7BCAE79AA87D}" type="presParOf" srcId="{B51AB4C3-3EA6-4058-B2FC-5196174B021C}" destId="{2450DBBF-559E-4882-869A-61E8A12B9534}" srcOrd="2" destOrd="0" presId="urn:microsoft.com/office/officeart/2005/8/layout/process4"/>
    <dgm:cxn modelId="{08E397DE-9CE0-4835-9E75-BC2145D6567C}" type="presParOf" srcId="{2450DBBF-559E-4882-869A-61E8A12B9534}" destId="{674F02EE-F9A7-450A-A547-F6A31EC74A0B}" srcOrd="0" destOrd="0" presId="urn:microsoft.com/office/officeart/2005/8/layout/process4"/>
    <dgm:cxn modelId="{76FBAE55-0EF3-45B0-8064-C1817763BEE7}" type="presParOf" srcId="{2450DBBF-559E-4882-869A-61E8A12B9534}" destId="{4177341A-CF59-4A5D-913A-B60800EEA16A}" srcOrd="1" destOrd="0" presId="urn:microsoft.com/office/officeart/2005/8/layout/process4"/>
    <dgm:cxn modelId="{C38B01DB-26CD-41A5-8E79-3AA1AB56BCFB}" type="presParOf" srcId="{2450DBBF-559E-4882-869A-61E8A12B9534}" destId="{E7ED774E-80E1-4128-815F-E57F00BA9035}" srcOrd="2" destOrd="0" presId="urn:microsoft.com/office/officeart/2005/8/layout/process4"/>
    <dgm:cxn modelId="{0D4BA497-6FC0-4BA9-9B46-9F88C4A6F0B0}" type="presParOf" srcId="{2450DBBF-559E-4882-869A-61E8A12B9534}" destId="{5D84B936-F8CA-4225-824F-6323BF4AC2A6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6F914-C226-4825-8435-719D24500014}">
      <dsp:nvSpPr>
        <dsp:cNvPr id="0" name=""/>
        <dsp:cNvSpPr/>
      </dsp:nvSpPr>
      <dsp:spPr>
        <a:xfrm>
          <a:off x="0" y="1814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78F74-E8A6-4845-BAC8-7A2F7DB0AE32}">
      <dsp:nvSpPr>
        <dsp:cNvPr id="0" name=""/>
        <dsp:cNvSpPr/>
      </dsp:nvSpPr>
      <dsp:spPr>
        <a:xfrm>
          <a:off x="278194" y="208736"/>
          <a:ext cx="505808" cy="505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47090-23D4-442E-8C7B-9AF4EA9345A4}">
      <dsp:nvSpPr>
        <dsp:cNvPr id="0" name=""/>
        <dsp:cNvSpPr/>
      </dsp:nvSpPr>
      <dsp:spPr>
        <a:xfrm>
          <a:off x="1062197" y="1814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Creating the table</a:t>
          </a:r>
          <a:endParaRPr lang="en-US" sz="2200" kern="1200"/>
        </a:p>
      </dsp:txBody>
      <dsp:txXfrm>
        <a:off x="1062197" y="1814"/>
        <a:ext cx="5666707" cy="919651"/>
      </dsp:txXfrm>
    </dsp:sp>
    <dsp:sp modelId="{A707E739-BA80-4BBD-840B-0A618A7FC34F}">
      <dsp:nvSpPr>
        <dsp:cNvPr id="0" name=""/>
        <dsp:cNvSpPr/>
      </dsp:nvSpPr>
      <dsp:spPr>
        <a:xfrm>
          <a:off x="0" y="1151378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BC932-8709-47BC-BCB8-CCD61ABFEF78}">
      <dsp:nvSpPr>
        <dsp:cNvPr id="0" name=""/>
        <dsp:cNvSpPr/>
      </dsp:nvSpPr>
      <dsp:spPr>
        <a:xfrm>
          <a:off x="278194" y="1358300"/>
          <a:ext cx="505808" cy="505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E28EA-AE77-4B7F-B7A4-D55B67D6672E}">
      <dsp:nvSpPr>
        <dsp:cNvPr id="0" name=""/>
        <dsp:cNvSpPr/>
      </dsp:nvSpPr>
      <dsp:spPr>
        <a:xfrm>
          <a:off x="1062197" y="1151378"/>
          <a:ext cx="56667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Adding the data</a:t>
          </a:r>
          <a:endParaRPr lang="en-US" sz="2200" kern="1200"/>
        </a:p>
      </dsp:txBody>
      <dsp:txXfrm>
        <a:off x="1062197" y="1151378"/>
        <a:ext cx="5666707" cy="919651"/>
      </dsp:txXfrm>
    </dsp:sp>
    <dsp:sp modelId="{B4051351-3238-4FA3-A18B-A0D91D89420C}">
      <dsp:nvSpPr>
        <dsp:cNvPr id="0" name=""/>
        <dsp:cNvSpPr/>
      </dsp:nvSpPr>
      <dsp:spPr>
        <a:xfrm>
          <a:off x="0" y="2300942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2F587-7C3C-4E44-9A2D-D996315741BE}">
      <dsp:nvSpPr>
        <dsp:cNvPr id="0" name=""/>
        <dsp:cNvSpPr/>
      </dsp:nvSpPr>
      <dsp:spPr>
        <a:xfrm>
          <a:off x="278194" y="2507864"/>
          <a:ext cx="505808" cy="505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B3DA7-9E12-486F-8D98-6C7A37F3C036}">
      <dsp:nvSpPr>
        <dsp:cNvPr id="0" name=""/>
        <dsp:cNvSpPr/>
      </dsp:nvSpPr>
      <dsp:spPr>
        <a:xfrm>
          <a:off x="1062197" y="2300942"/>
          <a:ext cx="30280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Dropping unnecessary columns</a:t>
          </a:r>
          <a:endParaRPr lang="en-US" sz="2200" kern="1200"/>
        </a:p>
      </dsp:txBody>
      <dsp:txXfrm>
        <a:off x="1062197" y="2300942"/>
        <a:ext cx="3028007" cy="919651"/>
      </dsp:txXfrm>
    </dsp:sp>
    <dsp:sp modelId="{E124243E-6F28-4497-8DE9-8B6E1C8E6C34}">
      <dsp:nvSpPr>
        <dsp:cNvPr id="0" name=""/>
        <dsp:cNvSpPr/>
      </dsp:nvSpPr>
      <dsp:spPr>
        <a:xfrm>
          <a:off x="4090204" y="2300942"/>
          <a:ext cx="2638700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Entrepreneurial Interest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Networking Importance</a:t>
          </a:r>
          <a:endParaRPr lang="en-US" sz="1700" kern="1200"/>
        </a:p>
      </dsp:txBody>
      <dsp:txXfrm>
        <a:off x="4090204" y="2300942"/>
        <a:ext cx="2638700" cy="919651"/>
      </dsp:txXfrm>
    </dsp:sp>
    <dsp:sp modelId="{7A28CC28-C43C-4E44-BC42-0DD31C7A775F}">
      <dsp:nvSpPr>
        <dsp:cNvPr id="0" name=""/>
        <dsp:cNvSpPr/>
      </dsp:nvSpPr>
      <dsp:spPr>
        <a:xfrm>
          <a:off x="0" y="3450507"/>
          <a:ext cx="6728905" cy="919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93DDB-D6BF-4AF2-8FDF-F39264647299}">
      <dsp:nvSpPr>
        <dsp:cNvPr id="0" name=""/>
        <dsp:cNvSpPr/>
      </dsp:nvSpPr>
      <dsp:spPr>
        <a:xfrm>
          <a:off x="278194" y="3657428"/>
          <a:ext cx="505808" cy="505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CA344-5BBA-4A4F-A6F8-E2B1FA43FE66}">
      <dsp:nvSpPr>
        <dsp:cNvPr id="0" name=""/>
        <dsp:cNvSpPr/>
      </dsp:nvSpPr>
      <dsp:spPr>
        <a:xfrm>
          <a:off x="1062197" y="3450507"/>
          <a:ext cx="3028007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Creating calculated columns</a:t>
          </a:r>
          <a:endParaRPr lang="en-US" sz="2200" kern="1200"/>
        </a:p>
      </dsp:txBody>
      <dsp:txXfrm>
        <a:off x="1062197" y="3450507"/>
        <a:ext cx="3028007" cy="919651"/>
      </dsp:txXfrm>
    </dsp:sp>
    <dsp:sp modelId="{45AE4029-B06D-4D29-8AF1-4E3916385DD3}">
      <dsp:nvSpPr>
        <dsp:cNvPr id="0" name=""/>
        <dsp:cNvSpPr/>
      </dsp:nvSpPr>
      <dsp:spPr>
        <a:xfrm>
          <a:off x="4090204" y="3450507"/>
          <a:ext cx="2638700" cy="919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30" tIns="97330" rIns="97330" bIns="973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Expected MBA Raise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% of Life Working</a:t>
          </a:r>
          <a:endParaRPr lang="en-US" sz="1700" kern="1200"/>
        </a:p>
      </dsp:txBody>
      <dsp:txXfrm>
        <a:off x="4090204" y="3450507"/>
        <a:ext cx="2638700" cy="919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8C742-F434-41FD-B788-DD797328A12C}">
      <dsp:nvSpPr>
        <dsp:cNvPr id="0" name=""/>
        <dsp:cNvSpPr/>
      </dsp:nvSpPr>
      <dsp:spPr>
        <a:xfrm>
          <a:off x="1038021" y="460566"/>
          <a:ext cx="1111851" cy="11118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F334C-6255-430E-B653-CC0CE1D69236}">
      <dsp:nvSpPr>
        <dsp:cNvPr id="0" name=""/>
        <dsp:cNvSpPr/>
      </dsp:nvSpPr>
      <dsp:spPr>
        <a:xfrm>
          <a:off x="5588" y="1669880"/>
          <a:ext cx="3176718" cy="4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Azure pipeline issues</a:t>
          </a:r>
        </a:p>
      </dsp:txBody>
      <dsp:txXfrm>
        <a:off x="5588" y="1669880"/>
        <a:ext cx="3176718" cy="476507"/>
      </dsp:txXfrm>
    </dsp:sp>
    <dsp:sp modelId="{FA9B888B-D15D-4C60-B0F4-3D1CB275ADD4}">
      <dsp:nvSpPr>
        <dsp:cNvPr id="0" name=""/>
        <dsp:cNvSpPr/>
      </dsp:nvSpPr>
      <dsp:spPr>
        <a:xfrm>
          <a:off x="5588" y="2191719"/>
          <a:ext cx="3176718" cy="535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Naming issues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Cost management</a:t>
          </a:r>
        </a:p>
      </dsp:txBody>
      <dsp:txXfrm>
        <a:off x="5588" y="2191719"/>
        <a:ext cx="3176718" cy="535413"/>
      </dsp:txXfrm>
    </dsp:sp>
    <dsp:sp modelId="{042C732C-B8CF-492D-A243-1274B136EBB1}">
      <dsp:nvSpPr>
        <dsp:cNvPr id="0" name=""/>
        <dsp:cNvSpPr/>
      </dsp:nvSpPr>
      <dsp:spPr>
        <a:xfrm>
          <a:off x="4770666" y="460566"/>
          <a:ext cx="1111851" cy="11118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65AC6-4A6D-423B-9C2E-2C6DE0EF7D86}">
      <dsp:nvSpPr>
        <dsp:cNvPr id="0" name=""/>
        <dsp:cNvSpPr/>
      </dsp:nvSpPr>
      <dsp:spPr>
        <a:xfrm>
          <a:off x="3738232" y="1669880"/>
          <a:ext cx="3176718" cy="4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MySQL unfamiliarity/issues</a:t>
          </a:r>
        </a:p>
      </dsp:txBody>
      <dsp:txXfrm>
        <a:off x="3738232" y="1669880"/>
        <a:ext cx="3176718" cy="476507"/>
      </dsp:txXfrm>
    </dsp:sp>
    <dsp:sp modelId="{E637DD81-5BBC-4606-8CF9-9F9814CA3159}">
      <dsp:nvSpPr>
        <dsp:cNvPr id="0" name=""/>
        <dsp:cNvSpPr/>
      </dsp:nvSpPr>
      <dsp:spPr>
        <a:xfrm>
          <a:off x="3738232" y="2191719"/>
          <a:ext cx="3176718" cy="535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Knowledge gap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Time</a:t>
          </a:r>
        </a:p>
      </dsp:txBody>
      <dsp:txXfrm>
        <a:off x="3738232" y="2191719"/>
        <a:ext cx="3176718" cy="535413"/>
      </dsp:txXfrm>
    </dsp:sp>
    <dsp:sp modelId="{49B617AF-B6AD-4D90-A805-69C2AFEE0BA8}">
      <dsp:nvSpPr>
        <dsp:cNvPr id="0" name=""/>
        <dsp:cNvSpPr/>
      </dsp:nvSpPr>
      <dsp:spPr>
        <a:xfrm>
          <a:off x="8503310" y="460566"/>
          <a:ext cx="1111851" cy="11118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F5E83-D6AB-4FFE-8FEE-1D23F16D02A8}">
      <dsp:nvSpPr>
        <dsp:cNvPr id="0" name=""/>
        <dsp:cNvSpPr/>
      </dsp:nvSpPr>
      <dsp:spPr>
        <a:xfrm>
          <a:off x="7470877" y="1669880"/>
          <a:ext cx="3176718" cy="4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SQLiteOnline</a:t>
          </a:r>
        </a:p>
      </dsp:txBody>
      <dsp:txXfrm>
        <a:off x="7470877" y="1669880"/>
        <a:ext cx="3176718" cy="476507"/>
      </dsp:txXfrm>
    </dsp:sp>
    <dsp:sp modelId="{E799E3E6-765F-4C27-9534-B73EA828AC67}">
      <dsp:nvSpPr>
        <dsp:cNvPr id="0" name=""/>
        <dsp:cNvSpPr/>
      </dsp:nvSpPr>
      <dsp:spPr>
        <a:xfrm>
          <a:off x="7470877" y="2191719"/>
          <a:ext cx="3176718" cy="535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Coding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Saving</a:t>
          </a:r>
        </a:p>
      </dsp:txBody>
      <dsp:txXfrm>
        <a:off x="7470877" y="2191719"/>
        <a:ext cx="3176718" cy="535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86F806-35CD-4978-9775-63BD6DF02BD6}">
      <dsp:nvSpPr>
        <dsp:cNvPr id="0" name=""/>
        <dsp:cNvSpPr/>
      </dsp:nvSpPr>
      <dsp:spPr>
        <a:xfrm>
          <a:off x="3121" y="0"/>
          <a:ext cx="2476032" cy="31877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1" tIns="330200" rIns="19304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Selection</a:t>
          </a:r>
        </a:p>
      </dsp:txBody>
      <dsp:txXfrm>
        <a:off x="3121" y="1211326"/>
        <a:ext cx="2476032" cy="1912620"/>
      </dsp:txXfrm>
    </dsp:sp>
    <dsp:sp modelId="{9725BFB5-8E26-4CD3-AF7F-56494730E245}">
      <dsp:nvSpPr>
        <dsp:cNvPr id="0" name=""/>
        <dsp:cNvSpPr/>
      </dsp:nvSpPr>
      <dsp:spPr>
        <a:xfrm>
          <a:off x="762982" y="318769"/>
          <a:ext cx="956310" cy="9563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903030" y="458817"/>
        <a:ext cx="676214" cy="676214"/>
      </dsp:txXfrm>
    </dsp:sp>
    <dsp:sp modelId="{41CCBD0A-BA89-4CE9-88D3-DC14279A0203}">
      <dsp:nvSpPr>
        <dsp:cNvPr id="0" name=""/>
        <dsp:cNvSpPr/>
      </dsp:nvSpPr>
      <dsp:spPr>
        <a:xfrm>
          <a:off x="3121" y="3187628"/>
          <a:ext cx="2476032" cy="72"/>
        </a:xfrm>
        <a:prstGeom prst="rect">
          <a:avLst/>
        </a:prstGeom>
        <a:solidFill>
          <a:schemeClr val="accent2">
            <a:hueOff val="386556"/>
            <a:satOff val="-6622"/>
            <a:lumOff val="-280"/>
            <a:alphaOff val="0"/>
          </a:schemeClr>
        </a:solidFill>
        <a:ln w="12700" cap="flat" cmpd="sng" algn="ctr">
          <a:solidFill>
            <a:schemeClr val="accent2">
              <a:hueOff val="386556"/>
              <a:satOff val="-6622"/>
              <a:lumOff val="-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FEFE1-7B8F-4C13-A31E-72E5BAC4402E}">
      <dsp:nvSpPr>
        <dsp:cNvPr id="0" name=""/>
        <dsp:cNvSpPr/>
      </dsp:nvSpPr>
      <dsp:spPr>
        <a:xfrm>
          <a:off x="2726757" y="0"/>
          <a:ext cx="2476032" cy="3187700"/>
        </a:xfrm>
        <a:prstGeom prst="rect">
          <a:avLst/>
        </a:prstGeom>
        <a:solidFill>
          <a:schemeClr val="accent2">
            <a:tint val="40000"/>
            <a:alpha val="90000"/>
            <a:hueOff val="1362765"/>
            <a:satOff val="-17663"/>
            <a:lumOff val="-12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62765"/>
              <a:satOff val="-17663"/>
              <a:lumOff val="-1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1" tIns="330200" rIns="19304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Determine Models to Use</a:t>
          </a:r>
        </a:p>
      </dsp:txBody>
      <dsp:txXfrm>
        <a:off x="2726757" y="1211326"/>
        <a:ext cx="2476032" cy="1912620"/>
      </dsp:txXfrm>
    </dsp:sp>
    <dsp:sp modelId="{CCBD8127-C5CF-4547-B815-659852DBF349}">
      <dsp:nvSpPr>
        <dsp:cNvPr id="0" name=""/>
        <dsp:cNvSpPr/>
      </dsp:nvSpPr>
      <dsp:spPr>
        <a:xfrm>
          <a:off x="3486618" y="318769"/>
          <a:ext cx="956310" cy="956310"/>
        </a:xfrm>
        <a:prstGeom prst="ellipse">
          <a:avLst/>
        </a:prstGeom>
        <a:solidFill>
          <a:schemeClr val="accent2">
            <a:hueOff val="773113"/>
            <a:satOff val="-13243"/>
            <a:lumOff val="-560"/>
            <a:alphaOff val="0"/>
          </a:schemeClr>
        </a:solidFill>
        <a:ln w="12700" cap="flat" cmpd="sng" algn="ctr">
          <a:solidFill>
            <a:schemeClr val="accent2">
              <a:hueOff val="773113"/>
              <a:satOff val="-13243"/>
              <a:lumOff val="-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626666" y="458817"/>
        <a:ext cx="676214" cy="676214"/>
      </dsp:txXfrm>
    </dsp:sp>
    <dsp:sp modelId="{0AE88764-620E-4D8E-9497-47925ABCE6DC}">
      <dsp:nvSpPr>
        <dsp:cNvPr id="0" name=""/>
        <dsp:cNvSpPr/>
      </dsp:nvSpPr>
      <dsp:spPr>
        <a:xfrm>
          <a:off x="2726757" y="3187628"/>
          <a:ext cx="2476032" cy="72"/>
        </a:xfrm>
        <a:prstGeom prst="rect">
          <a:avLst/>
        </a:prstGeom>
        <a:solidFill>
          <a:schemeClr val="accent2">
            <a:hueOff val="1159669"/>
            <a:satOff val="-19865"/>
            <a:lumOff val="-840"/>
            <a:alphaOff val="0"/>
          </a:schemeClr>
        </a:solidFill>
        <a:ln w="12700" cap="flat" cmpd="sng" algn="ctr">
          <a:solidFill>
            <a:schemeClr val="accent2">
              <a:hueOff val="1159669"/>
              <a:satOff val="-19865"/>
              <a:lumOff val="-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A1647-EC04-4BC1-B61C-BC7DB17749E0}">
      <dsp:nvSpPr>
        <dsp:cNvPr id="0" name=""/>
        <dsp:cNvSpPr/>
      </dsp:nvSpPr>
      <dsp:spPr>
        <a:xfrm>
          <a:off x="5450393" y="0"/>
          <a:ext cx="2476032" cy="3187700"/>
        </a:xfrm>
        <a:prstGeom prst="rect">
          <a:avLst/>
        </a:prstGeom>
        <a:solidFill>
          <a:schemeClr val="accent2">
            <a:tint val="40000"/>
            <a:alpha val="90000"/>
            <a:hueOff val="2725530"/>
            <a:satOff val="-35325"/>
            <a:lumOff val="-2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25530"/>
              <a:satOff val="-35325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1" tIns="330200" rIns="19304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Models</a:t>
          </a:r>
        </a:p>
      </dsp:txBody>
      <dsp:txXfrm>
        <a:off x="5450393" y="1211326"/>
        <a:ext cx="2476032" cy="1912620"/>
      </dsp:txXfrm>
    </dsp:sp>
    <dsp:sp modelId="{1050B2C6-9CD7-47F1-B725-E3C9D1DE51F0}">
      <dsp:nvSpPr>
        <dsp:cNvPr id="0" name=""/>
        <dsp:cNvSpPr/>
      </dsp:nvSpPr>
      <dsp:spPr>
        <a:xfrm>
          <a:off x="6210255" y="318769"/>
          <a:ext cx="956310" cy="956310"/>
        </a:xfrm>
        <a:prstGeom prst="ellipse">
          <a:avLst/>
        </a:prstGeom>
        <a:solidFill>
          <a:schemeClr val="accent2">
            <a:hueOff val="1546226"/>
            <a:satOff val="-26487"/>
            <a:lumOff val="-1120"/>
            <a:alphaOff val="0"/>
          </a:schemeClr>
        </a:solidFill>
        <a:ln w="12700" cap="flat" cmpd="sng" algn="ctr">
          <a:solidFill>
            <a:schemeClr val="accent2">
              <a:hueOff val="1546226"/>
              <a:satOff val="-26487"/>
              <a:lumOff val="-11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350303" y="458817"/>
        <a:ext cx="676214" cy="676214"/>
      </dsp:txXfrm>
    </dsp:sp>
    <dsp:sp modelId="{A117DDFE-654C-4150-AB75-284F024975D4}">
      <dsp:nvSpPr>
        <dsp:cNvPr id="0" name=""/>
        <dsp:cNvSpPr/>
      </dsp:nvSpPr>
      <dsp:spPr>
        <a:xfrm>
          <a:off x="5450393" y="3187628"/>
          <a:ext cx="2476032" cy="72"/>
        </a:xfrm>
        <a:prstGeom prst="rect">
          <a:avLst/>
        </a:prstGeom>
        <a:solidFill>
          <a:schemeClr val="accent2">
            <a:hueOff val="1932782"/>
            <a:satOff val="-33109"/>
            <a:lumOff val="-1400"/>
            <a:alphaOff val="0"/>
          </a:schemeClr>
        </a:solidFill>
        <a:ln w="12700" cap="flat" cmpd="sng" algn="ctr">
          <a:solidFill>
            <a:schemeClr val="accent2">
              <a:hueOff val="1932782"/>
              <a:satOff val="-33109"/>
              <a:lumOff val="-14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E3B65-E1C5-4D16-9F18-A65FBE382BDA}">
      <dsp:nvSpPr>
        <dsp:cNvPr id="0" name=""/>
        <dsp:cNvSpPr/>
      </dsp:nvSpPr>
      <dsp:spPr>
        <a:xfrm>
          <a:off x="8174029" y="0"/>
          <a:ext cx="2476032" cy="3187700"/>
        </a:xfrm>
        <a:prstGeom prst="rect">
          <a:avLst/>
        </a:prstGeom>
        <a:solidFill>
          <a:schemeClr val="accent2">
            <a:tint val="40000"/>
            <a:alpha val="90000"/>
            <a:hueOff val="4088295"/>
            <a:satOff val="-52988"/>
            <a:lumOff val="-38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088295"/>
              <a:satOff val="-52988"/>
              <a:lumOff val="-3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41" tIns="330200" rIns="19304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Analyze Models</a:t>
          </a:r>
        </a:p>
      </dsp:txBody>
      <dsp:txXfrm>
        <a:off x="8174029" y="1211326"/>
        <a:ext cx="2476032" cy="1912620"/>
      </dsp:txXfrm>
    </dsp:sp>
    <dsp:sp modelId="{BCE98BBB-D3CC-4C7E-927F-6DC37AA63A20}">
      <dsp:nvSpPr>
        <dsp:cNvPr id="0" name=""/>
        <dsp:cNvSpPr/>
      </dsp:nvSpPr>
      <dsp:spPr>
        <a:xfrm>
          <a:off x="8933891" y="318769"/>
          <a:ext cx="956310" cy="956310"/>
        </a:xfrm>
        <a:prstGeom prst="ellipse">
          <a:avLst/>
        </a:prstGeom>
        <a:solidFill>
          <a:schemeClr val="accent2">
            <a:hueOff val="2319339"/>
            <a:satOff val="-39730"/>
            <a:lumOff val="-1680"/>
            <a:alphaOff val="0"/>
          </a:schemeClr>
        </a:solidFill>
        <a:ln w="12700" cap="flat" cmpd="sng" algn="ctr">
          <a:solidFill>
            <a:schemeClr val="accent2">
              <a:hueOff val="2319339"/>
              <a:satOff val="-39730"/>
              <a:lumOff val="-16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558" tIns="12700" rIns="7455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9073939" y="458817"/>
        <a:ext cx="676214" cy="676214"/>
      </dsp:txXfrm>
    </dsp:sp>
    <dsp:sp modelId="{C9AD1788-3A9C-40DF-BAAF-C5C95C85065F}">
      <dsp:nvSpPr>
        <dsp:cNvPr id="0" name=""/>
        <dsp:cNvSpPr/>
      </dsp:nvSpPr>
      <dsp:spPr>
        <a:xfrm>
          <a:off x="8174029" y="3187628"/>
          <a:ext cx="2476032" cy="72"/>
        </a:xfrm>
        <a:prstGeom prst="rect">
          <a:avLst/>
        </a:prstGeom>
        <a:solidFill>
          <a:schemeClr val="accent2">
            <a:hueOff val="2705895"/>
            <a:satOff val="-46352"/>
            <a:lumOff val="-1960"/>
            <a:alphaOff val="0"/>
          </a:schemeClr>
        </a:solidFill>
        <a:ln w="12700" cap="flat" cmpd="sng" algn="ctr">
          <a:solidFill>
            <a:schemeClr val="accent2">
              <a:hueOff val="2705895"/>
              <a:satOff val="-46352"/>
              <a:lumOff val="-19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AB622-8AD9-4EBE-A921-35409C8EBA28}">
      <dsp:nvSpPr>
        <dsp:cNvPr id="0" name=""/>
        <dsp:cNvSpPr/>
      </dsp:nvSpPr>
      <dsp:spPr>
        <a:xfrm>
          <a:off x="0" y="2638717"/>
          <a:ext cx="6728905" cy="17312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Further review of previous material to find applicable models</a:t>
          </a:r>
        </a:p>
      </dsp:txBody>
      <dsp:txXfrm>
        <a:off x="0" y="2638717"/>
        <a:ext cx="6728905" cy="1731284"/>
      </dsp:txXfrm>
    </dsp:sp>
    <dsp:sp modelId="{0C9EBC91-5714-4812-86A5-FF328C3C4DCC}">
      <dsp:nvSpPr>
        <dsp:cNvPr id="0" name=""/>
        <dsp:cNvSpPr/>
      </dsp:nvSpPr>
      <dsp:spPr>
        <a:xfrm rot="10800000">
          <a:off x="0" y="1971"/>
          <a:ext cx="6728905" cy="2662715"/>
        </a:xfrm>
        <a:prstGeom prst="upArrowCallout">
          <a:avLst/>
        </a:prstGeom>
        <a:solidFill>
          <a:schemeClr val="accent2">
            <a:hueOff val="2705895"/>
            <a:satOff val="-46352"/>
            <a:lumOff val="-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Predictive Analytics</a:t>
          </a:r>
        </a:p>
      </dsp:txBody>
      <dsp:txXfrm rot="-10800000">
        <a:off x="0" y="1971"/>
        <a:ext cx="6728905" cy="934613"/>
      </dsp:txXfrm>
    </dsp:sp>
    <dsp:sp modelId="{674F02EE-F9A7-450A-A547-F6A31EC74A0B}">
      <dsp:nvSpPr>
        <dsp:cNvPr id="0" name=""/>
        <dsp:cNvSpPr/>
      </dsp:nvSpPr>
      <dsp:spPr>
        <a:xfrm>
          <a:off x="0" y="936584"/>
          <a:ext cx="1682226" cy="7961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Regression</a:t>
          </a:r>
        </a:p>
      </dsp:txBody>
      <dsp:txXfrm>
        <a:off x="0" y="936584"/>
        <a:ext cx="1682226" cy="796151"/>
      </dsp:txXfrm>
    </dsp:sp>
    <dsp:sp modelId="{4177341A-CF59-4A5D-913A-B60800EEA16A}">
      <dsp:nvSpPr>
        <dsp:cNvPr id="0" name=""/>
        <dsp:cNvSpPr/>
      </dsp:nvSpPr>
      <dsp:spPr>
        <a:xfrm>
          <a:off x="1682226" y="936584"/>
          <a:ext cx="1682226" cy="796151"/>
        </a:xfrm>
        <a:prstGeom prst="rect">
          <a:avLst/>
        </a:prstGeom>
        <a:solidFill>
          <a:schemeClr val="accent2">
            <a:tint val="40000"/>
            <a:alpha val="90000"/>
            <a:hueOff val="1362765"/>
            <a:satOff val="-17663"/>
            <a:lumOff val="-12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62765"/>
              <a:satOff val="-17663"/>
              <a:lumOff val="-1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Decision Trees</a:t>
          </a:r>
        </a:p>
      </dsp:txBody>
      <dsp:txXfrm>
        <a:off x="1682226" y="936584"/>
        <a:ext cx="1682226" cy="796151"/>
      </dsp:txXfrm>
    </dsp:sp>
    <dsp:sp modelId="{E7ED774E-80E1-4128-815F-E57F00BA9035}">
      <dsp:nvSpPr>
        <dsp:cNvPr id="0" name=""/>
        <dsp:cNvSpPr/>
      </dsp:nvSpPr>
      <dsp:spPr>
        <a:xfrm>
          <a:off x="3364452" y="936584"/>
          <a:ext cx="1682226" cy="796151"/>
        </a:xfrm>
        <a:prstGeom prst="rect">
          <a:avLst/>
        </a:prstGeom>
        <a:solidFill>
          <a:schemeClr val="accent2">
            <a:tint val="40000"/>
            <a:alpha val="90000"/>
            <a:hueOff val="2725530"/>
            <a:satOff val="-35325"/>
            <a:lumOff val="-25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25530"/>
              <a:satOff val="-35325"/>
              <a:lumOff val="-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KNN Clustering</a:t>
          </a:r>
        </a:p>
      </dsp:txBody>
      <dsp:txXfrm>
        <a:off x="3364452" y="936584"/>
        <a:ext cx="1682226" cy="796151"/>
      </dsp:txXfrm>
    </dsp:sp>
    <dsp:sp modelId="{5D84B936-F8CA-4225-824F-6323BF4AC2A6}">
      <dsp:nvSpPr>
        <dsp:cNvPr id="0" name=""/>
        <dsp:cNvSpPr/>
      </dsp:nvSpPr>
      <dsp:spPr>
        <a:xfrm>
          <a:off x="5046678" y="936584"/>
          <a:ext cx="1682226" cy="796151"/>
        </a:xfrm>
        <a:prstGeom prst="rect">
          <a:avLst/>
        </a:prstGeom>
        <a:solidFill>
          <a:schemeClr val="accent2">
            <a:tint val="40000"/>
            <a:alpha val="90000"/>
            <a:hueOff val="4088295"/>
            <a:satOff val="-52988"/>
            <a:lumOff val="-38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088295"/>
              <a:satOff val="-52988"/>
              <a:lumOff val="-3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Naïve Bayes</a:t>
          </a:r>
        </a:p>
      </dsp:txBody>
      <dsp:txXfrm>
        <a:off x="5046678" y="936584"/>
        <a:ext cx="1682226" cy="796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1EB58-2F38-4CB4-B7BC-344FC83F7B0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1A74E-A6E0-4F7C-83F3-9D8EF1A53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7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 Linear Models</a:t>
            </a:r>
          </a:p>
          <a:p>
            <a:r>
              <a:rPr lang="en-US" dirty="0"/>
              <a:t>SVMs</a:t>
            </a:r>
          </a:p>
          <a:p>
            <a:r>
              <a:rPr lang="en-US" dirty="0"/>
              <a:t>Random Forest</a:t>
            </a:r>
          </a:p>
          <a:p>
            <a:r>
              <a:rPr lang="en-US" dirty="0" err="1"/>
              <a:t>Feaature</a:t>
            </a:r>
            <a:r>
              <a:rPr lang="en-US" dirty="0"/>
              <a:t>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1A74E-A6E0-4F7C-83F3-9D8EF1A530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3/17/2025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7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9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2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6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52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9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6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9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A8DAF-B735-F205-CDA5-C457416E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1151" y="1625608"/>
            <a:ext cx="5588778" cy="272216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Data Preprocessing </a:t>
            </a:r>
            <a:br>
              <a:rPr lang="en-US" sz="5600" dirty="0"/>
            </a:br>
            <a:r>
              <a:rPr lang="en-US" sz="5600" dirty="0"/>
              <a:t>and </a:t>
            </a:r>
            <a:br>
              <a:rPr lang="en-US" sz="5600" dirty="0"/>
            </a:br>
            <a:r>
              <a:rPr lang="en-US" sz="5600" dirty="0"/>
              <a:t>Model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9640D8-4AC5-1BF2-2CF1-71F2E3689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1151" y="4466845"/>
            <a:ext cx="5588778" cy="882904"/>
          </a:xfrm>
        </p:spPr>
        <p:txBody>
          <a:bodyPr>
            <a:normAutofit/>
          </a:bodyPr>
          <a:lstStyle/>
          <a:p>
            <a:r>
              <a:rPr lang="en-US"/>
              <a:t>By. Ethan Tornga</a:t>
            </a:r>
          </a:p>
        </p:txBody>
      </p:sp>
      <p:pic>
        <p:nvPicPr>
          <p:cNvPr id="4" name="Picture 3" descr="A blue background with dots and lines&#10;&#10;AI-generated content may be incorrect.">
            <a:extLst>
              <a:ext uri="{FF2B5EF4-FFF2-40B4-BE49-F238E27FC236}">
                <a16:creationId xmlns:a16="http://schemas.microsoft.com/office/drawing/2014/main" id="{D17DEA89-2262-E764-90ED-058D951BAB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15" r="1" b="1"/>
          <a:stretch/>
        </p:blipFill>
        <p:spPr>
          <a:xfrm>
            <a:off x="464577" y="1096772"/>
            <a:ext cx="4235107" cy="5761228"/>
          </a:xfrm>
          <a:prstGeom prst="rect">
            <a:avLst/>
          </a:prstGeom>
        </p:spPr>
      </p:pic>
      <p:sp>
        <p:nvSpPr>
          <p:cNvPr id="22" name="Cross 21">
            <a:extLst>
              <a:ext uri="{FF2B5EF4-FFF2-40B4-BE49-F238E27FC236}">
                <a16:creationId xmlns:a16="http://schemas.microsoft.com/office/drawing/2014/main" id="{2C50974A-117B-AC4C-9263-31C309D98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2252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6D51F4-767D-7946-AB07-22210BFC7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2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FA73-7045-6BBE-D94A-EB2987CBE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01060"/>
          </a:xfrm>
        </p:spPr>
        <p:txBody>
          <a:bodyPr/>
          <a:lstStyle/>
          <a:p>
            <a:r>
              <a:rPr lang="en-US" dirty="0"/>
              <a:t>Azure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34D91-9B33-F5AD-0C17-3826A628D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000" y="2005781"/>
            <a:ext cx="9864000" cy="4677562"/>
          </a:xfrm>
        </p:spPr>
      </p:pic>
    </p:spTree>
    <p:extLst>
      <p:ext uri="{BB962C8B-B14F-4D97-AF65-F5344CB8AC3E}">
        <p14:creationId xmlns:p14="http://schemas.microsoft.com/office/powerpoint/2010/main" val="402572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29E2-654E-60E1-CCA7-E9178F73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64756"/>
          </a:xfrm>
        </p:spPr>
        <p:txBody>
          <a:bodyPr/>
          <a:lstStyle/>
          <a:p>
            <a:r>
              <a:rPr lang="en-US" dirty="0"/>
              <a:t>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E1658-A565-24A3-7B65-3F7F34D6F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254" y="1969477"/>
            <a:ext cx="9121491" cy="4843565"/>
          </a:xfrm>
        </p:spPr>
      </p:pic>
    </p:spTree>
    <p:extLst>
      <p:ext uri="{BB962C8B-B14F-4D97-AF65-F5344CB8AC3E}">
        <p14:creationId xmlns:p14="http://schemas.microsoft.com/office/powerpoint/2010/main" val="85101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997C-6C5C-5A08-DB2E-87B77E90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89550"/>
          </a:xfrm>
        </p:spPr>
        <p:txBody>
          <a:bodyPr/>
          <a:lstStyle/>
          <a:p>
            <a:r>
              <a:rPr lang="en-US" dirty="0"/>
              <a:t>Python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D872-A4B9-376C-9C4B-A814101D9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94271"/>
            <a:ext cx="8267296" cy="3785953"/>
          </a:xfrm>
        </p:spPr>
        <p:txBody>
          <a:bodyPr/>
          <a:lstStyle/>
          <a:p>
            <a:r>
              <a:rPr lang="en-US" dirty="0"/>
              <a:t>GitHub -&gt; </a:t>
            </a:r>
            <a:r>
              <a:rPr lang="en-US" dirty="0" err="1"/>
              <a:t>Colab</a:t>
            </a:r>
            <a:r>
              <a:rPr lang="en-US" dirty="0"/>
              <a:t> Connection</a:t>
            </a:r>
          </a:p>
          <a:p>
            <a:r>
              <a:rPr lang="en-US" dirty="0"/>
              <a:t>Data Cleaning/Preprocessing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Encoding Dummy Variables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Modeling Start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3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EEC5-9416-0F7D-2D3B-FFEC01E0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84853"/>
          </a:xfrm>
        </p:spPr>
        <p:txBody>
          <a:bodyPr/>
          <a:lstStyle/>
          <a:p>
            <a:r>
              <a:rPr lang="en-US" dirty="0"/>
              <a:t>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B7041-F2E5-C90E-DC02-4ABA08FA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13" y="2481944"/>
            <a:ext cx="10415573" cy="3054697"/>
          </a:xfrm>
        </p:spPr>
      </p:pic>
    </p:spTree>
    <p:extLst>
      <p:ext uri="{BB962C8B-B14F-4D97-AF65-F5344CB8AC3E}">
        <p14:creationId xmlns:p14="http://schemas.microsoft.com/office/powerpoint/2010/main" val="650441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DD00-2445-5F87-ADA1-A4D31C9B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14998"/>
          </a:xfrm>
        </p:spPr>
        <p:txBody>
          <a:bodyPr/>
          <a:lstStyle/>
          <a:p>
            <a:r>
              <a:rPr lang="en-US" dirty="0"/>
              <a:t>Cleaning and 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8CF4B-9970-7869-99C2-DF7F1101E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69" y="2173794"/>
            <a:ext cx="10833461" cy="4166715"/>
          </a:xfrm>
        </p:spPr>
      </p:pic>
    </p:spTree>
    <p:extLst>
      <p:ext uri="{BB962C8B-B14F-4D97-AF65-F5344CB8AC3E}">
        <p14:creationId xmlns:p14="http://schemas.microsoft.com/office/powerpoint/2010/main" val="2139620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5C73-26D3-AB18-D145-E803E3AD8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50221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3C79A-D7D2-5DE7-D3DA-D0B0322B7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95" y="2470260"/>
            <a:ext cx="10648810" cy="3183019"/>
          </a:xfrm>
        </p:spPr>
      </p:pic>
    </p:spTree>
    <p:extLst>
      <p:ext uri="{BB962C8B-B14F-4D97-AF65-F5344CB8AC3E}">
        <p14:creationId xmlns:p14="http://schemas.microsoft.com/office/powerpoint/2010/main" val="27441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6D2A9-7C5C-75BD-F230-8FC4253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Python Next Steps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D2825-D73D-21DD-4E60-0D4318567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845741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43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B18D5-012E-AA42-6E13-E8D545DE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dirty="0"/>
              <a:t>Modeling Plans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5F582-6113-0AA0-DF1C-E73D9FF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094434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787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DF35-3E6D-1E78-CFBC-70A791BF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20724"/>
          </a:xfrm>
        </p:spPr>
        <p:txBody>
          <a:bodyPr/>
          <a:lstStyle/>
          <a:p>
            <a:r>
              <a:rPr lang="en-US" dirty="0"/>
              <a:t>Initial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DB876-85F9-37D6-26EB-A968AD8A9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9940" y="2025445"/>
            <a:ext cx="6472120" cy="4688893"/>
          </a:xfrm>
        </p:spPr>
      </p:pic>
    </p:spTree>
    <p:extLst>
      <p:ext uri="{BB962C8B-B14F-4D97-AF65-F5344CB8AC3E}">
        <p14:creationId xmlns:p14="http://schemas.microsoft.com/office/powerpoint/2010/main" val="266209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64E62-B65A-2887-2526-54CAA7DB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0"/>
            <a:ext cx="3198777" cy="4344711"/>
          </a:xfrm>
        </p:spPr>
        <p:txBody>
          <a:bodyPr>
            <a:normAutofit/>
          </a:bodyPr>
          <a:lstStyle/>
          <a:p>
            <a:r>
              <a:rPr lang="en-US" dirty="0"/>
              <a:t>SQL Successes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F5D11E-32F9-EE05-B831-9D41CDC3F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04184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505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8326-0B36-CFB9-EF09-A44FB902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10892"/>
          </a:xfrm>
        </p:spPr>
        <p:txBody>
          <a:bodyPr/>
          <a:lstStyle/>
          <a:p>
            <a:r>
              <a:rPr lang="en-US" dirty="0"/>
              <a:t>Creating the 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9656449-7A21-8037-3DF0-3FCF46A5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21DE7-8B60-C30A-962C-5E904165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53" y="1950732"/>
            <a:ext cx="7043894" cy="490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2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3538-7E85-EFCF-A215-8F047104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84853"/>
          </a:xfrm>
        </p:spPr>
        <p:txBody>
          <a:bodyPr/>
          <a:lstStyle/>
          <a:p>
            <a:r>
              <a:rPr lang="en-US" dirty="0"/>
              <a:t>Inserting the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499022-D815-FC89-4420-FF40E79E9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5141" y="1989574"/>
            <a:ext cx="6981718" cy="4847542"/>
          </a:xfrm>
        </p:spPr>
      </p:pic>
    </p:spTree>
    <p:extLst>
      <p:ext uri="{BB962C8B-B14F-4D97-AF65-F5344CB8AC3E}">
        <p14:creationId xmlns:p14="http://schemas.microsoft.com/office/powerpoint/2010/main" val="146126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128D-8481-17E0-3A2D-FA4B6632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95384"/>
          </a:xfrm>
        </p:spPr>
        <p:txBody>
          <a:bodyPr/>
          <a:lstStyle/>
          <a:p>
            <a:r>
              <a:rPr lang="en-US" dirty="0"/>
              <a:t>“Dropping”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EDBBD-D9C7-5EBD-B97D-B07E8FC36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975" y="2100105"/>
            <a:ext cx="9176049" cy="4679288"/>
          </a:xfrm>
        </p:spPr>
      </p:pic>
    </p:spTree>
    <p:extLst>
      <p:ext uri="{BB962C8B-B14F-4D97-AF65-F5344CB8AC3E}">
        <p14:creationId xmlns:p14="http://schemas.microsoft.com/office/powerpoint/2010/main" val="22803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55B3-A95C-BEAA-49A7-F02DACC0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74804"/>
          </a:xfrm>
        </p:spPr>
        <p:txBody>
          <a:bodyPr/>
          <a:lstStyle/>
          <a:p>
            <a:r>
              <a:rPr lang="en-US" dirty="0"/>
              <a:t>“Dropping”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59AC3-783E-B26D-3955-BBBBBE545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809" y="2119643"/>
            <a:ext cx="6758382" cy="4656318"/>
          </a:xfrm>
        </p:spPr>
      </p:pic>
    </p:spTree>
    <p:extLst>
      <p:ext uri="{BB962C8B-B14F-4D97-AF65-F5344CB8AC3E}">
        <p14:creationId xmlns:p14="http://schemas.microsoft.com/office/powerpoint/2010/main" val="254123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262F-099E-09B4-0726-B4416DF5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14998"/>
          </a:xfrm>
        </p:spPr>
        <p:txBody>
          <a:bodyPr/>
          <a:lstStyle/>
          <a:p>
            <a:r>
              <a:rPr lang="en-US" dirty="0"/>
              <a:t>Calculated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0E106-CA68-8448-C071-25EE67905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472" y="2473057"/>
            <a:ext cx="11299055" cy="3033439"/>
          </a:xfrm>
        </p:spPr>
      </p:pic>
    </p:spTree>
    <p:extLst>
      <p:ext uri="{BB962C8B-B14F-4D97-AF65-F5344CB8AC3E}">
        <p14:creationId xmlns:p14="http://schemas.microsoft.com/office/powerpoint/2010/main" val="48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09E7-2C51-A96C-7B6A-10BFC02C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75288"/>
          </a:xfrm>
        </p:spPr>
        <p:txBody>
          <a:bodyPr/>
          <a:lstStyle/>
          <a:p>
            <a:r>
              <a:rPr lang="en-US" dirty="0"/>
              <a:t>Calculated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C8AD0-11D1-1FD4-FEE3-FBF0392C2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691" y="2299933"/>
            <a:ext cx="10608617" cy="3447084"/>
          </a:xfrm>
        </p:spPr>
      </p:pic>
    </p:spTree>
    <p:extLst>
      <p:ext uri="{BB962C8B-B14F-4D97-AF65-F5344CB8AC3E}">
        <p14:creationId xmlns:p14="http://schemas.microsoft.com/office/powerpoint/2010/main" val="322614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8F86E-33E4-23FC-D55C-50B6B80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</p:spPr>
        <p:txBody>
          <a:bodyPr>
            <a:normAutofit/>
          </a:bodyPr>
          <a:lstStyle/>
          <a:p>
            <a:r>
              <a:rPr lang="en-US" dirty="0"/>
              <a:t>SQL Struggles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D6AA9-A97F-6D63-97F6-7FD4BDF9A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644314"/>
              </p:ext>
            </p:extLst>
          </p:nvPr>
        </p:nvGraphicFramePr>
        <p:xfrm>
          <a:off x="565149" y="2692400"/>
          <a:ext cx="10653184" cy="318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590750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5D89B150DD54DB94EAD807EFA5206" ma:contentTypeVersion="16" ma:contentTypeDescription="Create a new document." ma:contentTypeScope="" ma:versionID="2e5c8778ec6e55de393ae3f954b03176">
  <xsd:schema xmlns:xsd="http://www.w3.org/2001/XMLSchema" xmlns:xs="http://www.w3.org/2001/XMLSchema" xmlns:p="http://schemas.microsoft.com/office/2006/metadata/properties" xmlns:ns3="788b8254-c078-4106-a332-bc6417bdf19e" xmlns:ns4="9d694b7d-dcde-410b-a831-8ba4230c36a7" targetNamespace="http://schemas.microsoft.com/office/2006/metadata/properties" ma:root="true" ma:fieldsID="3a2871cee6ca85f7bc6923ffc7cb786c" ns3:_="" ns4:_="">
    <xsd:import namespace="788b8254-c078-4106-a332-bc6417bdf19e"/>
    <xsd:import namespace="9d694b7d-dcde-410b-a831-8ba4230c36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b8254-c078-4106-a332-bc6417bdf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94b7d-dcde-410b-a831-8ba4230c36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8b8254-c078-4106-a332-bc6417bdf19e" xsi:nil="true"/>
  </documentManagement>
</p:properties>
</file>

<file path=customXml/itemProps1.xml><?xml version="1.0" encoding="utf-8"?>
<ds:datastoreItem xmlns:ds="http://schemas.openxmlformats.org/officeDocument/2006/customXml" ds:itemID="{36635890-B973-4240-A2C4-52F7C28C22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b8254-c078-4106-a332-bc6417bdf19e"/>
    <ds:schemaRef ds:uri="9d694b7d-dcde-410b-a831-8ba4230c36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421511-5C41-45C6-8095-B0F9079CD1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51D2A0-133D-44CD-8A61-3B478BC9569C}">
  <ds:schemaRefs>
    <ds:schemaRef ds:uri="9d694b7d-dcde-410b-a831-8ba4230c36a7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788b8254-c078-4106-a332-bc6417bdf19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149</Words>
  <Application>Microsoft Office PowerPoint</Application>
  <PresentationFormat>Widescreen</PresentationFormat>
  <Paragraphs>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Seaford Display</vt:lpstr>
      <vt:lpstr>System Font Regular</vt:lpstr>
      <vt:lpstr>Tenorite</vt:lpstr>
      <vt:lpstr>MadridVTI</vt:lpstr>
      <vt:lpstr>Data Preprocessing  and  Model Preparation</vt:lpstr>
      <vt:lpstr>SQL Successes</vt:lpstr>
      <vt:lpstr>Creating the Table</vt:lpstr>
      <vt:lpstr>Inserting the Data</vt:lpstr>
      <vt:lpstr>“Dropping” Columns</vt:lpstr>
      <vt:lpstr>“Dropping” Columns</vt:lpstr>
      <vt:lpstr>Calculated Columns</vt:lpstr>
      <vt:lpstr>Calculated Columns</vt:lpstr>
      <vt:lpstr>SQL Struggles</vt:lpstr>
      <vt:lpstr>Azure</vt:lpstr>
      <vt:lpstr>MySQL</vt:lpstr>
      <vt:lpstr>Python Successes</vt:lpstr>
      <vt:lpstr>Connection</vt:lpstr>
      <vt:lpstr>Cleaning and Preprocessing</vt:lpstr>
      <vt:lpstr>Feature Engineering</vt:lpstr>
      <vt:lpstr>Python Next Steps</vt:lpstr>
      <vt:lpstr>Modeling Plans</vt:lpstr>
      <vt:lpstr>Initial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Tornga, Ethan C</dc:creator>
  <cp:lastModifiedBy>Tornga, Ethan C</cp:lastModifiedBy>
  <cp:revision>2</cp:revision>
  <dcterms:created xsi:type="dcterms:W3CDTF">2025-03-17T21:41:25Z</dcterms:created>
  <dcterms:modified xsi:type="dcterms:W3CDTF">2025-03-18T00:01:35Z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0x0101002585D89B150DD54DB94EAD807EFA5206</vt:lpwstr>
  </property>
</Properties>
</file>