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687" r:id="rId5"/>
  </p:sldMasterIdLst>
  <p:sldIdLst>
    <p:sldId id="256" r:id="rId6"/>
    <p:sldId id="257" r:id="rId7"/>
    <p:sldId id="266" r:id="rId8"/>
    <p:sldId id="264" r:id="rId9"/>
    <p:sldId id="267" r:id="rId10"/>
    <p:sldId id="270" r:id="rId11"/>
    <p:sldId id="260" r:id="rId12"/>
    <p:sldId id="271" r:id="rId13"/>
    <p:sldId id="272" r:id="rId14"/>
    <p:sldId id="273" r:id="rId15"/>
    <p:sldId id="274" r:id="rId16"/>
    <p:sldId id="275" r:id="rId17"/>
    <p:sldId id="276" r:id="rId18"/>
    <p:sldId id="268" r:id="rId19"/>
    <p:sldId id="259" r:id="rId20"/>
    <p:sldId id="261" r:id="rId21"/>
    <p:sldId id="278" r:id="rId22"/>
    <p:sldId id="279" r:id="rId23"/>
    <p:sldId id="280" r:id="rId24"/>
    <p:sldId id="281" r:id="rId25"/>
    <p:sldId id="282" r:id="rId26"/>
    <p:sldId id="283" r:id="rId27"/>
    <p:sldId id="285" r:id="rId28"/>
    <p:sldId id="286" r:id="rId29"/>
    <p:sldId id="287" r:id="rId30"/>
    <p:sldId id="288" r:id="rId31"/>
    <p:sldId id="284" r:id="rId32"/>
    <p:sldId id="290" r:id="rId33"/>
    <p:sldId id="289" r:id="rId34"/>
    <p:sldId id="291" r:id="rId35"/>
    <p:sldId id="265" r:id="rId36"/>
    <p:sldId id="277" r:id="rId37"/>
    <p:sldId id="262" r:id="rId38"/>
    <p:sldId id="263" r:id="rId39"/>
    <p:sldId id="26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8C92A-0B6A-42D4-B18E-7497F2039C04}" v="23" dt="2025-04-15T20:32:22.9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viewProps" Target="viewProp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4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F3C8F-D4AA-4FF1-BA8C-E919EE2C8A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4F2D914-50F7-420C-9F7E-142D8CB27276}">
      <dgm:prSet/>
      <dgm:spPr/>
      <dgm:t>
        <a:bodyPr/>
        <a:lstStyle/>
        <a:p>
          <a:r>
            <a:rPr lang="en-US"/>
            <a:t>Domain – Master’s Degree decision making</a:t>
          </a:r>
        </a:p>
      </dgm:t>
    </dgm:pt>
    <dgm:pt modelId="{62F24D8C-D1CB-4651-8210-28F34AD87053}" type="parTrans" cxnId="{8F026038-4614-4126-B1DC-0AE2C8C31B8A}">
      <dgm:prSet/>
      <dgm:spPr/>
      <dgm:t>
        <a:bodyPr/>
        <a:lstStyle/>
        <a:p>
          <a:endParaRPr lang="en-US"/>
        </a:p>
      </dgm:t>
    </dgm:pt>
    <dgm:pt modelId="{D4EF66AB-C301-4219-9474-644525295CB7}" type="sibTrans" cxnId="{8F026038-4614-4126-B1DC-0AE2C8C31B8A}">
      <dgm:prSet/>
      <dgm:spPr/>
      <dgm:t>
        <a:bodyPr/>
        <a:lstStyle/>
        <a:p>
          <a:endParaRPr lang="en-US"/>
        </a:p>
      </dgm:t>
    </dgm:pt>
    <dgm:pt modelId="{740DE7A1-EB7B-40F6-B09D-E8FE3B5F2D18}">
      <dgm:prSet/>
      <dgm:spPr/>
      <dgm:t>
        <a:bodyPr/>
        <a:lstStyle/>
        <a:p>
          <a:r>
            <a:rPr lang="en-US" dirty="0"/>
            <a:t>Specific Problem – What factors have the most influence over a student's decision to pursue an MBA?</a:t>
          </a:r>
        </a:p>
      </dgm:t>
    </dgm:pt>
    <dgm:pt modelId="{11FB1CA4-9E8D-41AC-8EC5-7B1F824EBFE2}" type="parTrans" cxnId="{6ADA74EB-C9CF-4F5D-BAEE-6037903A653E}">
      <dgm:prSet/>
      <dgm:spPr/>
      <dgm:t>
        <a:bodyPr/>
        <a:lstStyle/>
        <a:p>
          <a:endParaRPr lang="en-US"/>
        </a:p>
      </dgm:t>
    </dgm:pt>
    <dgm:pt modelId="{7BAAE474-8A06-42DA-976A-FF320D1DB753}" type="sibTrans" cxnId="{6ADA74EB-C9CF-4F5D-BAEE-6037903A653E}">
      <dgm:prSet/>
      <dgm:spPr/>
      <dgm:t>
        <a:bodyPr/>
        <a:lstStyle/>
        <a:p>
          <a:endParaRPr lang="en-US"/>
        </a:p>
      </dgm:t>
    </dgm:pt>
    <dgm:pt modelId="{28C6528F-D8EE-4B7F-8455-CC8FFDB3FAAB}">
      <dgm:prSet/>
      <dgm:spPr/>
      <dgm:t>
        <a:bodyPr/>
        <a:lstStyle/>
        <a:p>
          <a:r>
            <a:rPr lang="en-US"/>
            <a:t>Gather insights from research done and potential surveys</a:t>
          </a:r>
        </a:p>
      </dgm:t>
    </dgm:pt>
    <dgm:pt modelId="{49750868-E835-4203-8A48-2A501266A78F}" type="parTrans" cxnId="{272DC941-124D-4863-8D7E-FA2AC84E456C}">
      <dgm:prSet/>
      <dgm:spPr/>
      <dgm:t>
        <a:bodyPr/>
        <a:lstStyle/>
        <a:p>
          <a:endParaRPr lang="en-US"/>
        </a:p>
      </dgm:t>
    </dgm:pt>
    <dgm:pt modelId="{6B30F5A3-9168-495D-98C1-47A843A33BAB}" type="sibTrans" cxnId="{272DC941-124D-4863-8D7E-FA2AC84E456C}">
      <dgm:prSet/>
      <dgm:spPr/>
      <dgm:t>
        <a:bodyPr/>
        <a:lstStyle/>
        <a:p>
          <a:endParaRPr lang="en-US"/>
        </a:p>
      </dgm:t>
    </dgm:pt>
    <dgm:pt modelId="{B56ABA40-6D6F-44E1-A2B4-0235087F7EB5}">
      <dgm:prSet/>
      <dgm:spPr/>
      <dgm:t>
        <a:bodyPr/>
        <a:lstStyle/>
        <a:p>
          <a:r>
            <a:rPr lang="en-US"/>
            <a:t>This will be helpful for context and validation when presenting</a:t>
          </a:r>
        </a:p>
      </dgm:t>
    </dgm:pt>
    <dgm:pt modelId="{2F03C4B7-1F13-41E3-B55F-5B810EF4E198}" type="parTrans" cxnId="{F7EA3620-D9C0-4B06-B648-A58225C59387}">
      <dgm:prSet/>
      <dgm:spPr/>
      <dgm:t>
        <a:bodyPr/>
        <a:lstStyle/>
        <a:p>
          <a:endParaRPr lang="en-US"/>
        </a:p>
      </dgm:t>
    </dgm:pt>
    <dgm:pt modelId="{ED80F1F7-5DF5-404F-B92D-7BE0E0618676}" type="sibTrans" cxnId="{F7EA3620-D9C0-4B06-B648-A58225C59387}">
      <dgm:prSet/>
      <dgm:spPr/>
      <dgm:t>
        <a:bodyPr/>
        <a:lstStyle/>
        <a:p>
          <a:endParaRPr lang="en-US"/>
        </a:p>
      </dgm:t>
    </dgm:pt>
    <dgm:pt modelId="{FB2D1EC3-52A5-4382-A78A-F78E0502AA87}" type="pres">
      <dgm:prSet presAssocID="{2B1F3C8F-D4AA-4FF1-BA8C-E919EE2C8ADE}" presName="root" presStyleCnt="0">
        <dgm:presLayoutVars>
          <dgm:dir/>
          <dgm:resizeHandles val="exact"/>
        </dgm:presLayoutVars>
      </dgm:prSet>
      <dgm:spPr/>
    </dgm:pt>
    <dgm:pt modelId="{C62EFE59-FE69-4AD5-9D7A-E710AF229A78}" type="pres">
      <dgm:prSet presAssocID="{34F2D914-50F7-420C-9F7E-142D8CB27276}" presName="compNode" presStyleCnt="0"/>
      <dgm:spPr/>
    </dgm:pt>
    <dgm:pt modelId="{C6931955-F33B-4781-84EA-0AA48ED07DDB}" type="pres">
      <dgm:prSet presAssocID="{34F2D914-50F7-420C-9F7E-142D8CB27276}" presName="bgRect" presStyleLbl="bgShp" presStyleIdx="0" presStyleCnt="4"/>
      <dgm:spPr/>
    </dgm:pt>
    <dgm:pt modelId="{F3A486B7-907B-47D6-A6C7-087944EBAAF8}" type="pres">
      <dgm:prSet presAssocID="{34F2D914-50F7-420C-9F7E-142D8CB27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DE6DF5-01E9-4DB7-95C5-FE7E9BF34477}" type="pres">
      <dgm:prSet presAssocID="{34F2D914-50F7-420C-9F7E-142D8CB27276}" presName="spaceRect" presStyleCnt="0"/>
      <dgm:spPr/>
    </dgm:pt>
    <dgm:pt modelId="{863A85C7-6837-47C4-AC3E-D77C7E5FD951}" type="pres">
      <dgm:prSet presAssocID="{34F2D914-50F7-420C-9F7E-142D8CB27276}" presName="parTx" presStyleLbl="revTx" presStyleIdx="0" presStyleCnt="4">
        <dgm:presLayoutVars>
          <dgm:chMax val="0"/>
          <dgm:chPref val="0"/>
        </dgm:presLayoutVars>
      </dgm:prSet>
      <dgm:spPr/>
    </dgm:pt>
    <dgm:pt modelId="{6AD182A6-D405-4764-B76A-F7D37F3905C9}" type="pres">
      <dgm:prSet presAssocID="{D4EF66AB-C301-4219-9474-644525295CB7}" presName="sibTrans" presStyleCnt="0"/>
      <dgm:spPr/>
    </dgm:pt>
    <dgm:pt modelId="{3F4C35CB-5A8E-418A-AF7C-BF974C710889}" type="pres">
      <dgm:prSet presAssocID="{740DE7A1-EB7B-40F6-B09D-E8FE3B5F2D18}" presName="compNode" presStyleCnt="0"/>
      <dgm:spPr/>
    </dgm:pt>
    <dgm:pt modelId="{F4E762E1-D5A0-43B8-A2DE-C94D0606C4F3}" type="pres">
      <dgm:prSet presAssocID="{740DE7A1-EB7B-40F6-B09D-E8FE3B5F2D18}" presName="bgRect" presStyleLbl="bgShp" presStyleIdx="1" presStyleCnt="4"/>
      <dgm:spPr/>
    </dgm:pt>
    <dgm:pt modelId="{16EAE5DA-2CCF-42BC-9CC2-AA39CBEFABE4}" type="pres">
      <dgm:prSet presAssocID="{740DE7A1-EB7B-40F6-B09D-E8FE3B5F2D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342B23C-D752-448F-BB8D-456CB5E0C11D}" type="pres">
      <dgm:prSet presAssocID="{740DE7A1-EB7B-40F6-B09D-E8FE3B5F2D18}" presName="spaceRect" presStyleCnt="0"/>
      <dgm:spPr/>
    </dgm:pt>
    <dgm:pt modelId="{5097AB9D-1C68-4ADD-AA99-FBF674054CEE}" type="pres">
      <dgm:prSet presAssocID="{740DE7A1-EB7B-40F6-B09D-E8FE3B5F2D18}" presName="parTx" presStyleLbl="revTx" presStyleIdx="1" presStyleCnt="4">
        <dgm:presLayoutVars>
          <dgm:chMax val="0"/>
          <dgm:chPref val="0"/>
        </dgm:presLayoutVars>
      </dgm:prSet>
      <dgm:spPr/>
    </dgm:pt>
    <dgm:pt modelId="{8A1FC927-1EC3-4FEC-958A-874118B8A544}" type="pres">
      <dgm:prSet presAssocID="{7BAAE474-8A06-42DA-976A-FF320D1DB753}" presName="sibTrans" presStyleCnt="0"/>
      <dgm:spPr/>
    </dgm:pt>
    <dgm:pt modelId="{0E49D4E7-B1BD-4E98-A125-2EDC00A71BB3}" type="pres">
      <dgm:prSet presAssocID="{28C6528F-D8EE-4B7F-8455-CC8FFDB3FAAB}" presName="compNode" presStyleCnt="0"/>
      <dgm:spPr/>
    </dgm:pt>
    <dgm:pt modelId="{9793F03E-89DB-4756-8B3D-F9455D85522D}" type="pres">
      <dgm:prSet presAssocID="{28C6528F-D8EE-4B7F-8455-CC8FFDB3FAAB}" presName="bgRect" presStyleLbl="bgShp" presStyleIdx="2" presStyleCnt="4"/>
      <dgm:spPr/>
    </dgm:pt>
    <dgm:pt modelId="{D04DB8D7-F099-41D6-8AEE-E35449C206E5}" type="pres">
      <dgm:prSet presAssocID="{28C6528F-D8EE-4B7F-8455-CC8FFDB3FA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B44BD22-9CAD-4B84-AE37-934B5788E926}" type="pres">
      <dgm:prSet presAssocID="{28C6528F-D8EE-4B7F-8455-CC8FFDB3FAAB}" presName="spaceRect" presStyleCnt="0"/>
      <dgm:spPr/>
    </dgm:pt>
    <dgm:pt modelId="{389588E2-CE75-4455-8FB2-C55E66A37A80}" type="pres">
      <dgm:prSet presAssocID="{28C6528F-D8EE-4B7F-8455-CC8FFDB3FAAB}" presName="parTx" presStyleLbl="revTx" presStyleIdx="2" presStyleCnt="4">
        <dgm:presLayoutVars>
          <dgm:chMax val="0"/>
          <dgm:chPref val="0"/>
        </dgm:presLayoutVars>
      </dgm:prSet>
      <dgm:spPr/>
    </dgm:pt>
    <dgm:pt modelId="{DF372911-7607-4837-982F-246850AB2678}" type="pres">
      <dgm:prSet presAssocID="{6B30F5A3-9168-495D-98C1-47A843A33BAB}" presName="sibTrans" presStyleCnt="0"/>
      <dgm:spPr/>
    </dgm:pt>
    <dgm:pt modelId="{EF11AB0B-CE70-49A6-88D2-BF47EDD2187D}" type="pres">
      <dgm:prSet presAssocID="{B56ABA40-6D6F-44E1-A2B4-0235087F7EB5}" presName="compNode" presStyleCnt="0"/>
      <dgm:spPr/>
    </dgm:pt>
    <dgm:pt modelId="{76F2481E-2303-4D72-800A-790F464BE2FC}" type="pres">
      <dgm:prSet presAssocID="{B56ABA40-6D6F-44E1-A2B4-0235087F7EB5}" presName="bgRect" presStyleLbl="bgShp" presStyleIdx="3" presStyleCnt="4"/>
      <dgm:spPr/>
    </dgm:pt>
    <dgm:pt modelId="{69FAF69C-529E-47EE-897F-F6591AD36E14}" type="pres">
      <dgm:prSet presAssocID="{B56ABA40-6D6F-44E1-A2B4-0235087F7E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BAB93B-7B65-4CF6-9481-E4720FB6E76D}" type="pres">
      <dgm:prSet presAssocID="{B56ABA40-6D6F-44E1-A2B4-0235087F7EB5}" presName="spaceRect" presStyleCnt="0"/>
      <dgm:spPr/>
    </dgm:pt>
    <dgm:pt modelId="{86F50AAE-D84A-4872-B900-AA84C07DB446}" type="pres">
      <dgm:prSet presAssocID="{B56ABA40-6D6F-44E1-A2B4-0235087F7E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EA3620-D9C0-4B06-B648-A58225C59387}" srcId="{2B1F3C8F-D4AA-4FF1-BA8C-E919EE2C8ADE}" destId="{B56ABA40-6D6F-44E1-A2B4-0235087F7EB5}" srcOrd="3" destOrd="0" parTransId="{2F03C4B7-1F13-41E3-B55F-5B810EF4E198}" sibTransId="{ED80F1F7-5DF5-404F-B92D-7BE0E0618676}"/>
    <dgm:cxn modelId="{33CC5037-2DA8-4B76-B6AC-5327546E2873}" type="presOf" srcId="{740DE7A1-EB7B-40F6-B09D-E8FE3B5F2D18}" destId="{5097AB9D-1C68-4ADD-AA99-FBF674054CEE}" srcOrd="0" destOrd="0" presId="urn:microsoft.com/office/officeart/2018/2/layout/IconVerticalSolidList"/>
    <dgm:cxn modelId="{8F026038-4614-4126-B1DC-0AE2C8C31B8A}" srcId="{2B1F3C8F-D4AA-4FF1-BA8C-E919EE2C8ADE}" destId="{34F2D914-50F7-420C-9F7E-142D8CB27276}" srcOrd="0" destOrd="0" parTransId="{62F24D8C-D1CB-4651-8210-28F34AD87053}" sibTransId="{D4EF66AB-C301-4219-9474-644525295CB7}"/>
    <dgm:cxn modelId="{272DC941-124D-4863-8D7E-FA2AC84E456C}" srcId="{2B1F3C8F-D4AA-4FF1-BA8C-E919EE2C8ADE}" destId="{28C6528F-D8EE-4B7F-8455-CC8FFDB3FAAB}" srcOrd="2" destOrd="0" parTransId="{49750868-E835-4203-8A48-2A501266A78F}" sibTransId="{6B30F5A3-9168-495D-98C1-47A843A33BAB}"/>
    <dgm:cxn modelId="{75454F66-F65F-4A82-BDE2-2A3789B50B70}" type="presOf" srcId="{B56ABA40-6D6F-44E1-A2B4-0235087F7EB5}" destId="{86F50AAE-D84A-4872-B900-AA84C07DB446}" srcOrd="0" destOrd="0" presId="urn:microsoft.com/office/officeart/2018/2/layout/IconVerticalSolidList"/>
    <dgm:cxn modelId="{CDC5AB7C-A6E8-4422-B6FE-666A5FEF5C4C}" type="presOf" srcId="{28C6528F-D8EE-4B7F-8455-CC8FFDB3FAAB}" destId="{389588E2-CE75-4455-8FB2-C55E66A37A80}" srcOrd="0" destOrd="0" presId="urn:microsoft.com/office/officeart/2018/2/layout/IconVerticalSolidList"/>
    <dgm:cxn modelId="{768ECEA7-1D93-4369-BFCE-8032E1B86D87}" type="presOf" srcId="{2B1F3C8F-D4AA-4FF1-BA8C-E919EE2C8ADE}" destId="{FB2D1EC3-52A5-4382-A78A-F78E0502AA87}" srcOrd="0" destOrd="0" presId="urn:microsoft.com/office/officeart/2018/2/layout/IconVerticalSolidList"/>
    <dgm:cxn modelId="{6ADA74EB-C9CF-4F5D-BAEE-6037903A653E}" srcId="{2B1F3C8F-D4AA-4FF1-BA8C-E919EE2C8ADE}" destId="{740DE7A1-EB7B-40F6-B09D-E8FE3B5F2D18}" srcOrd="1" destOrd="0" parTransId="{11FB1CA4-9E8D-41AC-8EC5-7B1F824EBFE2}" sibTransId="{7BAAE474-8A06-42DA-976A-FF320D1DB753}"/>
    <dgm:cxn modelId="{720DEDEF-4EC6-4136-A044-BDAFDC348BDC}" type="presOf" srcId="{34F2D914-50F7-420C-9F7E-142D8CB27276}" destId="{863A85C7-6837-47C4-AC3E-D77C7E5FD951}" srcOrd="0" destOrd="0" presId="urn:microsoft.com/office/officeart/2018/2/layout/IconVerticalSolidList"/>
    <dgm:cxn modelId="{D8A1C52F-0B70-477B-805F-29833B8A6B81}" type="presParOf" srcId="{FB2D1EC3-52A5-4382-A78A-F78E0502AA87}" destId="{C62EFE59-FE69-4AD5-9D7A-E710AF229A78}" srcOrd="0" destOrd="0" presId="urn:microsoft.com/office/officeart/2018/2/layout/IconVerticalSolidList"/>
    <dgm:cxn modelId="{3B1E332E-94A4-406E-B737-08F96F39EAA3}" type="presParOf" srcId="{C62EFE59-FE69-4AD5-9D7A-E710AF229A78}" destId="{C6931955-F33B-4781-84EA-0AA48ED07DDB}" srcOrd="0" destOrd="0" presId="urn:microsoft.com/office/officeart/2018/2/layout/IconVerticalSolidList"/>
    <dgm:cxn modelId="{992669DE-A352-427F-BE60-43CA80E4FE75}" type="presParOf" srcId="{C62EFE59-FE69-4AD5-9D7A-E710AF229A78}" destId="{F3A486B7-907B-47D6-A6C7-087944EBAAF8}" srcOrd="1" destOrd="0" presId="urn:microsoft.com/office/officeart/2018/2/layout/IconVerticalSolidList"/>
    <dgm:cxn modelId="{B86C3F0F-333E-4BC3-9E7C-885978DE5E61}" type="presParOf" srcId="{C62EFE59-FE69-4AD5-9D7A-E710AF229A78}" destId="{92DE6DF5-01E9-4DB7-95C5-FE7E9BF34477}" srcOrd="2" destOrd="0" presId="urn:microsoft.com/office/officeart/2018/2/layout/IconVerticalSolidList"/>
    <dgm:cxn modelId="{1B4B5E1B-D160-4D6C-A0FB-3514E9C97A3E}" type="presParOf" srcId="{C62EFE59-FE69-4AD5-9D7A-E710AF229A78}" destId="{863A85C7-6837-47C4-AC3E-D77C7E5FD951}" srcOrd="3" destOrd="0" presId="urn:microsoft.com/office/officeart/2018/2/layout/IconVerticalSolidList"/>
    <dgm:cxn modelId="{689FD1D9-7741-4BF4-A300-C09C7B9C44DD}" type="presParOf" srcId="{FB2D1EC3-52A5-4382-A78A-F78E0502AA87}" destId="{6AD182A6-D405-4764-B76A-F7D37F3905C9}" srcOrd="1" destOrd="0" presId="urn:microsoft.com/office/officeart/2018/2/layout/IconVerticalSolidList"/>
    <dgm:cxn modelId="{7809EE73-2786-460F-99B0-85676261C7A2}" type="presParOf" srcId="{FB2D1EC3-52A5-4382-A78A-F78E0502AA87}" destId="{3F4C35CB-5A8E-418A-AF7C-BF974C710889}" srcOrd="2" destOrd="0" presId="urn:microsoft.com/office/officeart/2018/2/layout/IconVerticalSolidList"/>
    <dgm:cxn modelId="{4F65C8A2-6832-4D1A-96D6-64031366C8E5}" type="presParOf" srcId="{3F4C35CB-5A8E-418A-AF7C-BF974C710889}" destId="{F4E762E1-D5A0-43B8-A2DE-C94D0606C4F3}" srcOrd="0" destOrd="0" presId="urn:microsoft.com/office/officeart/2018/2/layout/IconVerticalSolidList"/>
    <dgm:cxn modelId="{00A31FB1-2B95-4B55-BD4B-4E51D4AEED97}" type="presParOf" srcId="{3F4C35CB-5A8E-418A-AF7C-BF974C710889}" destId="{16EAE5DA-2CCF-42BC-9CC2-AA39CBEFABE4}" srcOrd="1" destOrd="0" presId="urn:microsoft.com/office/officeart/2018/2/layout/IconVerticalSolidList"/>
    <dgm:cxn modelId="{DE97F12C-32F0-47E5-8ADD-78A144B8AB14}" type="presParOf" srcId="{3F4C35CB-5A8E-418A-AF7C-BF974C710889}" destId="{2342B23C-D752-448F-BB8D-456CB5E0C11D}" srcOrd="2" destOrd="0" presId="urn:microsoft.com/office/officeart/2018/2/layout/IconVerticalSolidList"/>
    <dgm:cxn modelId="{26A2BBC8-1EEB-4C44-96FD-511656E2542D}" type="presParOf" srcId="{3F4C35CB-5A8E-418A-AF7C-BF974C710889}" destId="{5097AB9D-1C68-4ADD-AA99-FBF674054CEE}" srcOrd="3" destOrd="0" presId="urn:microsoft.com/office/officeart/2018/2/layout/IconVerticalSolidList"/>
    <dgm:cxn modelId="{45F0F281-835E-4BB4-BD76-45F596FE38C1}" type="presParOf" srcId="{FB2D1EC3-52A5-4382-A78A-F78E0502AA87}" destId="{8A1FC927-1EC3-4FEC-958A-874118B8A544}" srcOrd="3" destOrd="0" presId="urn:microsoft.com/office/officeart/2018/2/layout/IconVerticalSolidList"/>
    <dgm:cxn modelId="{3AA69343-3DCE-443D-BC92-FBAB896005E9}" type="presParOf" srcId="{FB2D1EC3-52A5-4382-A78A-F78E0502AA87}" destId="{0E49D4E7-B1BD-4E98-A125-2EDC00A71BB3}" srcOrd="4" destOrd="0" presId="urn:microsoft.com/office/officeart/2018/2/layout/IconVerticalSolidList"/>
    <dgm:cxn modelId="{68A25BCD-D5D6-401B-8720-1F8B505710A9}" type="presParOf" srcId="{0E49D4E7-B1BD-4E98-A125-2EDC00A71BB3}" destId="{9793F03E-89DB-4756-8B3D-F9455D85522D}" srcOrd="0" destOrd="0" presId="urn:microsoft.com/office/officeart/2018/2/layout/IconVerticalSolidList"/>
    <dgm:cxn modelId="{51AEE89E-C64D-43BF-AC3F-CF59AD803FA9}" type="presParOf" srcId="{0E49D4E7-B1BD-4E98-A125-2EDC00A71BB3}" destId="{D04DB8D7-F099-41D6-8AEE-E35449C206E5}" srcOrd="1" destOrd="0" presId="urn:microsoft.com/office/officeart/2018/2/layout/IconVerticalSolidList"/>
    <dgm:cxn modelId="{02E77736-60D3-457B-8C41-6DA6B17D52C5}" type="presParOf" srcId="{0E49D4E7-B1BD-4E98-A125-2EDC00A71BB3}" destId="{CB44BD22-9CAD-4B84-AE37-934B5788E926}" srcOrd="2" destOrd="0" presId="urn:microsoft.com/office/officeart/2018/2/layout/IconVerticalSolidList"/>
    <dgm:cxn modelId="{108A6166-6D84-44D2-A227-7353901D3401}" type="presParOf" srcId="{0E49D4E7-B1BD-4E98-A125-2EDC00A71BB3}" destId="{389588E2-CE75-4455-8FB2-C55E66A37A80}" srcOrd="3" destOrd="0" presId="urn:microsoft.com/office/officeart/2018/2/layout/IconVerticalSolidList"/>
    <dgm:cxn modelId="{D3F32623-9814-4C83-A189-5593640E6CBE}" type="presParOf" srcId="{FB2D1EC3-52A5-4382-A78A-F78E0502AA87}" destId="{DF372911-7607-4837-982F-246850AB2678}" srcOrd="5" destOrd="0" presId="urn:microsoft.com/office/officeart/2018/2/layout/IconVerticalSolidList"/>
    <dgm:cxn modelId="{6035A4B1-5850-4694-8F9A-8B32C0E0DF1E}" type="presParOf" srcId="{FB2D1EC3-52A5-4382-A78A-F78E0502AA87}" destId="{EF11AB0B-CE70-49A6-88D2-BF47EDD2187D}" srcOrd="6" destOrd="0" presId="urn:microsoft.com/office/officeart/2018/2/layout/IconVerticalSolidList"/>
    <dgm:cxn modelId="{60913474-8CC9-4CB5-BDE1-226F7BB89688}" type="presParOf" srcId="{EF11AB0B-CE70-49A6-88D2-BF47EDD2187D}" destId="{76F2481E-2303-4D72-800A-790F464BE2FC}" srcOrd="0" destOrd="0" presId="urn:microsoft.com/office/officeart/2018/2/layout/IconVerticalSolidList"/>
    <dgm:cxn modelId="{374D88F0-31DD-452B-ADCD-C08992D5FA3E}" type="presParOf" srcId="{EF11AB0B-CE70-49A6-88D2-BF47EDD2187D}" destId="{69FAF69C-529E-47EE-897F-F6591AD36E14}" srcOrd="1" destOrd="0" presId="urn:microsoft.com/office/officeart/2018/2/layout/IconVerticalSolidList"/>
    <dgm:cxn modelId="{304D467D-E9EA-43A7-A193-B06F9BF0B68A}" type="presParOf" srcId="{EF11AB0B-CE70-49A6-88D2-BF47EDD2187D}" destId="{79BAB93B-7B65-4CF6-9481-E4720FB6E76D}" srcOrd="2" destOrd="0" presId="urn:microsoft.com/office/officeart/2018/2/layout/IconVerticalSolidList"/>
    <dgm:cxn modelId="{67714C25-0942-4F8A-A614-44987DF6DD9A}" type="presParOf" srcId="{EF11AB0B-CE70-49A6-88D2-BF47EDD2187D}" destId="{86F50AAE-D84A-4872-B900-AA84C07DB4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5A12F-5C4E-473D-8E5F-FBE47B4336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5C31DE-347C-4733-B9BE-D52C43C2F7F4}">
      <dgm:prSet/>
      <dgm:spPr/>
      <dgm:t>
        <a:bodyPr/>
        <a:lstStyle/>
        <a:p>
          <a:r>
            <a:rPr lang="en-US"/>
            <a:t>Dropped Entrepreneurial Interest column</a:t>
          </a:r>
        </a:p>
      </dgm:t>
    </dgm:pt>
    <dgm:pt modelId="{0863F17A-2E03-4E16-A53F-CC96807C8C5C}" type="parTrans" cxnId="{25CF727E-B571-4166-B9B1-5939B1AC0BA5}">
      <dgm:prSet/>
      <dgm:spPr/>
      <dgm:t>
        <a:bodyPr/>
        <a:lstStyle/>
        <a:p>
          <a:endParaRPr lang="en-US"/>
        </a:p>
      </dgm:t>
    </dgm:pt>
    <dgm:pt modelId="{2FF98E3D-7AD6-400B-92C9-B4DE1584DABC}" type="sibTrans" cxnId="{25CF727E-B571-4166-B9B1-5939B1AC0BA5}">
      <dgm:prSet/>
      <dgm:spPr/>
      <dgm:t>
        <a:bodyPr/>
        <a:lstStyle/>
        <a:p>
          <a:endParaRPr lang="en-US"/>
        </a:p>
      </dgm:t>
    </dgm:pt>
    <dgm:pt modelId="{BEDA115C-A80A-486D-BBC2-2D5585A79DCD}">
      <dgm:prSet/>
      <dgm:spPr/>
      <dgm:t>
        <a:bodyPr/>
        <a:lstStyle/>
        <a:p>
          <a:r>
            <a:rPr lang="en-US"/>
            <a:t>Dropped Networking Importance column</a:t>
          </a:r>
        </a:p>
      </dgm:t>
    </dgm:pt>
    <dgm:pt modelId="{B3C99977-04AC-4DBF-BB3E-ABE082F4236C}" type="parTrans" cxnId="{4A19CC2E-3F6F-4430-8AAA-141B514C7654}">
      <dgm:prSet/>
      <dgm:spPr/>
      <dgm:t>
        <a:bodyPr/>
        <a:lstStyle/>
        <a:p>
          <a:endParaRPr lang="en-US"/>
        </a:p>
      </dgm:t>
    </dgm:pt>
    <dgm:pt modelId="{CEEA909D-592F-40E4-A917-9DA8BCAE252F}" type="sibTrans" cxnId="{4A19CC2E-3F6F-4430-8AAA-141B514C7654}">
      <dgm:prSet/>
      <dgm:spPr/>
      <dgm:t>
        <a:bodyPr/>
        <a:lstStyle/>
        <a:p>
          <a:endParaRPr lang="en-US"/>
        </a:p>
      </dgm:t>
    </dgm:pt>
    <dgm:pt modelId="{ACE9EA23-4327-4E18-813B-C63F22EB19C0}">
      <dgm:prSet/>
      <dgm:spPr/>
      <dgm:t>
        <a:bodyPr/>
        <a:lstStyle/>
        <a:p>
          <a:r>
            <a:rPr lang="en-US"/>
            <a:t>Created Salary Difference column</a:t>
          </a:r>
        </a:p>
      </dgm:t>
    </dgm:pt>
    <dgm:pt modelId="{EDCB462B-293B-4B8D-B7B6-0823352012AC}" type="parTrans" cxnId="{40DF3ED6-2CE0-4A8F-B889-EDB067C5F0AA}">
      <dgm:prSet/>
      <dgm:spPr/>
      <dgm:t>
        <a:bodyPr/>
        <a:lstStyle/>
        <a:p>
          <a:endParaRPr lang="en-US"/>
        </a:p>
      </dgm:t>
    </dgm:pt>
    <dgm:pt modelId="{AEE347D5-AEE0-48D4-A963-974B973BFE75}" type="sibTrans" cxnId="{40DF3ED6-2CE0-4A8F-B889-EDB067C5F0AA}">
      <dgm:prSet/>
      <dgm:spPr/>
      <dgm:t>
        <a:bodyPr/>
        <a:lstStyle/>
        <a:p>
          <a:endParaRPr lang="en-US"/>
        </a:p>
      </dgm:t>
    </dgm:pt>
    <dgm:pt modelId="{4B111CAE-F6B5-4DF7-B441-2C7F9FCB9423}">
      <dgm:prSet/>
      <dgm:spPr/>
      <dgm:t>
        <a:bodyPr/>
        <a:lstStyle/>
        <a:p>
          <a:r>
            <a:rPr lang="en-US"/>
            <a:t>Created Percent of Life Worked column</a:t>
          </a:r>
        </a:p>
      </dgm:t>
    </dgm:pt>
    <dgm:pt modelId="{D0113AAD-E4CF-4398-8B34-9C0E1805DC9F}" type="parTrans" cxnId="{27E37CD3-0DF7-4DEF-B96F-E663FBD3EECB}">
      <dgm:prSet/>
      <dgm:spPr/>
      <dgm:t>
        <a:bodyPr/>
        <a:lstStyle/>
        <a:p>
          <a:endParaRPr lang="en-US"/>
        </a:p>
      </dgm:t>
    </dgm:pt>
    <dgm:pt modelId="{10AE7D54-2359-436B-AD29-859FBA48DED9}" type="sibTrans" cxnId="{27E37CD3-0DF7-4DEF-B96F-E663FBD3EECB}">
      <dgm:prSet/>
      <dgm:spPr/>
      <dgm:t>
        <a:bodyPr/>
        <a:lstStyle/>
        <a:p>
          <a:endParaRPr lang="en-US"/>
        </a:p>
      </dgm:t>
    </dgm:pt>
    <dgm:pt modelId="{BAC34C77-ED6C-4D58-8642-8341D2934E8A}">
      <dgm:prSet/>
      <dgm:spPr/>
      <dgm:t>
        <a:bodyPr/>
        <a:lstStyle/>
        <a:p>
          <a:r>
            <a:rPr lang="en-US"/>
            <a:t>Create 5 KPIs to help better understand the data</a:t>
          </a:r>
        </a:p>
      </dgm:t>
    </dgm:pt>
    <dgm:pt modelId="{15E7B2BA-C54D-48A1-BEE4-3C132A71607E}" type="parTrans" cxnId="{26C13C1A-79EE-4447-9B61-E945C3745D34}">
      <dgm:prSet/>
      <dgm:spPr/>
      <dgm:t>
        <a:bodyPr/>
        <a:lstStyle/>
        <a:p>
          <a:endParaRPr lang="en-US"/>
        </a:p>
      </dgm:t>
    </dgm:pt>
    <dgm:pt modelId="{5C9A0DE7-7A4B-41AA-A6B0-C1845539027E}" type="sibTrans" cxnId="{26C13C1A-79EE-4447-9B61-E945C3745D34}">
      <dgm:prSet/>
      <dgm:spPr/>
      <dgm:t>
        <a:bodyPr/>
        <a:lstStyle/>
        <a:p>
          <a:endParaRPr lang="en-US"/>
        </a:p>
      </dgm:t>
    </dgm:pt>
    <dgm:pt modelId="{3D093439-8E32-42B5-85AB-0B0C864765E8}" type="pres">
      <dgm:prSet presAssocID="{3425A12F-5C4E-473D-8E5F-FBE47B4336C5}" presName="vert0" presStyleCnt="0">
        <dgm:presLayoutVars>
          <dgm:dir/>
          <dgm:animOne val="branch"/>
          <dgm:animLvl val="lvl"/>
        </dgm:presLayoutVars>
      </dgm:prSet>
      <dgm:spPr/>
    </dgm:pt>
    <dgm:pt modelId="{E9AADBF4-2D7B-4156-A216-5752A1169021}" type="pres">
      <dgm:prSet presAssocID="{B95C31DE-347C-4733-B9BE-D52C43C2F7F4}" presName="thickLine" presStyleLbl="alignNode1" presStyleIdx="0" presStyleCnt="5"/>
      <dgm:spPr/>
    </dgm:pt>
    <dgm:pt modelId="{4B8776CD-FFFC-41F1-B6BE-FE071D3CFDC7}" type="pres">
      <dgm:prSet presAssocID="{B95C31DE-347C-4733-B9BE-D52C43C2F7F4}" presName="horz1" presStyleCnt="0"/>
      <dgm:spPr/>
    </dgm:pt>
    <dgm:pt modelId="{93306DE1-3C7B-4D81-AE43-38092D9EC734}" type="pres">
      <dgm:prSet presAssocID="{B95C31DE-347C-4733-B9BE-D52C43C2F7F4}" presName="tx1" presStyleLbl="revTx" presStyleIdx="0" presStyleCnt="5"/>
      <dgm:spPr/>
    </dgm:pt>
    <dgm:pt modelId="{6B2B375F-D6A2-48C2-99C1-09E2F3E6AADE}" type="pres">
      <dgm:prSet presAssocID="{B95C31DE-347C-4733-B9BE-D52C43C2F7F4}" presName="vert1" presStyleCnt="0"/>
      <dgm:spPr/>
    </dgm:pt>
    <dgm:pt modelId="{439615C4-B674-4E85-8561-D0643BC74611}" type="pres">
      <dgm:prSet presAssocID="{BEDA115C-A80A-486D-BBC2-2D5585A79DCD}" presName="thickLine" presStyleLbl="alignNode1" presStyleIdx="1" presStyleCnt="5"/>
      <dgm:spPr/>
    </dgm:pt>
    <dgm:pt modelId="{09042613-5923-44B6-99D2-A80F455B1E11}" type="pres">
      <dgm:prSet presAssocID="{BEDA115C-A80A-486D-BBC2-2D5585A79DCD}" presName="horz1" presStyleCnt="0"/>
      <dgm:spPr/>
    </dgm:pt>
    <dgm:pt modelId="{14614787-5AFA-4E4C-BB46-0253DAF889A6}" type="pres">
      <dgm:prSet presAssocID="{BEDA115C-A80A-486D-BBC2-2D5585A79DCD}" presName="tx1" presStyleLbl="revTx" presStyleIdx="1" presStyleCnt="5"/>
      <dgm:spPr/>
    </dgm:pt>
    <dgm:pt modelId="{53423252-084D-419D-8E69-FA34B0638DE7}" type="pres">
      <dgm:prSet presAssocID="{BEDA115C-A80A-486D-BBC2-2D5585A79DCD}" presName="vert1" presStyleCnt="0"/>
      <dgm:spPr/>
    </dgm:pt>
    <dgm:pt modelId="{23FB82A5-DC2C-4BA2-96C0-07E284B3D510}" type="pres">
      <dgm:prSet presAssocID="{ACE9EA23-4327-4E18-813B-C63F22EB19C0}" presName="thickLine" presStyleLbl="alignNode1" presStyleIdx="2" presStyleCnt="5"/>
      <dgm:spPr/>
    </dgm:pt>
    <dgm:pt modelId="{F0353484-44F6-41F1-83F0-5700D77F80DE}" type="pres">
      <dgm:prSet presAssocID="{ACE9EA23-4327-4E18-813B-C63F22EB19C0}" presName="horz1" presStyleCnt="0"/>
      <dgm:spPr/>
    </dgm:pt>
    <dgm:pt modelId="{973DFE39-92B0-45E1-A5C4-02C62D09D2F7}" type="pres">
      <dgm:prSet presAssocID="{ACE9EA23-4327-4E18-813B-C63F22EB19C0}" presName="tx1" presStyleLbl="revTx" presStyleIdx="2" presStyleCnt="5"/>
      <dgm:spPr/>
    </dgm:pt>
    <dgm:pt modelId="{A337CEDF-E872-4776-9626-EB06D407D024}" type="pres">
      <dgm:prSet presAssocID="{ACE9EA23-4327-4E18-813B-C63F22EB19C0}" presName="vert1" presStyleCnt="0"/>
      <dgm:spPr/>
    </dgm:pt>
    <dgm:pt modelId="{B47680FC-14E8-4009-AE6E-5969CCAA57B7}" type="pres">
      <dgm:prSet presAssocID="{4B111CAE-F6B5-4DF7-B441-2C7F9FCB9423}" presName="thickLine" presStyleLbl="alignNode1" presStyleIdx="3" presStyleCnt="5"/>
      <dgm:spPr/>
    </dgm:pt>
    <dgm:pt modelId="{B5BC57C3-D11B-4754-BE7C-467B05D6CFB3}" type="pres">
      <dgm:prSet presAssocID="{4B111CAE-F6B5-4DF7-B441-2C7F9FCB9423}" presName="horz1" presStyleCnt="0"/>
      <dgm:spPr/>
    </dgm:pt>
    <dgm:pt modelId="{BE85C085-784A-49D7-BC6B-4C851B8210DE}" type="pres">
      <dgm:prSet presAssocID="{4B111CAE-F6B5-4DF7-B441-2C7F9FCB9423}" presName="tx1" presStyleLbl="revTx" presStyleIdx="3" presStyleCnt="5"/>
      <dgm:spPr/>
    </dgm:pt>
    <dgm:pt modelId="{5006C42A-92F7-409D-8FE2-86DFB4F9B452}" type="pres">
      <dgm:prSet presAssocID="{4B111CAE-F6B5-4DF7-B441-2C7F9FCB9423}" presName="vert1" presStyleCnt="0"/>
      <dgm:spPr/>
    </dgm:pt>
    <dgm:pt modelId="{F325185E-9D23-4AC5-8B72-10EE48FAA9DD}" type="pres">
      <dgm:prSet presAssocID="{BAC34C77-ED6C-4D58-8642-8341D2934E8A}" presName="thickLine" presStyleLbl="alignNode1" presStyleIdx="4" presStyleCnt="5"/>
      <dgm:spPr/>
    </dgm:pt>
    <dgm:pt modelId="{CB5E0565-D906-4893-A982-D449653C3C54}" type="pres">
      <dgm:prSet presAssocID="{BAC34C77-ED6C-4D58-8642-8341D2934E8A}" presName="horz1" presStyleCnt="0"/>
      <dgm:spPr/>
    </dgm:pt>
    <dgm:pt modelId="{5C0AC60C-4C3C-493B-9BC0-449E33D9280F}" type="pres">
      <dgm:prSet presAssocID="{BAC34C77-ED6C-4D58-8642-8341D2934E8A}" presName="tx1" presStyleLbl="revTx" presStyleIdx="4" presStyleCnt="5"/>
      <dgm:spPr/>
    </dgm:pt>
    <dgm:pt modelId="{85EA3013-212C-4904-9BDB-B7656481C167}" type="pres">
      <dgm:prSet presAssocID="{BAC34C77-ED6C-4D58-8642-8341D2934E8A}" presName="vert1" presStyleCnt="0"/>
      <dgm:spPr/>
    </dgm:pt>
  </dgm:ptLst>
  <dgm:cxnLst>
    <dgm:cxn modelId="{26C13C1A-79EE-4447-9B61-E945C3745D34}" srcId="{3425A12F-5C4E-473D-8E5F-FBE47B4336C5}" destId="{BAC34C77-ED6C-4D58-8642-8341D2934E8A}" srcOrd="4" destOrd="0" parTransId="{15E7B2BA-C54D-48A1-BEE4-3C132A71607E}" sibTransId="{5C9A0DE7-7A4B-41AA-A6B0-C1845539027E}"/>
    <dgm:cxn modelId="{4A19CC2E-3F6F-4430-8AAA-141B514C7654}" srcId="{3425A12F-5C4E-473D-8E5F-FBE47B4336C5}" destId="{BEDA115C-A80A-486D-BBC2-2D5585A79DCD}" srcOrd="1" destOrd="0" parTransId="{B3C99977-04AC-4DBF-BB3E-ABE082F4236C}" sibTransId="{CEEA909D-592F-40E4-A917-9DA8BCAE252F}"/>
    <dgm:cxn modelId="{0D641E39-179F-4445-8767-C6ABE7933D28}" type="presOf" srcId="{BAC34C77-ED6C-4D58-8642-8341D2934E8A}" destId="{5C0AC60C-4C3C-493B-9BC0-449E33D9280F}" srcOrd="0" destOrd="0" presId="urn:microsoft.com/office/officeart/2008/layout/LinedList"/>
    <dgm:cxn modelId="{3B54B03E-9AA5-4A88-B782-2A3AFA3A6870}" type="presOf" srcId="{B95C31DE-347C-4733-B9BE-D52C43C2F7F4}" destId="{93306DE1-3C7B-4D81-AE43-38092D9EC734}" srcOrd="0" destOrd="0" presId="urn:microsoft.com/office/officeart/2008/layout/LinedList"/>
    <dgm:cxn modelId="{13439C49-97F3-41E8-9B8D-78FBA4E04CD8}" type="presOf" srcId="{BEDA115C-A80A-486D-BBC2-2D5585A79DCD}" destId="{14614787-5AFA-4E4C-BB46-0253DAF889A6}" srcOrd="0" destOrd="0" presId="urn:microsoft.com/office/officeart/2008/layout/LinedList"/>
    <dgm:cxn modelId="{25CF727E-B571-4166-B9B1-5939B1AC0BA5}" srcId="{3425A12F-5C4E-473D-8E5F-FBE47B4336C5}" destId="{B95C31DE-347C-4733-B9BE-D52C43C2F7F4}" srcOrd="0" destOrd="0" parTransId="{0863F17A-2E03-4E16-A53F-CC96807C8C5C}" sibTransId="{2FF98E3D-7AD6-400B-92C9-B4DE1584DABC}"/>
    <dgm:cxn modelId="{E0E75088-E6C7-4325-A559-4FE5188CFADA}" type="presOf" srcId="{ACE9EA23-4327-4E18-813B-C63F22EB19C0}" destId="{973DFE39-92B0-45E1-A5C4-02C62D09D2F7}" srcOrd="0" destOrd="0" presId="urn:microsoft.com/office/officeart/2008/layout/LinedList"/>
    <dgm:cxn modelId="{FD1927BD-B335-4CA6-8A38-F0DA43CB567D}" type="presOf" srcId="{3425A12F-5C4E-473D-8E5F-FBE47B4336C5}" destId="{3D093439-8E32-42B5-85AB-0B0C864765E8}" srcOrd="0" destOrd="0" presId="urn:microsoft.com/office/officeart/2008/layout/LinedList"/>
    <dgm:cxn modelId="{27E37CD3-0DF7-4DEF-B96F-E663FBD3EECB}" srcId="{3425A12F-5C4E-473D-8E5F-FBE47B4336C5}" destId="{4B111CAE-F6B5-4DF7-B441-2C7F9FCB9423}" srcOrd="3" destOrd="0" parTransId="{D0113AAD-E4CF-4398-8B34-9C0E1805DC9F}" sibTransId="{10AE7D54-2359-436B-AD29-859FBA48DED9}"/>
    <dgm:cxn modelId="{40DF3ED6-2CE0-4A8F-B889-EDB067C5F0AA}" srcId="{3425A12F-5C4E-473D-8E5F-FBE47B4336C5}" destId="{ACE9EA23-4327-4E18-813B-C63F22EB19C0}" srcOrd="2" destOrd="0" parTransId="{EDCB462B-293B-4B8D-B7B6-0823352012AC}" sibTransId="{AEE347D5-AEE0-48D4-A963-974B973BFE75}"/>
    <dgm:cxn modelId="{8DA3E3EC-A8C2-42F0-8CF0-47955C942021}" type="presOf" srcId="{4B111CAE-F6B5-4DF7-B441-2C7F9FCB9423}" destId="{BE85C085-784A-49D7-BC6B-4C851B8210DE}" srcOrd="0" destOrd="0" presId="urn:microsoft.com/office/officeart/2008/layout/LinedList"/>
    <dgm:cxn modelId="{048A0510-9A98-4A41-B9A6-BCEEFBA0984B}" type="presParOf" srcId="{3D093439-8E32-42B5-85AB-0B0C864765E8}" destId="{E9AADBF4-2D7B-4156-A216-5752A1169021}" srcOrd="0" destOrd="0" presId="urn:microsoft.com/office/officeart/2008/layout/LinedList"/>
    <dgm:cxn modelId="{1B9C66F8-C61A-4237-BA16-6FA23E2D494B}" type="presParOf" srcId="{3D093439-8E32-42B5-85AB-0B0C864765E8}" destId="{4B8776CD-FFFC-41F1-B6BE-FE071D3CFDC7}" srcOrd="1" destOrd="0" presId="urn:microsoft.com/office/officeart/2008/layout/LinedList"/>
    <dgm:cxn modelId="{9BECEF01-0840-43CF-9F7A-CB71DAC15134}" type="presParOf" srcId="{4B8776CD-FFFC-41F1-B6BE-FE071D3CFDC7}" destId="{93306DE1-3C7B-4D81-AE43-38092D9EC734}" srcOrd="0" destOrd="0" presId="urn:microsoft.com/office/officeart/2008/layout/LinedList"/>
    <dgm:cxn modelId="{89A71C7E-7543-41FB-A6B1-174934AD2E62}" type="presParOf" srcId="{4B8776CD-FFFC-41F1-B6BE-FE071D3CFDC7}" destId="{6B2B375F-D6A2-48C2-99C1-09E2F3E6AADE}" srcOrd="1" destOrd="0" presId="urn:microsoft.com/office/officeart/2008/layout/LinedList"/>
    <dgm:cxn modelId="{8CD70384-2CA9-446A-961F-8B19475242C3}" type="presParOf" srcId="{3D093439-8E32-42B5-85AB-0B0C864765E8}" destId="{439615C4-B674-4E85-8561-D0643BC74611}" srcOrd="2" destOrd="0" presId="urn:microsoft.com/office/officeart/2008/layout/LinedList"/>
    <dgm:cxn modelId="{6DC3897D-1C88-4854-9A1F-DD7C49992418}" type="presParOf" srcId="{3D093439-8E32-42B5-85AB-0B0C864765E8}" destId="{09042613-5923-44B6-99D2-A80F455B1E11}" srcOrd="3" destOrd="0" presId="urn:microsoft.com/office/officeart/2008/layout/LinedList"/>
    <dgm:cxn modelId="{F53F7827-9A87-47E3-9D06-1FB5F0DE2B77}" type="presParOf" srcId="{09042613-5923-44B6-99D2-A80F455B1E11}" destId="{14614787-5AFA-4E4C-BB46-0253DAF889A6}" srcOrd="0" destOrd="0" presId="urn:microsoft.com/office/officeart/2008/layout/LinedList"/>
    <dgm:cxn modelId="{88EBD8AB-E516-4449-A5E4-825319040930}" type="presParOf" srcId="{09042613-5923-44B6-99D2-A80F455B1E11}" destId="{53423252-084D-419D-8E69-FA34B0638DE7}" srcOrd="1" destOrd="0" presId="urn:microsoft.com/office/officeart/2008/layout/LinedList"/>
    <dgm:cxn modelId="{E9346752-D5A8-4480-B66C-A24A0EB03C7D}" type="presParOf" srcId="{3D093439-8E32-42B5-85AB-0B0C864765E8}" destId="{23FB82A5-DC2C-4BA2-96C0-07E284B3D510}" srcOrd="4" destOrd="0" presId="urn:microsoft.com/office/officeart/2008/layout/LinedList"/>
    <dgm:cxn modelId="{DEA7202A-C08D-45E5-BBAA-3FE716A2A0C8}" type="presParOf" srcId="{3D093439-8E32-42B5-85AB-0B0C864765E8}" destId="{F0353484-44F6-41F1-83F0-5700D77F80DE}" srcOrd="5" destOrd="0" presId="urn:microsoft.com/office/officeart/2008/layout/LinedList"/>
    <dgm:cxn modelId="{281D780B-C040-461A-9FD7-AE0A81E9E4A5}" type="presParOf" srcId="{F0353484-44F6-41F1-83F0-5700D77F80DE}" destId="{973DFE39-92B0-45E1-A5C4-02C62D09D2F7}" srcOrd="0" destOrd="0" presId="urn:microsoft.com/office/officeart/2008/layout/LinedList"/>
    <dgm:cxn modelId="{4C2A31CA-DF93-43FF-9574-C8C3F2A228AD}" type="presParOf" srcId="{F0353484-44F6-41F1-83F0-5700D77F80DE}" destId="{A337CEDF-E872-4776-9626-EB06D407D024}" srcOrd="1" destOrd="0" presId="urn:microsoft.com/office/officeart/2008/layout/LinedList"/>
    <dgm:cxn modelId="{1ECA3296-14ED-4246-860D-28DC56906903}" type="presParOf" srcId="{3D093439-8E32-42B5-85AB-0B0C864765E8}" destId="{B47680FC-14E8-4009-AE6E-5969CCAA57B7}" srcOrd="6" destOrd="0" presId="urn:microsoft.com/office/officeart/2008/layout/LinedList"/>
    <dgm:cxn modelId="{970C0FFD-F720-434B-AFFB-C10F72E547D2}" type="presParOf" srcId="{3D093439-8E32-42B5-85AB-0B0C864765E8}" destId="{B5BC57C3-D11B-4754-BE7C-467B05D6CFB3}" srcOrd="7" destOrd="0" presId="urn:microsoft.com/office/officeart/2008/layout/LinedList"/>
    <dgm:cxn modelId="{8F126EB9-FE8C-4DB8-8164-6BAC1B053FAD}" type="presParOf" srcId="{B5BC57C3-D11B-4754-BE7C-467B05D6CFB3}" destId="{BE85C085-784A-49D7-BC6B-4C851B8210DE}" srcOrd="0" destOrd="0" presId="urn:microsoft.com/office/officeart/2008/layout/LinedList"/>
    <dgm:cxn modelId="{742DB07E-C076-41F4-9A87-16B6A7EC28E7}" type="presParOf" srcId="{B5BC57C3-D11B-4754-BE7C-467B05D6CFB3}" destId="{5006C42A-92F7-409D-8FE2-86DFB4F9B452}" srcOrd="1" destOrd="0" presId="urn:microsoft.com/office/officeart/2008/layout/LinedList"/>
    <dgm:cxn modelId="{1DEDDA4A-1FBF-4124-8D85-C836A97F9EA6}" type="presParOf" srcId="{3D093439-8E32-42B5-85AB-0B0C864765E8}" destId="{F325185E-9D23-4AC5-8B72-10EE48FAA9DD}" srcOrd="8" destOrd="0" presId="urn:microsoft.com/office/officeart/2008/layout/LinedList"/>
    <dgm:cxn modelId="{D2F14544-273A-4265-B7E9-81E0B744195C}" type="presParOf" srcId="{3D093439-8E32-42B5-85AB-0B0C864765E8}" destId="{CB5E0565-D906-4893-A982-D449653C3C54}" srcOrd="9" destOrd="0" presId="urn:microsoft.com/office/officeart/2008/layout/LinedList"/>
    <dgm:cxn modelId="{85BBB597-E08A-48D3-B93F-88B764324600}" type="presParOf" srcId="{CB5E0565-D906-4893-A982-D449653C3C54}" destId="{5C0AC60C-4C3C-493B-9BC0-449E33D9280F}" srcOrd="0" destOrd="0" presId="urn:microsoft.com/office/officeart/2008/layout/LinedList"/>
    <dgm:cxn modelId="{5FD8285E-A44F-4F10-A126-D53C7AA50D10}" type="presParOf" srcId="{CB5E0565-D906-4893-A982-D449653C3C54}" destId="{85EA3013-212C-4904-9BDB-B7656481C1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56366-7337-42F3-96E5-ECE7815D96E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D3F8CA-6ADE-44BF-AFF4-46E3C7BFC8A8}">
      <dgm:prSet/>
      <dgm:spPr/>
      <dgm:t>
        <a:bodyPr/>
        <a:lstStyle/>
        <a:p>
          <a:r>
            <a:rPr lang="en-US" u="sng" dirty="0"/>
            <a:t>Cleaning </a:t>
          </a:r>
        </a:p>
        <a:p>
          <a:r>
            <a:rPr lang="en-US" dirty="0"/>
            <a:t>Checking for outliers, potentially removing columns</a:t>
          </a:r>
        </a:p>
      </dgm:t>
    </dgm:pt>
    <dgm:pt modelId="{186CFF4E-5865-4679-B57C-718329FC7BC6}" type="parTrans" cxnId="{29123DE8-CD13-41DE-8DE7-C403F013B6E0}">
      <dgm:prSet/>
      <dgm:spPr/>
      <dgm:t>
        <a:bodyPr/>
        <a:lstStyle/>
        <a:p>
          <a:endParaRPr lang="en-US"/>
        </a:p>
      </dgm:t>
    </dgm:pt>
    <dgm:pt modelId="{7EB79E65-EB10-40B5-9C16-8918082BE166}" type="sibTrans" cxnId="{29123DE8-CD13-41DE-8DE7-C403F013B6E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54193BB-D88C-4F6B-8CF7-925B74B44E84}">
      <dgm:prSet/>
      <dgm:spPr/>
      <dgm:t>
        <a:bodyPr/>
        <a:lstStyle/>
        <a:p>
          <a:r>
            <a:rPr lang="en-US" u="sng" dirty="0"/>
            <a:t>Wrangling </a:t>
          </a:r>
        </a:p>
        <a:p>
          <a:r>
            <a:rPr lang="en-US" u="none" dirty="0"/>
            <a:t>D</a:t>
          </a:r>
          <a:r>
            <a:rPr lang="en-US" dirty="0"/>
            <a:t>eciding what columns to keep/remove/add</a:t>
          </a:r>
        </a:p>
      </dgm:t>
    </dgm:pt>
    <dgm:pt modelId="{77359489-6117-4D3D-A927-72522C941E46}" type="parTrans" cxnId="{7479204F-5E42-4F33-BA64-B8D8B7F80EE8}">
      <dgm:prSet/>
      <dgm:spPr/>
      <dgm:t>
        <a:bodyPr/>
        <a:lstStyle/>
        <a:p>
          <a:endParaRPr lang="en-US"/>
        </a:p>
      </dgm:t>
    </dgm:pt>
    <dgm:pt modelId="{0F85EF34-00F9-407D-9380-32C932A2AB90}" type="sibTrans" cxnId="{7479204F-5E42-4F33-BA64-B8D8B7F80E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847481-5D60-4D36-B537-D7B2D6388F8B}">
      <dgm:prSet/>
      <dgm:spPr/>
      <dgm:t>
        <a:bodyPr/>
        <a:lstStyle/>
        <a:p>
          <a:r>
            <a:rPr lang="en-US" u="sng" dirty="0"/>
            <a:t>Preparing  </a:t>
          </a:r>
        </a:p>
        <a:p>
          <a:r>
            <a:rPr lang="en-US" dirty="0"/>
            <a:t>Adding columns</a:t>
          </a:r>
        </a:p>
      </dgm:t>
    </dgm:pt>
    <dgm:pt modelId="{FAB55AB4-1FA9-4B24-BCD4-763D9919F47B}" type="parTrans" cxnId="{F77B24F1-FC60-4A48-875D-6492806CF0D6}">
      <dgm:prSet/>
      <dgm:spPr/>
      <dgm:t>
        <a:bodyPr/>
        <a:lstStyle/>
        <a:p>
          <a:endParaRPr lang="en-US"/>
        </a:p>
      </dgm:t>
    </dgm:pt>
    <dgm:pt modelId="{6F249EDD-A887-458E-B519-9D3E2A02E8AD}" type="sibTrans" cxnId="{F77B24F1-FC60-4A48-875D-6492806CF0D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60456B0-32A4-491A-9160-D5BCE0A80811}" type="pres">
      <dgm:prSet presAssocID="{DF356366-7337-42F3-96E5-ECE7815D96E8}" presName="Name0" presStyleCnt="0">
        <dgm:presLayoutVars>
          <dgm:animLvl val="lvl"/>
          <dgm:resizeHandles val="exact"/>
        </dgm:presLayoutVars>
      </dgm:prSet>
      <dgm:spPr/>
    </dgm:pt>
    <dgm:pt modelId="{558BD56B-00D3-4333-8D74-39724665A744}" type="pres">
      <dgm:prSet presAssocID="{2ED3F8CA-6ADE-44BF-AFF4-46E3C7BFC8A8}" presName="compositeNode" presStyleCnt="0">
        <dgm:presLayoutVars>
          <dgm:bulletEnabled val="1"/>
        </dgm:presLayoutVars>
      </dgm:prSet>
      <dgm:spPr/>
    </dgm:pt>
    <dgm:pt modelId="{1711947C-2033-4E0D-AFBF-8BEA1F9E5343}" type="pres">
      <dgm:prSet presAssocID="{2ED3F8CA-6ADE-44BF-AFF4-46E3C7BFC8A8}" presName="bgRect" presStyleLbl="bgAccFollowNode1" presStyleIdx="0" presStyleCnt="3"/>
      <dgm:spPr/>
    </dgm:pt>
    <dgm:pt modelId="{2D024240-C864-42C8-BF9B-87DEDFBC3613}" type="pres">
      <dgm:prSet presAssocID="{7EB79E65-EB10-40B5-9C16-8918082BE16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E08CA7B-6FC8-4332-BA84-A7D9C8126699}" type="pres">
      <dgm:prSet presAssocID="{2ED3F8CA-6ADE-44BF-AFF4-46E3C7BFC8A8}" presName="bottomLine" presStyleLbl="alignNode1" presStyleIdx="1" presStyleCnt="6">
        <dgm:presLayoutVars/>
      </dgm:prSet>
      <dgm:spPr/>
    </dgm:pt>
    <dgm:pt modelId="{A75AE2FC-0FCA-4AF1-A480-586E00DF1D4F}" type="pres">
      <dgm:prSet presAssocID="{2ED3F8CA-6ADE-44BF-AFF4-46E3C7BFC8A8}" presName="nodeText" presStyleLbl="bgAccFollowNode1" presStyleIdx="0" presStyleCnt="3">
        <dgm:presLayoutVars>
          <dgm:bulletEnabled val="1"/>
        </dgm:presLayoutVars>
      </dgm:prSet>
      <dgm:spPr/>
    </dgm:pt>
    <dgm:pt modelId="{F473A6BF-BF2F-484F-A194-9E76ECBB213C}" type="pres">
      <dgm:prSet presAssocID="{7EB79E65-EB10-40B5-9C16-8918082BE166}" presName="sibTrans" presStyleCnt="0"/>
      <dgm:spPr/>
    </dgm:pt>
    <dgm:pt modelId="{3C435216-672A-4764-9346-1AC4B6843937}" type="pres">
      <dgm:prSet presAssocID="{954193BB-D88C-4F6B-8CF7-925B74B44E84}" presName="compositeNode" presStyleCnt="0">
        <dgm:presLayoutVars>
          <dgm:bulletEnabled val="1"/>
        </dgm:presLayoutVars>
      </dgm:prSet>
      <dgm:spPr/>
    </dgm:pt>
    <dgm:pt modelId="{93F79142-966F-44A6-AA12-87250076972C}" type="pres">
      <dgm:prSet presAssocID="{954193BB-D88C-4F6B-8CF7-925B74B44E84}" presName="bgRect" presStyleLbl="bgAccFollowNode1" presStyleIdx="1" presStyleCnt="3"/>
      <dgm:spPr/>
    </dgm:pt>
    <dgm:pt modelId="{B3DB499F-18EC-4BC3-94F8-D6B51BB66D46}" type="pres">
      <dgm:prSet presAssocID="{0F85EF34-00F9-407D-9380-32C932A2AB9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D3B6FBD-B38B-44C3-809E-63A087EA05AF}" type="pres">
      <dgm:prSet presAssocID="{954193BB-D88C-4F6B-8CF7-925B74B44E84}" presName="bottomLine" presStyleLbl="alignNode1" presStyleIdx="3" presStyleCnt="6">
        <dgm:presLayoutVars/>
      </dgm:prSet>
      <dgm:spPr/>
    </dgm:pt>
    <dgm:pt modelId="{9F0536E5-7D11-4344-B386-9A6984DD753D}" type="pres">
      <dgm:prSet presAssocID="{954193BB-D88C-4F6B-8CF7-925B74B44E84}" presName="nodeText" presStyleLbl="bgAccFollowNode1" presStyleIdx="1" presStyleCnt="3">
        <dgm:presLayoutVars>
          <dgm:bulletEnabled val="1"/>
        </dgm:presLayoutVars>
      </dgm:prSet>
      <dgm:spPr/>
    </dgm:pt>
    <dgm:pt modelId="{30EE107F-4AA0-40E6-992F-E9A4C3828AF4}" type="pres">
      <dgm:prSet presAssocID="{0F85EF34-00F9-407D-9380-32C932A2AB90}" presName="sibTrans" presStyleCnt="0"/>
      <dgm:spPr/>
    </dgm:pt>
    <dgm:pt modelId="{12C5FA22-B610-4234-B020-EED1A23211EA}" type="pres">
      <dgm:prSet presAssocID="{9F847481-5D60-4D36-B537-D7B2D6388F8B}" presName="compositeNode" presStyleCnt="0">
        <dgm:presLayoutVars>
          <dgm:bulletEnabled val="1"/>
        </dgm:presLayoutVars>
      </dgm:prSet>
      <dgm:spPr/>
    </dgm:pt>
    <dgm:pt modelId="{A18E77C5-36CC-46A6-B59C-5F255D1C27AF}" type="pres">
      <dgm:prSet presAssocID="{9F847481-5D60-4D36-B537-D7B2D6388F8B}" presName="bgRect" presStyleLbl="bgAccFollowNode1" presStyleIdx="2" presStyleCnt="3"/>
      <dgm:spPr/>
    </dgm:pt>
    <dgm:pt modelId="{E262C9F2-650C-4BCB-8590-E22CCAADA71D}" type="pres">
      <dgm:prSet presAssocID="{6F249EDD-A887-458E-B519-9D3E2A02E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17AA497-3FF0-4F5E-884F-A51A65D0470B}" type="pres">
      <dgm:prSet presAssocID="{9F847481-5D60-4D36-B537-D7B2D6388F8B}" presName="bottomLine" presStyleLbl="alignNode1" presStyleIdx="5" presStyleCnt="6">
        <dgm:presLayoutVars/>
      </dgm:prSet>
      <dgm:spPr/>
    </dgm:pt>
    <dgm:pt modelId="{FA2CB41B-868E-43D1-ABA8-03DB95A9A6DC}" type="pres">
      <dgm:prSet presAssocID="{9F847481-5D60-4D36-B537-D7B2D6388F8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1795332-6CE2-498C-ABC8-84C8EB0B3BC5}" type="presOf" srcId="{2ED3F8CA-6ADE-44BF-AFF4-46E3C7BFC8A8}" destId="{1711947C-2033-4E0D-AFBF-8BEA1F9E5343}" srcOrd="0" destOrd="0" presId="urn:microsoft.com/office/officeart/2016/7/layout/BasicLinearProcessNumbered"/>
    <dgm:cxn modelId="{07447065-155F-456A-BE02-C0052E033DC7}" type="presOf" srcId="{954193BB-D88C-4F6B-8CF7-925B74B44E84}" destId="{9F0536E5-7D11-4344-B386-9A6984DD753D}" srcOrd="1" destOrd="0" presId="urn:microsoft.com/office/officeart/2016/7/layout/BasicLinearProcessNumbered"/>
    <dgm:cxn modelId="{7EA8BA6B-B1A1-4697-9357-FA5CF7C44258}" type="presOf" srcId="{7EB79E65-EB10-40B5-9C16-8918082BE166}" destId="{2D024240-C864-42C8-BF9B-87DEDFBC3613}" srcOrd="0" destOrd="0" presId="urn:microsoft.com/office/officeart/2016/7/layout/BasicLinearProcessNumbered"/>
    <dgm:cxn modelId="{7479204F-5E42-4F33-BA64-B8D8B7F80EE8}" srcId="{DF356366-7337-42F3-96E5-ECE7815D96E8}" destId="{954193BB-D88C-4F6B-8CF7-925B74B44E84}" srcOrd="1" destOrd="0" parTransId="{77359489-6117-4D3D-A927-72522C941E46}" sibTransId="{0F85EF34-00F9-407D-9380-32C932A2AB90}"/>
    <dgm:cxn modelId="{75F6F950-F3FB-478D-9477-EBB8962E9F36}" type="presOf" srcId="{954193BB-D88C-4F6B-8CF7-925B74B44E84}" destId="{93F79142-966F-44A6-AA12-87250076972C}" srcOrd="0" destOrd="0" presId="urn:microsoft.com/office/officeart/2016/7/layout/BasicLinearProcessNumbered"/>
    <dgm:cxn modelId="{C3D41A76-0832-4BCF-A91D-1874335608DA}" type="presOf" srcId="{0F85EF34-00F9-407D-9380-32C932A2AB90}" destId="{B3DB499F-18EC-4BC3-94F8-D6B51BB66D46}" srcOrd="0" destOrd="0" presId="urn:microsoft.com/office/officeart/2016/7/layout/BasicLinearProcessNumbered"/>
    <dgm:cxn modelId="{A4ECBA7C-59B0-4A0B-ABB5-2EEA1D9276FA}" type="presOf" srcId="{9F847481-5D60-4D36-B537-D7B2D6388F8B}" destId="{A18E77C5-36CC-46A6-B59C-5F255D1C27AF}" srcOrd="0" destOrd="0" presId="urn:microsoft.com/office/officeart/2016/7/layout/BasicLinearProcessNumbered"/>
    <dgm:cxn modelId="{34B7A789-DDD6-41DD-AD47-3097E3C59964}" type="presOf" srcId="{6F249EDD-A887-458E-B519-9D3E2A02E8AD}" destId="{E262C9F2-650C-4BCB-8590-E22CCAADA71D}" srcOrd="0" destOrd="0" presId="urn:microsoft.com/office/officeart/2016/7/layout/BasicLinearProcessNumbered"/>
    <dgm:cxn modelId="{2D33D38A-8DBC-4959-B2C4-40EC65A58597}" type="presOf" srcId="{2ED3F8CA-6ADE-44BF-AFF4-46E3C7BFC8A8}" destId="{A75AE2FC-0FCA-4AF1-A480-586E00DF1D4F}" srcOrd="1" destOrd="0" presId="urn:microsoft.com/office/officeart/2016/7/layout/BasicLinearProcessNumbered"/>
    <dgm:cxn modelId="{96D55D8F-D346-409D-B317-281F5DA04209}" type="presOf" srcId="{9F847481-5D60-4D36-B537-D7B2D6388F8B}" destId="{FA2CB41B-868E-43D1-ABA8-03DB95A9A6DC}" srcOrd="1" destOrd="0" presId="urn:microsoft.com/office/officeart/2016/7/layout/BasicLinearProcessNumbered"/>
    <dgm:cxn modelId="{42D5C0AE-D55E-4EC8-9113-6EEC1695DA59}" type="presOf" srcId="{DF356366-7337-42F3-96E5-ECE7815D96E8}" destId="{260456B0-32A4-491A-9160-D5BCE0A80811}" srcOrd="0" destOrd="0" presId="urn:microsoft.com/office/officeart/2016/7/layout/BasicLinearProcessNumbered"/>
    <dgm:cxn modelId="{29123DE8-CD13-41DE-8DE7-C403F013B6E0}" srcId="{DF356366-7337-42F3-96E5-ECE7815D96E8}" destId="{2ED3F8CA-6ADE-44BF-AFF4-46E3C7BFC8A8}" srcOrd="0" destOrd="0" parTransId="{186CFF4E-5865-4679-B57C-718329FC7BC6}" sibTransId="{7EB79E65-EB10-40B5-9C16-8918082BE166}"/>
    <dgm:cxn modelId="{F77B24F1-FC60-4A48-875D-6492806CF0D6}" srcId="{DF356366-7337-42F3-96E5-ECE7815D96E8}" destId="{9F847481-5D60-4D36-B537-D7B2D6388F8B}" srcOrd="2" destOrd="0" parTransId="{FAB55AB4-1FA9-4B24-BCD4-763D9919F47B}" sibTransId="{6F249EDD-A887-458E-B519-9D3E2A02E8AD}"/>
    <dgm:cxn modelId="{F0849F03-F8F0-4BD2-B466-7035FA7C1226}" type="presParOf" srcId="{260456B0-32A4-491A-9160-D5BCE0A80811}" destId="{558BD56B-00D3-4333-8D74-39724665A744}" srcOrd="0" destOrd="0" presId="urn:microsoft.com/office/officeart/2016/7/layout/BasicLinearProcessNumbered"/>
    <dgm:cxn modelId="{8F7E6F9C-1DE4-46CC-A700-DC499E87E9B2}" type="presParOf" srcId="{558BD56B-00D3-4333-8D74-39724665A744}" destId="{1711947C-2033-4E0D-AFBF-8BEA1F9E5343}" srcOrd="0" destOrd="0" presId="urn:microsoft.com/office/officeart/2016/7/layout/BasicLinearProcessNumbered"/>
    <dgm:cxn modelId="{A87E7C25-0E1A-4341-8C00-872C9E946F90}" type="presParOf" srcId="{558BD56B-00D3-4333-8D74-39724665A744}" destId="{2D024240-C864-42C8-BF9B-87DEDFBC3613}" srcOrd="1" destOrd="0" presId="urn:microsoft.com/office/officeart/2016/7/layout/BasicLinearProcessNumbered"/>
    <dgm:cxn modelId="{2810A95F-13D3-4180-80AE-8BCEA703DFB5}" type="presParOf" srcId="{558BD56B-00D3-4333-8D74-39724665A744}" destId="{6E08CA7B-6FC8-4332-BA84-A7D9C8126699}" srcOrd="2" destOrd="0" presId="urn:microsoft.com/office/officeart/2016/7/layout/BasicLinearProcessNumbered"/>
    <dgm:cxn modelId="{2060F6A7-7EF8-4D18-A647-9D17BA4DDE81}" type="presParOf" srcId="{558BD56B-00D3-4333-8D74-39724665A744}" destId="{A75AE2FC-0FCA-4AF1-A480-586E00DF1D4F}" srcOrd="3" destOrd="0" presId="urn:microsoft.com/office/officeart/2016/7/layout/BasicLinearProcessNumbered"/>
    <dgm:cxn modelId="{7F300880-0344-4AEA-828A-4F1A96ABB351}" type="presParOf" srcId="{260456B0-32A4-491A-9160-D5BCE0A80811}" destId="{F473A6BF-BF2F-484F-A194-9E76ECBB213C}" srcOrd="1" destOrd="0" presId="urn:microsoft.com/office/officeart/2016/7/layout/BasicLinearProcessNumbered"/>
    <dgm:cxn modelId="{4D7BC7B6-4E70-44D6-92DE-EAB5C13BE6F0}" type="presParOf" srcId="{260456B0-32A4-491A-9160-D5BCE0A80811}" destId="{3C435216-672A-4764-9346-1AC4B6843937}" srcOrd="2" destOrd="0" presId="urn:microsoft.com/office/officeart/2016/7/layout/BasicLinearProcessNumbered"/>
    <dgm:cxn modelId="{FBB73CF2-74C8-49B8-84B4-41D040F37A78}" type="presParOf" srcId="{3C435216-672A-4764-9346-1AC4B6843937}" destId="{93F79142-966F-44A6-AA12-87250076972C}" srcOrd="0" destOrd="0" presId="urn:microsoft.com/office/officeart/2016/7/layout/BasicLinearProcessNumbered"/>
    <dgm:cxn modelId="{4F729693-BE79-446F-A1FD-7BB5E40873D0}" type="presParOf" srcId="{3C435216-672A-4764-9346-1AC4B6843937}" destId="{B3DB499F-18EC-4BC3-94F8-D6B51BB66D46}" srcOrd="1" destOrd="0" presId="urn:microsoft.com/office/officeart/2016/7/layout/BasicLinearProcessNumbered"/>
    <dgm:cxn modelId="{F44E946B-6861-4A97-B48D-509C6EB83FEB}" type="presParOf" srcId="{3C435216-672A-4764-9346-1AC4B6843937}" destId="{CD3B6FBD-B38B-44C3-809E-63A087EA05AF}" srcOrd="2" destOrd="0" presId="urn:microsoft.com/office/officeart/2016/7/layout/BasicLinearProcessNumbered"/>
    <dgm:cxn modelId="{54E02E10-8B82-4D2A-B93C-BD7DD2837C02}" type="presParOf" srcId="{3C435216-672A-4764-9346-1AC4B6843937}" destId="{9F0536E5-7D11-4344-B386-9A6984DD753D}" srcOrd="3" destOrd="0" presId="urn:microsoft.com/office/officeart/2016/7/layout/BasicLinearProcessNumbered"/>
    <dgm:cxn modelId="{910933AE-28B7-45C5-9649-7AACB38DDC0D}" type="presParOf" srcId="{260456B0-32A4-491A-9160-D5BCE0A80811}" destId="{30EE107F-4AA0-40E6-992F-E9A4C3828AF4}" srcOrd="3" destOrd="0" presId="urn:microsoft.com/office/officeart/2016/7/layout/BasicLinearProcessNumbered"/>
    <dgm:cxn modelId="{585AB21F-25FA-4709-BCD9-6D052E8B52A8}" type="presParOf" srcId="{260456B0-32A4-491A-9160-D5BCE0A80811}" destId="{12C5FA22-B610-4234-B020-EED1A23211EA}" srcOrd="4" destOrd="0" presId="urn:microsoft.com/office/officeart/2016/7/layout/BasicLinearProcessNumbered"/>
    <dgm:cxn modelId="{5B649334-E107-4355-B4BF-1FDA0ECE26D3}" type="presParOf" srcId="{12C5FA22-B610-4234-B020-EED1A23211EA}" destId="{A18E77C5-36CC-46A6-B59C-5F255D1C27AF}" srcOrd="0" destOrd="0" presId="urn:microsoft.com/office/officeart/2016/7/layout/BasicLinearProcessNumbered"/>
    <dgm:cxn modelId="{45E50611-8C2D-458E-A5C1-3A29EE62D69A}" type="presParOf" srcId="{12C5FA22-B610-4234-B020-EED1A23211EA}" destId="{E262C9F2-650C-4BCB-8590-E22CCAADA71D}" srcOrd="1" destOrd="0" presId="urn:microsoft.com/office/officeart/2016/7/layout/BasicLinearProcessNumbered"/>
    <dgm:cxn modelId="{FD2DE111-10FA-419C-9F2B-45189191A7DE}" type="presParOf" srcId="{12C5FA22-B610-4234-B020-EED1A23211EA}" destId="{A17AA497-3FF0-4F5E-884F-A51A65D0470B}" srcOrd="2" destOrd="0" presId="urn:microsoft.com/office/officeart/2016/7/layout/BasicLinearProcessNumbered"/>
    <dgm:cxn modelId="{613C9200-20AC-4D10-B6CE-15FE90FD7020}" type="presParOf" srcId="{12C5FA22-B610-4234-B020-EED1A23211EA}" destId="{FA2CB41B-868E-43D1-ABA8-03DB95A9A6D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C9CF45A-101F-497B-85B9-234E6CF81E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B1C44E-A8E6-4D3E-ABDB-A950304785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Power BI</a:t>
          </a:r>
        </a:p>
      </dgm:t>
    </dgm:pt>
    <dgm:pt modelId="{0E5E56E4-912D-493A-B03F-4D15E046991B}" type="parTrans" cxnId="{327B7BEC-7FD4-4185-B08E-D97332D024C2}">
      <dgm:prSet/>
      <dgm:spPr/>
      <dgm:t>
        <a:bodyPr/>
        <a:lstStyle/>
        <a:p>
          <a:endParaRPr lang="en-US"/>
        </a:p>
      </dgm:t>
    </dgm:pt>
    <dgm:pt modelId="{2456E8AD-F23C-4497-BB9E-139B0DCF16A6}" type="sibTrans" cxnId="{327B7BEC-7FD4-4185-B08E-D97332D024C2}">
      <dgm:prSet/>
      <dgm:spPr/>
      <dgm:t>
        <a:bodyPr/>
        <a:lstStyle/>
        <a:p>
          <a:endParaRPr lang="en-US"/>
        </a:p>
      </dgm:t>
    </dgm:pt>
    <dgm:pt modelId="{7E0C8BD5-494A-4F63-BC69-175227B788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Individual slides for different key metrics</a:t>
          </a:r>
        </a:p>
      </dgm:t>
    </dgm:pt>
    <dgm:pt modelId="{D825DB56-6A1B-4B54-A9E7-1BEBF98F3601}" type="parTrans" cxnId="{889504D1-C923-4F5D-99DE-A1E45C6FD34A}">
      <dgm:prSet/>
      <dgm:spPr/>
      <dgm:t>
        <a:bodyPr/>
        <a:lstStyle/>
        <a:p>
          <a:endParaRPr lang="en-US"/>
        </a:p>
      </dgm:t>
    </dgm:pt>
    <dgm:pt modelId="{7D53525D-8408-4EA6-8F90-58DD4EE670A2}" type="sibTrans" cxnId="{889504D1-C923-4F5D-99DE-A1E45C6FD34A}">
      <dgm:prSet/>
      <dgm:spPr/>
      <dgm:t>
        <a:bodyPr/>
        <a:lstStyle/>
        <a:p>
          <a:endParaRPr lang="en-US"/>
        </a:p>
      </dgm:t>
    </dgm:pt>
    <dgm:pt modelId="{376D1756-3A4D-42CB-A6B1-D3D9C65D88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Main interactive dashboard for all key metrics</a:t>
          </a:r>
        </a:p>
      </dgm:t>
    </dgm:pt>
    <dgm:pt modelId="{9F13620B-1557-49C0-AF83-2FC5FEA166CF}" type="parTrans" cxnId="{B28AF93E-42D7-47F9-A6AD-727E54A2F278}">
      <dgm:prSet/>
      <dgm:spPr/>
      <dgm:t>
        <a:bodyPr/>
        <a:lstStyle/>
        <a:p>
          <a:endParaRPr lang="en-US"/>
        </a:p>
      </dgm:t>
    </dgm:pt>
    <dgm:pt modelId="{4D18CB99-4BC3-49E3-A2BA-4C4C161D2EC3}" type="sibTrans" cxnId="{B28AF93E-42D7-47F9-A6AD-727E54A2F278}">
      <dgm:prSet/>
      <dgm:spPr/>
      <dgm:t>
        <a:bodyPr/>
        <a:lstStyle/>
        <a:p>
          <a:endParaRPr lang="en-US"/>
        </a:p>
      </dgm:t>
    </dgm:pt>
    <dgm:pt modelId="{B89EFEE5-4F36-49B6-98C5-562563F40131}" type="pres">
      <dgm:prSet presAssocID="{AC9CF45A-101F-497B-85B9-234E6CF81ECA}" presName="root" presStyleCnt="0">
        <dgm:presLayoutVars>
          <dgm:dir/>
          <dgm:resizeHandles val="exact"/>
        </dgm:presLayoutVars>
      </dgm:prSet>
      <dgm:spPr/>
    </dgm:pt>
    <dgm:pt modelId="{19E4FE0E-B75D-41FA-BA2E-94659A21200B}" type="pres">
      <dgm:prSet presAssocID="{59B1C44E-A8E6-4D3E-ABDB-A950304785EC}" presName="compNode" presStyleCnt="0"/>
      <dgm:spPr/>
    </dgm:pt>
    <dgm:pt modelId="{1380BF81-BBF8-4F72-A557-EEA1D3FE909B}" type="pres">
      <dgm:prSet presAssocID="{59B1C44E-A8E6-4D3E-ABDB-A950304785E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EF35EA5-908E-4AC9-8932-DEB7231BA0FC}" type="pres">
      <dgm:prSet presAssocID="{59B1C44E-A8E6-4D3E-ABDB-A950304785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E638BFF-2F76-4572-A7C1-3F29883B2330}" type="pres">
      <dgm:prSet presAssocID="{59B1C44E-A8E6-4D3E-ABDB-A950304785EC}" presName="spaceRect" presStyleCnt="0"/>
      <dgm:spPr/>
    </dgm:pt>
    <dgm:pt modelId="{F89E42C2-2654-432C-A492-46E01E5DAC50}" type="pres">
      <dgm:prSet presAssocID="{59B1C44E-A8E6-4D3E-ABDB-A950304785EC}" presName="textRect" presStyleLbl="revTx" presStyleIdx="0" presStyleCnt="3">
        <dgm:presLayoutVars>
          <dgm:chMax val="1"/>
          <dgm:chPref val="1"/>
        </dgm:presLayoutVars>
      </dgm:prSet>
      <dgm:spPr/>
    </dgm:pt>
    <dgm:pt modelId="{5ACA43A6-2D6E-4B89-916E-C7D505A2BF98}" type="pres">
      <dgm:prSet presAssocID="{2456E8AD-F23C-4497-BB9E-139B0DCF16A6}" presName="sibTrans" presStyleCnt="0"/>
      <dgm:spPr/>
    </dgm:pt>
    <dgm:pt modelId="{133E516F-9CEE-44C4-9AC5-9C99321E3243}" type="pres">
      <dgm:prSet presAssocID="{7E0C8BD5-494A-4F63-BC69-175227B788AA}" presName="compNode" presStyleCnt="0"/>
      <dgm:spPr/>
    </dgm:pt>
    <dgm:pt modelId="{F7BB2946-9CC0-48BF-A62C-78E49E6B0465}" type="pres">
      <dgm:prSet presAssocID="{7E0C8BD5-494A-4F63-BC69-175227B788A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910AA06-EBD4-44A7-B587-C2D1A3FC5424}" type="pres">
      <dgm:prSet presAssocID="{7E0C8BD5-494A-4F63-BC69-175227B788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1A10EC-BBD3-4375-B4CE-49F71AAE0F86}" type="pres">
      <dgm:prSet presAssocID="{7E0C8BD5-494A-4F63-BC69-175227B788AA}" presName="spaceRect" presStyleCnt="0"/>
      <dgm:spPr/>
    </dgm:pt>
    <dgm:pt modelId="{313C2F83-62B2-4752-BDD6-36240950A70F}" type="pres">
      <dgm:prSet presAssocID="{7E0C8BD5-494A-4F63-BC69-175227B788AA}" presName="textRect" presStyleLbl="revTx" presStyleIdx="1" presStyleCnt="3">
        <dgm:presLayoutVars>
          <dgm:chMax val="1"/>
          <dgm:chPref val="1"/>
        </dgm:presLayoutVars>
      </dgm:prSet>
      <dgm:spPr/>
    </dgm:pt>
    <dgm:pt modelId="{AF332C8B-CCE2-470E-86F6-C636D2AEDF26}" type="pres">
      <dgm:prSet presAssocID="{7D53525D-8408-4EA6-8F90-58DD4EE670A2}" presName="sibTrans" presStyleCnt="0"/>
      <dgm:spPr/>
    </dgm:pt>
    <dgm:pt modelId="{A14D4E18-9C9B-48BB-B39F-20A19F1EBA46}" type="pres">
      <dgm:prSet presAssocID="{376D1756-3A4D-42CB-A6B1-D3D9C65D88BB}" presName="compNode" presStyleCnt="0"/>
      <dgm:spPr/>
    </dgm:pt>
    <dgm:pt modelId="{E861BB06-7030-4A65-85A6-EE8DE538DE98}" type="pres">
      <dgm:prSet presAssocID="{376D1756-3A4D-42CB-A6B1-D3D9C65D88B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42F57E-CF22-40DB-A0DD-D97FCCC236B1}" type="pres">
      <dgm:prSet presAssocID="{376D1756-3A4D-42CB-A6B1-D3D9C65D88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5368AF3-8248-47CD-A7C7-F3B470097762}" type="pres">
      <dgm:prSet presAssocID="{376D1756-3A4D-42CB-A6B1-D3D9C65D88BB}" presName="spaceRect" presStyleCnt="0"/>
      <dgm:spPr/>
    </dgm:pt>
    <dgm:pt modelId="{E2553285-4EAF-48E5-B9FC-8835EE88DF57}" type="pres">
      <dgm:prSet presAssocID="{376D1756-3A4D-42CB-A6B1-D3D9C65D88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DC741C-D7FD-47C1-A0FF-D3361BCCC0C8}" type="presOf" srcId="{AC9CF45A-101F-497B-85B9-234E6CF81ECA}" destId="{B89EFEE5-4F36-49B6-98C5-562563F40131}" srcOrd="0" destOrd="0" presId="urn:microsoft.com/office/officeart/2018/5/layout/IconLeafLabelList"/>
    <dgm:cxn modelId="{B28AF93E-42D7-47F9-A6AD-727E54A2F278}" srcId="{AC9CF45A-101F-497B-85B9-234E6CF81ECA}" destId="{376D1756-3A4D-42CB-A6B1-D3D9C65D88BB}" srcOrd="2" destOrd="0" parTransId="{9F13620B-1557-49C0-AF83-2FC5FEA166CF}" sibTransId="{4D18CB99-4BC3-49E3-A2BA-4C4C161D2EC3}"/>
    <dgm:cxn modelId="{1CB4DC81-D46A-47AA-B2A6-BB2C2C20EDAE}" type="presOf" srcId="{59B1C44E-A8E6-4D3E-ABDB-A950304785EC}" destId="{F89E42C2-2654-432C-A492-46E01E5DAC50}" srcOrd="0" destOrd="0" presId="urn:microsoft.com/office/officeart/2018/5/layout/IconLeafLabelList"/>
    <dgm:cxn modelId="{A596B395-D33F-44FC-99B8-8429C2AF27A0}" type="presOf" srcId="{376D1756-3A4D-42CB-A6B1-D3D9C65D88BB}" destId="{E2553285-4EAF-48E5-B9FC-8835EE88DF57}" srcOrd="0" destOrd="0" presId="urn:microsoft.com/office/officeart/2018/5/layout/IconLeafLabelList"/>
    <dgm:cxn modelId="{889504D1-C923-4F5D-99DE-A1E45C6FD34A}" srcId="{AC9CF45A-101F-497B-85B9-234E6CF81ECA}" destId="{7E0C8BD5-494A-4F63-BC69-175227B788AA}" srcOrd="1" destOrd="0" parTransId="{D825DB56-6A1B-4B54-A9E7-1BEBF98F3601}" sibTransId="{7D53525D-8408-4EA6-8F90-58DD4EE670A2}"/>
    <dgm:cxn modelId="{BCC064D7-CD2C-4E5E-A9B8-F9CD6635E8CB}" type="presOf" srcId="{7E0C8BD5-494A-4F63-BC69-175227B788AA}" destId="{313C2F83-62B2-4752-BDD6-36240950A70F}" srcOrd="0" destOrd="0" presId="urn:microsoft.com/office/officeart/2018/5/layout/IconLeafLabelList"/>
    <dgm:cxn modelId="{327B7BEC-7FD4-4185-B08E-D97332D024C2}" srcId="{AC9CF45A-101F-497B-85B9-234E6CF81ECA}" destId="{59B1C44E-A8E6-4D3E-ABDB-A950304785EC}" srcOrd="0" destOrd="0" parTransId="{0E5E56E4-912D-493A-B03F-4D15E046991B}" sibTransId="{2456E8AD-F23C-4497-BB9E-139B0DCF16A6}"/>
    <dgm:cxn modelId="{E56E9C48-3966-4C1A-9744-DA6DFD4F448E}" type="presParOf" srcId="{B89EFEE5-4F36-49B6-98C5-562563F40131}" destId="{19E4FE0E-B75D-41FA-BA2E-94659A21200B}" srcOrd="0" destOrd="0" presId="urn:microsoft.com/office/officeart/2018/5/layout/IconLeafLabelList"/>
    <dgm:cxn modelId="{87264FE4-966B-46D1-9EF6-433E7877C568}" type="presParOf" srcId="{19E4FE0E-B75D-41FA-BA2E-94659A21200B}" destId="{1380BF81-BBF8-4F72-A557-EEA1D3FE909B}" srcOrd="0" destOrd="0" presId="urn:microsoft.com/office/officeart/2018/5/layout/IconLeafLabelList"/>
    <dgm:cxn modelId="{BC63804C-7199-4846-B5BD-7C461CEB7163}" type="presParOf" srcId="{19E4FE0E-B75D-41FA-BA2E-94659A21200B}" destId="{0EF35EA5-908E-4AC9-8932-DEB7231BA0FC}" srcOrd="1" destOrd="0" presId="urn:microsoft.com/office/officeart/2018/5/layout/IconLeafLabelList"/>
    <dgm:cxn modelId="{14033E42-95C8-448F-9BD2-D37F10989EB7}" type="presParOf" srcId="{19E4FE0E-B75D-41FA-BA2E-94659A21200B}" destId="{8E638BFF-2F76-4572-A7C1-3F29883B2330}" srcOrd="2" destOrd="0" presId="urn:microsoft.com/office/officeart/2018/5/layout/IconLeafLabelList"/>
    <dgm:cxn modelId="{EA0D4BA8-1C14-48FE-B804-E61C7BCC7AE1}" type="presParOf" srcId="{19E4FE0E-B75D-41FA-BA2E-94659A21200B}" destId="{F89E42C2-2654-432C-A492-46E01E5DAC50}" srcOrd="3" destOrd="0" presId="urn:microsoft.com/office/officeart/2018/5/layout/IconLeafLabelList"/>
    <dgm:cxn modelId="{3B6B7CAB-23C7-412D-92DC-64A0FC514F5B}" type="presParOf" srcId="{B89EFEE5-4F36-49B6-98C5-562563F40131}" destId="{5ACA43A6-2D6E-4B89-916E-C7D505A2BF98}" srcOrd="1" destOrd="0" presId="urn:microsoft.com/office/officeart/2018/5/layout/IconLeafLabelList"/>
    <dgm:cxn modelId="{6600C601-6DCA-4761-B580-653181BC5C9B}" type="presParOf" srcId="{B89EFEE5-4F36-49B6-98C5-562563F40131}" destId="{133E516F-9CEE-44C4-9AC5-9C99321E3243}" srcOrd="2" destOrd="0" presId="urn:microsoft.com/office/officeart/2018/5/layout/IconLeafLabelList"/>
    <dgm:cxn modelId="{CB69D6C7-82ED-477B-8878-3289EFACBB38}" type="presParOf" srcId="{133E516F-9CEE-44C4-9AC5-9C99321E3243}" destId="{F7BB2946-9CC0-48BF-A62C-78E49E6B0465}" srcOrd="0" destOrd="0" presId="urn:microsoft.com/office/officeart/2018/5/layout/IconLeafLabelList"/>
    <dgm:cxn modelId="{D6D9D859-AC60-4D33-9865-2AEBADEA2BA1}" type="presParOf" srcId="{133E516F-9CEE-44C4-9AC5-9C99321E3243}" destId="{3910AA06-EBD4-44A7-B587-C2D1A3FC5424}" srcOrd="1" destOrd="0" presId="urn:microsoft.com/office/officeart/2018/5/layout/IconLeafLabelList"/>
    <dgm:cxn modelId="{D3435D7C-29AD-48FF-87E6-0787C3D11A1F}" type="presParOf" srcId="{133E516F-9CEE-44C4-9AC5-9C99321E3243}" destId="{7A1A10EC-BBD3-4375-B4CE-49F71AAE0F86}" srcOrd="2" destOrd="0" presId="urn:microsoft.com/office/officeart/2018/5/layout/IconLeafLabelList"/>
    <dgm:cxn modelId="{840CA0E5-CFEB-45B5-8CE4-EF56104C726B}" type="presParOf" srcId="{133E516F-9CEE-44C4-9AC5-9C99321E3243}" destId="{313C2F83-62B2-4752-BDD6-36240950A70F}" srcOrd="3" destOrd="0" presId="urn:microsoft.com/office/officeart/2018/5/layout/IconLeafLabelList"/>
    <dgm:cxn modelId="{CBDCBDD5-66BA-4649-83B1-3319F3E83359}" type="presParOf" srcId="{B89EFEE5-4F36-49B6-98C5-562563F40131}" destId="{AF332C8B-CCE2-470E-86F6-C636D2AEDF26}" srcOrd="3" destOrd="0" presId="urn:microsoft.com/office/officeart/2018/5/layout/IconLeafLabelList"/>
    <dgm:cxn modelId="{784C26E7-7DCC-4E0E-9179-F1D920DB378E}" type="presParOf" srcId="{B89EFEE5-4F36-49B6-98C5-562563F40131}" destId="{A14D4E18-9C9B-48BB-B39F-20A19F1EBA46}" srcOrd="4" destOrd="0" presId="urn:microsoft.com/office/officeart/2018/5/layout/IconLeafLabelList"/>
    <dgm:cxn modelId="{0D83D594-8607-4B34-9E68-2526CDB0518A}" type="presParOf" srcId="{A14D4E18-9C9B-48BB-B39F-20A19F1EBA46}" destId="{E861BB06-7030-4A65-85A6-EE8DE538DE98}" srcOrd="0" destOrd="0" presId="urn:microsoft.com/office/officeart/2018/5/layout/IconLeafLabelList"/>
    <dgm:cxn modelId="{0FEC816D-C423-470F-BEAA-25B1094F953D}" type="presParOf" srcId="{A14D4E18-9C9B-48BB-B39F-20A19F1EBA46}" destId="{3D42F57E-CF22-40DB-A0DD-D97FCCC236B1}" srcOrd="1" destOrd="0" presId="urn:microsoft.com/office/officeart/2018/5/layout/IconLeafLabelList"/>
    <dgm:cxn modelId="{D1EAB8FA-A73E-4F3A-B9FB-B6504E2E77A3}" type="presParOf" srcId="{A14D4E18-9C9B-48BB-B39F-20A19F1EBA46}" destId="{25368AF3-8248-47CD-A7C7-F3B470097762}" srcOrd="2" destOrd="0" presId="urn:microsoft.com/office/officeart/2018/5/layout/IconLeafLabelList"/>
    <dgm:cxn modelId="{9DC9B23E-425A-4F0D-A704-05D52F88836B}" type="presParOf" srcId="{A14D4E18-9C9B-48BB-B39F-20A19F1EBA46}" destId="{E2553285-4EAF-48E5-B9FC-8835EE88DF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31955-F33B-4781-84EA-0AA48ED07DDB}">
      <dsp:nvSpPr>
        <dsp:cNvPr id="0" name=""/>
        <dsp:cNvSpPr/>
      </dsp:nvSpPr>
      <dsp:spPr>
        <a:xfrm>
          <a:off x="0" y="1687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486B7-907B-47D6-A6C7-087944EBAAF8}">
      <dsp:nvSpPr>
        <dsp:cNvPr id="0" name=""/>
        <dsp:cNvSpPr/>
      </dsp:nvSpPr>
      <dsp:spPr>
        <a:xfrm>
          <a:off x="258752" y="194148"/>
          <a:ext cx="470459" cy="470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A85C7-6837-47C4-AC3E-D77C7E5FD951}">
      <dsp:nvSpPr>
        <dsp:cNvPr id="0" name=""/>
        <dsp:cNvSpPr/>
      </dsp:nvSpPr>
      <dsp:spPr>
        <a:xfrm>
          <a:off x="987964" y="1687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Domain – Master’s Degree decision making</a:t>
          </a:r>
        </a:p>
      </dsp:txBody>
      <dsp:txXfrm>
        <a:off x="987964" y="1687"/>
        <a:ext cx="9347385" cy="855380"/>
      </dsp:txXfrm>
    </dsp:sp>
    <dsp:sp modelId="{F4E762E1-D5A0-43B8-A2DE-C94D0606C4F3}">
      <dsp:nvSpPr>
        <dsp:cNvPr id="0" name=""/>
        <dsp:cNvSpPr/>
      </dsp:nvSpPr>
      <dsp:spPr>
        <a:xfrm>
          <a:off x="0" y="1070912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AE5DA-2CCF-42BC-9CC2-AA39CBEFABE4}">
      <dsp:nvSpPr>
        <dsp:cNvPr id="0" name=""/>
        <dsp:cNvSpPr/>
      </dsp:nvSpPr>
      <dsp:spPr>
        <a:xfrm>
          <a:off x="258752" y="1263373"/>
          <a:ext cx="470459" cy="470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AB9D-1C68-4ADD-AA99-FBF674054CEE}">
      <dsp:nvSpPr>
        <dsp:cNvPr id="0" name=""/>
        <dsp:cNvSpPr/>
      </dsp:nvSpPr>
      <dsp:spPr>
        <a:xfrm>
          <a:off x="987964" y="1070912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Specific Problem – What factors have the most influence over a student's decision to pursue an MBA?</a:t>
          </a:r>
        </a:p>
      </dsp:txBody>
      <dsp:txXfrm>
        <a:off x="987964" y="1070912"/>
        <a:ext cx="9347385" cy="855380"/>
      </dsp:txXfrm>
    </dsp:sp>
    <dsp:sp modelId="{9793F03E-89DB-4756-8B3D-F9455D85522D}">
      <dsp:nvSpPr>
        <dsp:cNvPr id="0" name=""/>
        <dsp:cNvSpPr/>
      </dsp:nvSpPr>
      <dsp:spPr>
        <a:xfrm>
          <a:off x="0" y="2140138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DB8D7-F099-41D6-8AEE-E35449C206E5}">
      <dsp:nvSpPr>
        <dsp:cNvPr id="0" name=""/>
        <dsp:cNvSpPr/>
      </dsp:nvSpPr>
      <dsp:spPr>
        <a:xfrm>
          <a:off x="258752" y="2332598"/>
          <a:ext cx="470459" cy="4704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588E2-CE75-4455-8FB2-C55E66A37A80}">
      <dsp:nvSpPr>
        <dsp:cNvPr id="0" name=""/>
        <dsp:cNvSpPr/>
      </dsp:nvSpPr>
      <dsp:spPr>
        <a:xfrm>
          <a:off x="987964" y="2140138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Gather insights from research done and potential surveys</a:t>
          </a:r>
        </a:p>
      </dsp:txBody>
      <dsp:txXfrm>
        <a:off x="987964" y="2140138"/>
        <a:ext cx="9347385" cy="855380"/>
      </dsp:txXfrm>
    </dsp:sp>
    <dsp:sp modelId="{76F2481E-2303-4D72-800A-790F464BE2FC}">
      <dsp:nvSpPr>
        <dsp:cNvPr id="0" name=""/>
        <dsp:cNvSpPr/>
      </dsp:nvSpPr>
      <dsp:spPr>
        <a:xfrm>
          <a:off x="0" y="3209363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AF69C-529E-47EE-897F-F6591AD36E14}">
      <dsp:nvSpPr>
        <dsp:cNvPr id="0" name=""/>
        <dsp:cNvSpPr/>
      </dsp:nvSpPr>
      <dsp:spPr>
        <a:xfrm>
          <a:off x="258752" y="3401823"/>
          <a:ext cx="470459" cy="4704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50AAE-D84A-4872-B900-AA84C07DB446}">
      <dsp:nvSpPr>
        <dsp:cNvPr id="0" name=""/>
        <dsp:cNvSpPr/>
      </dsp:nvSpPr>
      <dsp:spPr>
        <a:xfrm>
          <a:off x="987964" y="3209363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will be helpful for context and validation when presenting</a:t>
          </a:r>
        </a:p>
      </dsp:txBody>
      <dsp:txXfrm>
        <a:off x="987964" y="3209363"/>
        <a:ext cx="9347385" cy="85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ADBF4-2D7B-4156-A216-5752A1169021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06DE1-3C7B-4D81-AE43-38092D9EC734}">
      <dsp:nvSpPr>
        <dsp:cNvPr id="0" name=""/>
        <dsp:cNvSpPr/>
      </dsp:nvSpPr>
      <dsp:spPr>
        <a:xfrm>
          <a:off x="0" y="611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Dropped Entrepreneurial Interest column</a:t>
          </a:r>
        </a:p>
      </dsp:txBody>
      <dsp:txXfrm>
        <a:off x="0" y="611"/>
        <a:ext cx="7306056" cy="1001937"/>
      </dsp:txXfrm>
    </dsp:sp>
    <dsp:sp modelId="{439615C4-B674-4E85-8561-D0643BC74611}">
      <dsp:nvSpPr>
        <dsp:cNvPr id="0" name=""/>
        <dsp:cNvSpPr/>
      </dsp:nvSpPr>
      <dsp:spPr>
        <a:xfrm>
          <a:off x="0" y="1002549"/>
          <a:ext cx="7306056" cy="0"/>
        </a:xfrm>
        <a:prstGeom prst="line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14787-5AFA-4E4C-BB46-0253DAF889A6}">
      <dsp:nvSpPr>
        <dsp:cNvPr id="0" name=""/>
        <dsp:cNvSpPr/>
      </dsp:nvSpPr>
      <dsp:spPr>
        <a:xfrm>
          <a:off x="0" y="1002549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Dropped Networking Importance column</a:t>
          </a:r>
        </a:p>
      </dsp:txBody>
      <dsp:txXfrm>
        <a:off x="0" y="1002549"/>
        <a:ext cx="7306056" cy="1001937"/>
      </dsp:txXfrm>
    </dsp:sp>
    <dsp:sp modelId="{23FB82A5-DC2C-4BA2-96C0-07E284B3D510}">
      <dsp:nvSpPr>
        <dsp:cNvPr id="0" name=""/>
        <dsp:cNvSpPr/>
      </dsp:nvSpPr>
      <dsp:spPr>
        <a:xfrm>
          <a:off x="0" y="2004487"/>
          <a:ext cx="7306056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DFE39-92B0-45E1-A5C4-02C62D09D2F7}">
      <dsp:nvSpPr>
        <dsp:cNvPr id="0" name=""/>
        <dsp:cNvSpPr/>
      </dsp:nvSpPr>
      <dsp:spPr>
        <a:xfrm>
          <a:off x="0" y="2004487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Created Salary Difference column</a:t>
          </a:r>
        </a:p>
      </dsp:txBody>
      <dsp:txXfrm>
        <a:off x="0" y="2004487"/>
        <a:ext cx="7306056" cy="1001937"/>
      </dsp:txXfrm>
    </dsp:sp>
    <dsp:sp modelId="{B47680FC-14E8-4009-AE6E-5969CCAA57B7}">
      <dsp:nvSpPr>
        <dsp:cNvPr id="0" name=""/>
        <dsp:cNvSpPr/>
      </dsp:nvSpPr>
      <dsp:spPr>
        <a:xfrm>
          <a:off x="0" y="3006424"/>
          <a:ext cx="7306056" cy="0"/>
        </a:xfrm>
        <a:prstGeom prst="line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5C085-784A-49D7-BC6B-4C851B8210DE}">
      <dsp:nvSpPr>
        <dsp:cNvPr id="0" name=""/>
        <dsp:cNvSpPr/>
      </dsp:nvSpPr>
      <dsp:spPr>
        <a:xfrm>
          <a:off x="0" y="3006424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Created Percent of Life Worked column</a:t>
          </a:r>
        </a:p>
      </dsp:txBody>
      <dsp:txXfrm>
        <a:off x="0" y="3006424"/>
        <a:ext cx="7306056" cy="1001937"/>
      </dsp:txXfrm>
    </dsp:sp>
    <dsp:sp modelId="{F325185E-9D23-4AC5-8B72-10EE48FAA9DD}">
      <dsp:nvSpPr>
        <dsp:cNvPr id="0" name=""/>
        <dsp:cNvSpPr/>
      </dsp:nvSpPr>
      <dsp:spPr>
        <a:xfrm>
          <a:off x="0" y="4008362"/>
          <a:ext cx="7306056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AC60C-4C3C-493B-9BC0-449E33D9280F}">
      <dsp:nvSpPr>
        <dsp:cNvPr id="0" name=""/>
        <dsp:cNvSpPr/>
      </dsp:nvSpPr>
      <dsp:spPr>
        <a:xfrm>
          <a:off x="0" y="4008362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 5 KPIs to help better understand the data</a:t>
          </a:r>
        </a:p>
      </dsp:txBody>
      <dsp:txXfrm>
        <a:off x="0" y="4008362"/>
        <a:ext cx="7306056" cy="1001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1947C-2033-4E0D-AFBF-8BEA1F9E5343}">
      <dsp:nvSpPr>
        <dsp:cNvPr id="0" name=""/>
        <dsp:cNvSpPr/>
      </dsp:nvSpPr>
      <dsp:spPr>
        <a:xfrm>
          <a:off x="0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Cleaning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Checking for outliers, potentially removing columns</a:t>
          </a:r>
        </a:p>
      </dsp:txBody>
      <dsp:txXfrm>
        <a:off x="0" y="1420767"/>
        <a:ext cx="3403415" cy="2243317"/>
      </dsp:txXfrm>
    </dsp:sp>
    <dsp:sp modelId="{2D024240-C864-42C8-BF9B-87DEDFBC3613}">
      <dsp:nvSpPr>
        <dsp:cNvPr id="0" name=""/>
        <dsp:cNvSpPr/>
      </dsp:nvSpPr>
      <dsp:spPr>
        <a:xfrm>
          <a:off x="1140878" y="373886"/>
          <a:ext cx="1121658" cy="1121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5141" y="538149"/>
        <a:ext cx="793132" cy="793132"/>
      </dsp:txXfrm>
    </dsp:sp>
    <dsp:sp modelId="{6E08CA7B-6FC8-4332-BA84-A7D9C8126699}">
      <dsp:nvSpPr>
        <dsp:cNvPr id="0" name=""/>
        <dsp:cNvSpPr/>
      </dsp:nvSpPr>
      <dsp:spPr>
        <a:xfrm>
          <a:off x="0" y="3738791"/>
          <a:ext cx="3403415" cy="72"/>
        </a:xfrm>
        <a:prstGeom prst="rect">
          <a:avLst/>
        </a:prstGeom>
        <a:solidFill>
          <a:schemeClr val="accent2">
            <a:hueOff val="-208266"/>
            <a:satOff val="-4326"/>
            <a:lumOff val="-1176"/>
            <a:alphaOff val="0"/>
          </a:schemeClr>
        </a:solidFill>
        <a:ln w="12700" cap="flat" cmpd="sng" algn="ctr">
          <a:solidFill>
            <a:schemeClr val="accent2">
              <a:hueOff val="-208266"/>
              <a:satOff val="-4326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79142-966F-44A6-AA12-87250076972C}">
      <dsp:nvSpPr>
        <dsp:cNvPr id="0" name=""/>
        <dsp:cNvSpPr/>
      </dsp:nvSpPr>
      <dsp:spPr>
        <a:xfrm>
          <a:off x="3743756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-418313"/>
            <a:satOff val="-15017"/>
            <a:lumOff val="-9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8313"/>
              <a:satOff val="-15017"/>
              <a:lumOff val="-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Wrangling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none" kern="1200" dirty="0"/>
            <a:t>D</a:t>
          </a:r>
          <a:r>
            <a:rPr lang="en-US" sz="2500" kern="1200" dirty="0"/>
            <a:t>eciding what columns to keep/remove/add</a:t>
          </a:r>
        </a:p>
      </dsp:txBody>
      <dsp:txXfrm>
        <a:off x="3743756" y="1420767"/>
        <a:ext cx="3403415" cy="2243317"/>
      </dsp:txXfrm>
    </dsp:sp>
    <dsp:sp modelId="{B3DB499F-18EC-4BC3-94F8-D6B51BB66D46}">
      <dsp:nvSpPr>
        <dsp:cNvPr id="0" name=""/>
        <dsp:cNvSpPr/>
      </dsp:nvSpPr>
      <dsp:spPr>
        <a:xfrm>
          <a:off x="4884635" y="373886"/>
          <a:ext cx="1121658" cy="1121658"/>
        </a:xfrm>
        <a:prstGeom prst="ellipse">
          <a:avLst/>
        </a:prstGeom>
        <a:solidFill>
          <a:schemeClr val="accent2">
            <a:hueOff val="-416532"/>
            <a:satOff val="-8652"/>
            <a:lumOff val="-2353"/>
            <a:alphaOff val="0"/>
          </a:schemeClr>
        </a:solidFill>
        <a:ln w="12700" cap="flat" cmpd="sng" algn="ctr">
          <a:solidFill>
            <a:schemeClr val="accent2">
              <a:hueOff val="-416532"/>
              <a:satOff val="-8652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48898" y="538149"/>
        <a:ext cx="793132" cy="793132"/>
      </dsp:txXfrm>
    </dsp:sp>
    <dsp:sp modelId="{CD3B6FBD-B38B-44C3-809E-63A087EA05AF}">
      <dsp:nvSpPr>
        <dsp:cNvPr id="0" name=""/>
        <dsp:cNvSpPr/>
      </dsp:nvSpPr>
      <dsp:spPr>
        <a:xfrm>
          <a:off x="3743756" y="3738791"/>
          <a:ext cx="3403415" cy="72"/>
        </a:xfrm>
        <a:prstGeom prst="rect">
          <a:avLst/>
        </a:prstGeom>
        <a:solidFill>
          <a:schemeClr val="accent2">
            <a:hueOff val="-624797"/>
            <a:satOff val="-12979"/>
            <a:lumOff val="-3529"/>
            <a:alphaOff val="0"/>
          </a:schemeClr>
        </a:solidFill>
        <a:ln w="12700" cap="flat" cmpd="sng" algn="ctr">
          <a:solidFill>
            <a:schemeClr val="accent2">
              <a:hueOff val="-624797"/>
              <a:satOff val="-1297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E77C5-36CC-46A6-B59C-5F255D1C27AF}">
      <dsp:nvSpPr>
        <dsp:cNvPr id="0" name=""/>
        <dsp:cNvSpPr/>
      </dsp:nvSpPr>
      <dsp:spPr>
        <a:xfrm>
          <a:off x="7487513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-836627"/>
            <a:satOff val="-30034"/>
            <a:lumOff val="-19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Preparing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Adding columns</a:t>
          </a:r>
        </a:p>
      </dsp:txBody>
      <dsp:txXfrm>
        <a:off x="7487513" y="1420767"/>
        <a:ext cx="3403415" cy="2243317"/>
      </dsp:txXfrm>
    </dsp:sp>
    <dsp:sp modelId="{E262C9F2-650C-4BCB-8590-E22CCAADA71D}">
      <dsp:nvSpPr>
        <dsp:cNvPr id="0" name=""/>
        <dsp:cNvSpPr/>
      </dsp:nvSpPr>
      <dsp:spPr>
        <a:xfrm>
          <a:off x="8628391" y="373886"/>
          <a:ext cx="1121658" cy="1121658"/>
        </a:xfrm>
        <a:prstGeom prst="ellipse">
          <a:avLst/>
        </a:prstGeom>
        <a:solidFill>
          <a:schemeClr val="accent2">
            <a:hueOff val="-833063"/>
            <a:satOff val="-17305"/>
            <a:lumOff val="-4706"/>
            <a:alphaOff val="0"/>
          </a:schemeClr>
        </a:solidFill>
        <a:ln w="12700" cap="flat" cmpd="sng" algn="ctr">
          <a:solidFill>
            <a:schemeClr val="accent2">
              <a:hueOff val="-833063"/>
              <a:satOff val="-17305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92654" y="538149"/>
        <a:ext cx="793132" cy="793132"/>
      </dsp:txXfrm>
    </dsp:sp>
    <dsp:sp modelId="{A17AA497-3FF0-4F5E-884F-A51A65D0470B}">
      <dsp:nvSpPr>
        <dsp:cNvPr id="0" name=""/>
        <dsp:cNvSpPr/>
      </dsp:nvSpPr>
      <dsp:spPr>
        <a:xfrm>
          <a:off x="7487513" y="3738791"/>
          <a:ext cx="3403415" cy="72"/>
        </a:xfrm>
        <a:prstGeom prst="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0BF81-BBF8-4F72-A557-EEA1D3FE909B}">
      <dsp:nvSpPr>
        <dsp:cNvPr id="0" name=""/>
        <dsp:cNvSpPr/>
      </dsp:nvSpPr>
      <dsp:spPr>
        <a:xfrm>
          <a:off x="644018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35EA5-908E-4AC9-8932-DEB7231BA0FC}">
      <dsp:nvSpPr>
        <dsp:cNvPr id="0" name=""/>
        <dsp:cNvSpPr/>
      </dsp:nvSpPr>
      <dsp:spPr>
        <a:xfrm>
          <a:off x="1068143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E42C2-2654-432C-A492-46E01E5DAC50}">
      <dsp:nvSpPr>
        <dsp:cNvPr id="0" name=""/>
        <dsp:cNvSpPr/>
      </dsp:nvSpPr>
      <dsp:spPr>
        <a:xfrm>
          <a:off x="7830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Power BI</a:t>
          </a:r>
        </a:p>
      </dsp:txBody>
      <dsp:txXfrm>
        <a:off x="7830" y="3152177"/>
        <a:ext cx="3262500" cy="720000"/>
      </dsp:txXfrm>
    </dsp:sp>
    <dsp:sp modelId="{F7BB2946-9CC0-48BF-A62C-78E49E6B0465}">
      <dsp:nvSpPr>
        <dsp:cNvPr id="0" name=""/>
        <dsp:cNvSpPr/>
      </dsp:nvSpPr>
      <dsp:spPr>
        <a:xfrm>
          <a:off x="4477456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0AA06-EBD4-44A7-B587-C2D1A3FC5424}">
      <dsp:nvSpPr>
        <dsp:cNvPr id="0" name=""/>
        <dsp:cNvSpPr/>
      </dsp:nvSpPr>
      <dsp:spPr>
        <a:xfrm>
          <a:off x="4901581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C2F83-62B2-4752-BDD6-36240950A70F}">
      <dsp:nvSpPr>
        <dsp:cNvPr id="0" name=""/>
        <dsp:cNvSpPr/>
      </dsp:nvSpPr>
      <dsp:spPr>
        <a:xfrm>
          <a:off x="3841268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Individual slides for different key metrics</a:t>
          </a:r>
        </a:p>
      </dsp:txBody>
      <dsp:txXfrm>
        <a:off x="3841268" y="3152177"/>
        <a:ext cx="3262500" cy="720000"/>
      </dsp:txXfrm>
    </dsp:sp>
    <dsp:sp modelId="{E861BB06-7030-4A65-85A6-EE8DE538DE98}">
      <dsp:nvSpPr>
        <dsp:cNvPr id="0" name=""/>
        <dsp:cNvSpPr/>
      </dsp:nvSpPr>
      <dsp:spPr>
        <a:xfrm>
          <a:off x="8310893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F57E-CF22-40DB-A0DD-D97FCCC236B1}">
      <dsp:nvSpPr>
        <dsp:cNvPr id="0" name=""/>
        <dsp:cNvSpPr/>
      </dsp:nvSpPr>
      <dsp:spPr>
        <a:xfrm>
          <a:off x="8735018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53285-4EAF-48E5-B9FC-8835EE88DF57}">
      <dsp:nvSpPr>
        <dsp:cNvPr id="0" name=""/>
        <dsp:cNvSpPr/>
      </dsp:nvSpPr>
      <dsp:spPr>
        <a:xfrm>
          <a:off x="7674706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Main interactive dashboard for all key metrics</a:t>
          </a:r>
        </a:p>
      </dsp:txBody>
      <dsp:txXfrm>
        <a:off x="7674706" y="3152177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27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0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44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2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6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0015AFF7-6B8A-5B82-6AAC-B9DD5B85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77855-A8AA-03A6-FFAA-C2544C1D8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 Analytics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B0820-74D5-5569-C4F7-A4933293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By. Ethan Tornga</a:t>
            </a:r>
          </a:p>
        </p:txBody>
      </p:sp>
    </p:spTree>
    <p:extLst>
      <p:ext uri="{BB962C8B-B14F-4D97-AF65-F5344CB8AC3E}">
        <p14:creationId xmlns:p14="http://schemas.microsoft.com/office/powerpoint/2010/main" val="278938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5F1CD-2BB0-DC32-28E2-B186C4417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C44-1B3B-78CF-6136-AD2954CE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6E91E-AE05-FB0F-929F-3227A3F84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54" y="2578100"/>
            <a:ext cx="8760442" cy="3767138"/>
          </a:xfrm>
        </p:spPr>
      </p:pic>
    </p:spTree>
    <p:extLst>
      <p:ext uri="{BB962C8B-B14F-4D97-AF65-F5344CB8AC3E}">
        <p14:creationId xmlns:p14="http://schemas.microsoft.com/office/powerpoint/2010/main" val="80492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A0AEC-A068-C9F4-9B4F-44DA4603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8757-BCCC-8A84-0F01-EF7761C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35679-E3AC-13D8-9C41-3397A52F0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51" y="2578100"/>
            <a:ext cx="8748048" cy="3767138"/>
          </a:xfrm>
        </p:spPr>
      </p:pic>
    </p:spTree>
    <p:extLst>
      <p:ext uri="{BB962C8B-B14F-4D97-AF65-F5344CB8AC3E}">
        <p14:creationId xmlns:p14="http://schemas.microsoft.com/office/powerpoint/2010/main" val="395012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4F8A2-DCC3-1A13-3446-F15F13B6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4E17-0481-E5C6-45B0-E1E54C8A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52790-FE0C-1242-7F01-F88F8976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027" y="2578100"/>
            <a:ext cx="8910296" cy="3767138"/>
          </a:xfrm>
        </p:spPr>
      </p:pic>
    </p:spTree>
    <p:extLst>
      <p:ext uri="{BB962C8B-B14F-4D97-AF65-F5344CB8AC3E}">
        <p14:creationId xmlns:p14="http://schemas.microsoft.com/office/powerpoint/2010/main" val="414028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A51DD-76DA-D4A3-BDD1-81FB59FF1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2E85-F6A4-D987-C532-032E7EE0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11BD0-1F59-DB61-A621-619EAA88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884" y="2578100"/>
            <a:ext cx="8920582" cy="3767138"/>
          </a:xfrm>
        </p:spPr>
      </p:pic>
    </p:spTree>
    <p:extLst>
      <p:ext uri="{BB962C8B-B14F-4D97-AF65-F5344CB8AC3E}">
        <p14:creationId xmlns:p14="http://schemas.microsoft.com/office/powerpoint/2010/main" val="231625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58D6-4326-1EFF-A156-CEB7EBF2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Data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C11321-39DD-4427-F2CA-E04BE8D908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74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762BB-CBA7-45C9-D866-D9A8ADD01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9860-5B34-AA1B-A436-77ECCDD41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76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6C5C-E060-2E1E-234A-55494FA96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582EA-2838-CFF7-560C-FC1E9AE02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92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EEC5-9416-0F7D-2D3B-FFEC01E0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84853"/>
          </a:xfrm>
        </p:spPr>
        <p:txBody>
          <a:bodyPr/>
          <a:lstStyle/>
          <a:p>
            <a:r>
              <a:rPr lang="en-US" dirty="0"/>
              <a:t>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B7041-F2E5-C90E-DC02-4ABA08FA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13" y="2481944"/>
            <a:ext cx="10415573" cy="3054697"/>
          </a:xfrm>
        </p:spPr>
      </p:pic>
    </p:spTree>
    <p:extLst>
      <p:ext uri="{BB962C8B-B14F-4D97-AF65-F5344CB8AC3E}">
        <p14:creationId xmlns:p14="http://schemas.microsoft.com/office/powerpoint/2010/main" val="650441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DD00-2445-5F87-ADA1-A4D31C9B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14998"/>
          </a:xfrm>
        </p:spPr>
        <p:txBody>
          <a:bodyPr/>
          <a:lstStyle/>
          <a:p>
            <a:r>
              <a:rPr lang="en-US" dirty="0"/>
              <a:t>Cleaning and 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A3CC16-ED75-8CA5-A8E5-E0E7B14EA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25" y="1954405"/>
            <a:ext cx="11837350" cy="4634885"/>
          </a:xfrm>
        </p:spPr>
      </p:pic>
    </p:spTree>
    <p:extLst>
      <p:ext uri="{BB962C8B-B14F-4D97-AF65-F5344CB8AC3E}">
        <p14:creationId xmlns:p14="http://schemas.microsoft.com/office/powerpoint/2010/main" val="2139620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E320-09A0-34B5-9216-0F3362FB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Pair Plot for Data 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CB8CE-8898-5115-853D-CB504513B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358" y="1716088"/>
            <a:ext cx="5650547" cy="4592637"/>
          </a:xfrm>
        </p:spPr>
      </p:pic>
    </p:spTree>
    <p:extLst>
      <p:ext uri="{BB962C8B-B14F-4D97-AF65-F5344CB8AC3E}">
        <p14:creationId xmlns:p14="http://schemas.microsoft.com/office/powerpoint/2010/main" val="15425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C86E-0D24-074D-4912-58F83CBC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44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34F8-BBEC-A307-3F03-69322F2E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5173171" cy="4122420"/>
          </a:xfrm>
        </p:spPr>
        <p:txBody>
          <a:bodyPr>
            <a:normAutofit/>
          </a:bodyPr>
          <a:lstStyle/>
          <a:p>
            <a:r>
              <a:rPr lang="en-US" sz="2800" dirty="0"/>
              <a:t>MBA Decision Dataset</a:t>
            </a:r>
          </a:p>
          <a:p>
            <a:r>
              <a:rPr lang="en-US" sz="2800" dirty="0"/>
              <a:t>10,000 Students</a:t>
            </a:r>
          </a:p>
          <a:p>
            <a:r>
              <a:rPr lang="en-US" sz="2800" dirty="0"/>
              <a:t>19 Columns</a:t>
            </a:r>
          </a:p>
          <a:p>
            <a:r>
              <a:rPr lang="en-US" sz="2800" dirty="0"/>
              <a:t>Numerical + Categorical Data</a:t>
            </a:r>
          </a:p>
          <a:p>
            <a:r>
              <a:rPr lang="en-US" sz="2800" dirty="0"/>
              <a:t>Kaggle</a:t>
            </a:r>
          </a:p>
        </p:txBody>
      </p:sp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A0E5FD60-0CB3-E051-7138-4B3B3D2A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50" r="16831"/>
          <a:stretch/>
        </p:blipFill>
        <p:spPr>
          <a:xfrm>
            <a:off x="6250074" y="10"/>
            <a:ext cx="59419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1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1B41-F0B4-DE7E-B8BB-BEC56BEC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3BD25-220B-7CEC-2111-AB0284E7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382" y="1426867"/>
            <a:ext cx="7109236" cy="5092874"/>
          </a:xfrm>
        </p:spPr>
      </p:pic>
    </p:spTree>
    <p:extLst>
      <p:ext uri="{BB962C8B-B14F-4D97-AF65-F5344CB8AC3E}">
        <p14:creationId xmlns:p14="http://schemas.microsoft.com/office/powerpoint/2010/main" val="2397917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4B76-1452-7283-E282-4BC1FD0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Experience vs Decision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846F46-BE21-463D-768E-23F527988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66" y="1434734"/>
            <a:ext cx="7384142" cy="5010973"/>
          </a:xfrm>
        </p:spPr>
      </p:pic>
    </p:spTree>
    <p:extLst>
      <p:ext uri="{BB962C8B-B14F-4D97-AF65-F5344CB8AC3E}">
        <p14:creationId xmlns:p14="http://schemas.microsoft.com/office/powerpoint/2010/main" val="161004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A36E-C1FA-6F46-7A69-40C2BBC7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Test Splits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89A5D-684B-9179-C5FC-3258DB7B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51" y="1904852"/>
            <a:ext cx="11835297" cy="3564568"/>
          </a:xfrm>
        </p:spPr>
      </p:pic>
    </p:spTree>
    <p:extLst>
      <p:ext uri="{BB962C8B-B14F-4D97-AF65-F5344CB8AC3E}">
        <p14:creationId xmlns:p14="http://schemas.microsoft.com/office/powerpoint/2010/main" val="29647930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DBB2-BCD5-8AFF-CB10-1C18EA7B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RMSE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E6812-F4DF-96E4-58A1-468E9CA5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60" y="2618324"/>
            <a:ext cx="6125430" cy="3686689"/>
          </a:xfrm>
        </p:spPr>
      </p:pic>
    </p:spTree>
    <p:extLst>
      <p:ext uri="{BB962C8B-B14F-4D97-AF65-F5344CB8AC3E}">
        <p14:creationId xmlns:p14="http://schemas.microsoft.com/office/powerpoint/2010/main" val="629845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9D63-15FE-B454-C19F-749041E8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Model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FC693-B15B-CD08-6DA3-5C695AAF2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271" y="2578100"/>
            <a:ext cx="7369807" cy="3767138"/>
          </a:xfrm>
        </p:spPr>
      </p:pic>
    </p:spTree>
    <p:extLst>
      <p:ext uri="{BB962C8B-B14F-4D97-AF65-F5344CB8AC3E}">
        <p14:creationId xmlns:p14="http://schemas.microsoft.com/office/powerpoint/2010/main" val="382841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2156-CEB2-BD18-E71E-193D4EA6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B2155-B424-A6F0-E8B1-37EAA2329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927" y="2578100"/>
            <a:ext cx="4530495" cy="3767138"/>
          </a:xfrm>
        </p:spPr>
      </p:pic>
    </p:spTree>
    <p:extLst>
      <p:ext uri="{BB962C8B-B14F-4D97-AF65-F5344CB8AC3E}">
        <p14:creationId xmlns:p14="http://schemas.microsoft.com/office/powerpoint/2010/main" val="3254772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8666-C317-8990-910B-A71ED23E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Models CV-Fold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0445B-1E0C-617F-F534-34014A7A9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9" y="2578100"/>
            <a:ext cx="8080352" cy="3767138"/>
          </a:xfrm>
        </p:spPr>
      </p:pic>
    </p:spTree>
    <p:extLst>
      <p:ext uri="{BB962C8B-B14F-4D97-AF65-F5344CB8AC3E}">
        <p14:creationId xmlns:p14="http://schemas.microsoft.com/office/powerpoint/2010/main" val="4208848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366-FE23-17F2-13E3-7108E85B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16365-8556-EF94-19BA-97026887C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290" y="1716088"/>
            <a:ext cx="8254683" cy="4592637"/>
          </a:xfrm>
        </p:spPr>
      </p:pic>
    </p:spTree>
    <p:extLst>
      <p:ext uri="{BB962C8B-B14F-4D97-AF65-F5344CB8AC3E}">
        <p14:creationId xmlns:p14="http://schemas.microsoft.com/office/powerpoint/2010/main" val="1127834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F50E-7795-0F25-FFF4-89CDEE41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D5FBF-2298-AC39-71D4-06FE0BE8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542" y="2089321"/>
            <a:ext cx="6068916" cy="4426739"/>
          </a:xfrm>
        </p:spPr>
      </p:pic>
    </p:spTree>
    <p:extLst>
      <p:ext uri="{BB962C8B-B14F-4D97-AF65-F5344CB8AC3E}">
        <p14:creationId xmlns:p14="http://schemas.microsoft.com/office/powerpoint/2010/main" val="3149042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91FE-9D9B-C470-5965-9E0D420A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C545B-21B3-010F-0760-86167406F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722" y="1920201"/>
            <a:ext cx="7646555" cy="3927940"/>
          </a:xfrm>
        </p:spPr>
      </p:pic>
    </p:spTree>
    <p:extLst>
      <p:ext uri="{BB962C8B-B14F-4D97-AF65-F5344CB8AC3E}">
        <p14:creationId xmlns:p14="http://schemas.microsoft.com/office/powerpoint/2010/main" val="3051083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CCAD4-0266-A311-E8A6-5EF523D0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Research Question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9D798-9D04-9C5D-F88A-60ABC3144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42802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875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F87-5ED9-18B2-6F7B-4655A577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5E4E17-3E1A-3AE6-17D6-C1CEA68A1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978" y="1709427"/>
            <a:ext cx="5828043" cy="5148573"/>
          </a:xfrm>
        </p:spPr>
      </p:pic>
    </p:spTree>
    <p:extLst>
      <p:ext uri="{BB962C8B-B14F-4D97-AF65-F5344CB8AC3E}">
        <p14:creationId xmlns:p14="http://schemas.microsoft.com/office/powerpoint/2010/main" val="3779793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EAA52-DF16-7B33-CFED-6E11EDB2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35311-48A8-ADA0-45BD-6E5D74686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79950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93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B8D4-341F-A461-1933-5833CE7C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C1D97-9E2F-1EA5-310E-45D6B1014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80" y="1563328"/>
            <a:ext cx="10103313" cy="4585264"/>
          </a:xfrm>
        </p:spPr>
      </p:pic>
    </p:spTree>
    <p:extLst>
      <p:ext uri="{BB962C8B-B14F-4D97-AF65-F5344CB8AC3E}">
        <p14:creationId xmlns:p14="http://schemas.microsoft.com/office/powerpoint/2010/main" val="151956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510E-9B71-9A73-207B-AE1286ED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CE3A23C-6087-7096-398C-1473072A2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6707" y="1273979"/>
            <a:ext cx="8018585" cy="5461729"/>
          </a:xfrm>
        </p:spPr>
      </p:pic>
    </p:spTree>
    <p:extLst>
      <p:ext uri="{BB962C8B-B14F-4D97-AF65-F5344CB8AC3E}">
        <p14:creationId xmlns:p14="http://schemas.microsoft.com/office/powerpoint/2010/main" val="145415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DA6C-86EC-7894-7DB3-BA54FFCC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9D01C-AB57-8934-7534-E07E122FF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Best Performing Models</a:t>
            </a:r>
          </a:p>
          <a:p>
            <a:r>
              <a:rPr lang="en-US" dirty="0"/>
              <a:t>Finalize </a:t>
            </a:r>
            <a:r>
              <a:rPr lang="en-US" dirty="0" err="1"/>
              <a:t>PowerBI</a:t>
            </a:r>
            <a:r>
              <a:rPr lang="en-US" dirty="0"/>
              <a:t> Visuals</a:t>
            </a:r>
          </a:p>
          <a:p>
            <a:r>
              <a:rPr lang="en-US" dirty="0"/>
              <a:t>Add explanations (KPIs) onto slide when needed</a:t>
            </a:r>
          </a:p>
          <a:p>
            <a:r>
              <a:rPr lang="en-US" dirty="0"/>
              <a:t>Clean up </a:t>
            </a:r>
            <a:r>
              <a:rPr lang="en-US" dirty="0" err="1"/>
              <a:t>Colab</a:t>
            </a:r>
            <a:r>
              <a:rPr lang="en-US" dirty="0"/>
              <a:t> file</a:t>
            </a:r>
          </a:p>
          <a:p>
            <a:r>
              <a:rPr lang="en-US" dirty="0"/>
              <a:t>Finish report</a:t>
            </a:r>
          </a:p>
        </p:txBody>
      </p:sp>
    </p:spTree>
    <p:extLst>
      <p:ext uri="{BB962C8B-B14F-4D97-AF65-F5344CB8AC3E}">
        <p14:creationId xmlns:p14="http://schemas.microsoft.com/office/powerpoint/2010/main" val="3317132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C94C-A930-3280-663A-701B21ED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08023-73B1-57DD-30C1-DFB02B658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9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D871-E2C2-ADF4-B1D7-EFE32B2B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19F62-04FC-7DAF-39C6-49FA5D035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05" y="1680898"/>
            <a:ext cx="11861590" cy="4365065"/>
          </a:xfrm>
        </p:spPr>
      </p:pic>
    </p:spTree>
    <p:extLst>
      <p:ext uri="{BB962C8B-B14F-4D97-AF65-F5344CB8AC3E}">
        <p14:creationId xmlns:p14="http://schemas.microsoft.com/office/powerpoint/2010/main" val="1334170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380-C121-C4D1-7438-F8C8849C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120CA-2758-8591-A8A1-6B12C1EC2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627" y="1557505"/>
            <a:ext cx="10542745" cy="4751855"/>
          </a:xfrm>
        </p:spPr>
      </p:pic>
    </p:spTree>
    <p:extLst>
      <p:ext uri="{BB962C8B-B14F-4D97-AF65-F5344CB8AC3E}">
        <p14:creationId xmlns:p14="http://schemas.microsoft.com/office/powerpoint/2010/main" val="188240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2893-BA83-65BA-CA57-5A5F8003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SQL Querying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FE006-7BCB-44CD-D378-D75F419E43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78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E84C-F5BB-89A7-AB94-6786CFB3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C7C59-5F0D-FE1B-40CE-CC0CB5E3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60" y="3084845"/>
            <a:ext cx="11129880" cy="2357906"/>
          </a:xfrm>
        </p:spPr>
      </p:pic>
    </p:spTree>
    <p:extLst>
      <p:ext uri="{BB962C8B-B14F-4D97-AF65-F5344CB8AC3E}">
        <p14:creationId xmlns:p14="http://schemas.microsoft.com/office/powerpoint/2010/main" val="73453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E9B5-53F3-5916-C990-0C3C096B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B0192-E02F-27B5-A6C0-F27470B66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08" y="3205426"/>
            <a:ext cx="11155681" cy="1636167"/>
          </a:xfrm>
        </p:spPr>
      </p:pic>
    </p:spTree>
    <p:extLst>
      <p:ext uri="{BB962C8B-B14F-4D97-AF65-F5344CB8AC3E}">
        <p14:creationId xmlns:p14="http://schemas.microsoft.com/office/powerpoint/2010/main" val="422500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35C4-161B-8E6C-1B63-2AA38537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0578A-B142-27D0-94A2-B4744573C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692" y="2578100"/>
            <a:ext cx="8862966" cy="3767138"/>
          </a:xfrm>
        </p:spPr>
      </p:pic>
    </p:spTree>
    <p:extLst>
      <p:ext uri="{BB962C8B-B14F-4D97-AF65-F5344CB8AC3E}">
        <p14:creationId xmlns:p14="http://schemas.microsoft.com/office/powerpoint/2010/main" val="195594376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8b8254-c078-4106-a332-bc6417bdf19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5D89B150DD54DB94EAD807EFA5206" ma:contentTypeVersion="16" ma:contentTypeDescription="Create a new document." ma:contentTypeScope="" ma:versionID="2e5c8778ec6e55de393ae3f954b03176">
  <xsd:schema xmlns:xsd="http://www.w3.org/2001/XMLSchema" xmlns:xs="http://www.w3.org/2001/XMLSchema" xmlns:p="http://schemas.microsoft.com/office/2006/metadata/properties" xmlns:ns3="788b8254-c078-4106-a332-bc6417bdf19e" xmlns:ns4="9d694b7d-dcde-410b-a831-8ba4230c36a7" targetNamespace="http://schemas.microsoft.com/office/2006/metadata/properties" ma:root="true" ma:fieldsID="3a2871cee6ca85f7bc6923ffc7cb786c" ns3:_="" ns4:_="">
    <xsd:import namespace="788b8254-c078-4106-a332-bc6417bdf19e"/>
    <xsd:import namespace="9d694b7d-dcde-410b-a831-8ba4230c36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b8254-c078-4106-a332-bc6417bdf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94b7d-dcde-410b-a831-8ba4230c36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4CE0B7-C349-4433-A501-F3604311BBBA}">
  <ds:schemaRefs>
    <ds:schemaRef ds:uri="9d694b7d-dcde-410b-a831-8ba4230c36a7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openxmlformats.org/package/2006/metadata/core-properties"/>
    <ds:schemaRef ds:uri="788b8254-c078-4106-a332-bc6417bdf19e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9FE868-E081-4894-A1C9-B5C7038E78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1DDC0-9927-4F70-880A-476A415F2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b8254-c078-4106-a332-bc6417bdf19e"/>
    <ds:schemaRef ds:uri="9d694b7d-dcde-410b-a831-8ba4230c36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2605</TotalTime>
  <Words>221</Words>
  <Application>Microsoft Office PowerPoint</Application>
  <PresentationFormat>Widescreen</PresentationFormat>
  <Paragraphs>67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Bierstadt</vt:lpstr>
      <vt:lpstr>Neue Haas Grotesk Text Pro</vt:lpstr>
      <vt:lpstr>VanillaVTI</vt:lpstr>
      <vt:lpstr>GestaltVTI</vt:lpstr>
      <vt:lpstr>Data Analytics Capstone Project</vt:lpstr>
      <vt:lpstr>The Data</vt:lpstr>
      <vt:lpstr>Research Question</vt:lpstr>
      <vt:lpstr>Dataset</vt:lpstr>
      <vt:lpstr>Dataset</vt:lpstr>
      <vt:lpstr>SQL Querying</vt:lpstr>
      <vt:lpstr>Dropped Columns</vt:lpstr>
      <vt:lpstr>Created Columns</vt:lpstr>
      <vt:lpstr>KPIs</vt:lpstr>
      <vt:lpstr>KPIs</vt:lpstr>
      <vt:lpstr>KPIs</vt:lpstr>
      <vt:lpstr>KPIs</vt:lpstr>
      <vt:lpstr>KPIs</vt:lpstr>
      <vt:lpstr>Data Management</vt:lpstr>
      <vt:lpstr>Data Management</vt:lpstr>
      <vt:lpstr>Python</vt:lpstr>
      <vt:lpstr>Connection</vt:lpstr>
      <vt:lpstr>Cleaning and Preprocessing</vt:lpstr>
      <vt:lpstr>Seaborn Pair Plot for Data Introduction</vt:lpstr>
      <vt:lpstr>Decision Distribution</vt:lpstr>
      <vt:lpstr>Work Experience vs Decision</vt:lpstr>
      <vt:lpstr>Train / Test Splits</vt:lpstr>
      <vt:lpstr>MSE and RMSE</vt:lpstr>
      <vt:lpstr>Multiple Model Creation</vt:lpstr>
      <vt:lpstr>RMSE Results</vt:lpstr>
      <vt:lpstr>Top Models CV-Fold Graph</vt:lpstr>
      <vt:lpstr>Feature Importance</vt:lpstr>
      <vt:lpstr>Random Forest Classification Model</vt:lpstr>
      <vt:lpstr>Classification Model</vt:lpstr>
      <vt:lpstr>KNN</vt:lpstr>
      <vt:lpstr>Visualizations</vt:lpstr>
      <vt:lpstr>Power Query</vt:lpstr>
      <vt:lpstr>Power BI</vt:lpstr>
      <vt:lpstr>Final Analysis</vt:lpstr>
      <vt:lpstr>GitHub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Tornga, Ethan C</dc:creator>
  <cp:lastModifiedBy>Tornga, Ethan C</cp:lastModifiedBy>
  <cp:revision>2</cp:revision>
  <dcterms:created xsi:type="dcterms:W3CDTF">2025-04-14T01:43:39Z</dcterms:created>
  <dcterms:modified xsi:type="dcterms:W3CDTF">2025-04-15T21:10:28Z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0x0101002585D89B150DD54DB94EAD807EFA5206</vt:lpwstr>
  </property>
</Properties>
</file>