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6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7" r:id="rId21"/>
    <p:sldId id="271" r:id="rId22"/>
    <p:sldId id="278" r:id="rId23"/>
    <p:sldId id="272" r:id="rId24"/>
    <p:sldId id="279" r:id="rId25"/>
    <p:sldId id="273" r:id="rId26"/>
    <p:sldId id="280" r:id="rId27"/>
    <p:sldId id="274" r:id="rId28"/>
    <p:sldId id="275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2CCA53-133A-41DA-8693-61DC5A403A8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A61C3CA-1015-44FC-8622-52DB1B372CDF}">
      <dgm:prSet/>
      <dgm:spPr/>
      <dgm:t>
        <a:bodyPr/>
        <a:lstStyle/>
        <a:p>
          <a:r>
            <a:rPr lang="en-US" dirty="0"/>
            <a:t>Identifier </a:t>
          </a:r>
        </a:p>
        <a:p>
          <a:r>
            <a:rPr lang="en-US" dirty="0"/>
            <a:t>(15.61k unique values)</a:t>
          </a:r>
        </a:p>
      </dgm:t>
    </dgm:pt>
    <dgm:pt modelId="{E9697FAD-CAC4-41A6-8029-64C8885A095F}" type="parTrans" cxnId="{CC25E533-7440-477E-AA04-3B125FC10590}">
      <dgm:prSet/>
      <dgm:spPr/>
      <dgm:t>
        <a:bodyPr/>
        <a:lstStyle/>
        <a:p>
          <a:endParaRPr lang="en-US"/>
        </a:p>
      </dgm:t>
    </dgm:pt>
    <dgm:pt modelId="{F5F015FD-3AA6-400D-BA55-B40929BFCB63}" type="sibTrans" cxnId="{CC25E533-7440-477E-AA04-3B125FC10590}">
      <dgm:prSet/>
      <dgm:spPr/>
      <dgm:t>
        <a:bodyPr/>
        <a:lstStyle/>
        <a:p>
          <a:endParaRPr lang="en-US"/>
        </a:p>
      </dgm:t>
    </dgm:pt>
    <dgm:pt modelId="{DDFCF7D0-1E92-466A-9A88-7E59BFAF4E67}">
      <dgm:prSet/>
      <dgm:spPr/>
      <dgm:t>
        <a:bodyPr/>
        <a:lstStyle/>
        <a:p>
          <a:r>
            <a:rPr lang="en-US" dirty="0"/>
            <a:t>Usage</a:t>
          </a:r>
        </a:p>
        <a:p>
          <a:r>
            <a:rPr lang="en-US" dirty="0"/>
            <a:t>(Highest in Feb. ‘25)</a:t>
          </a:r>
        </a:p>
      </dgm:t>
    </dgm:pt>
    <dgm:pt modelId="{987A5AEF-03A7-4B9E-B97C-CEA4350B7B45}" type="parTrans" cxnId="{81B346D5-2E89-4F55-9164-711C0746914D}">
      <dgm:prSet/>
      <dgm:spPr/>
      <dgm:t>
        <a:bodyPr/>
        <a:lstStyle/>
        <a:p>
          <a:endParaRPr lang="en-US"/>
        </a:p>
      </dgm:t>
    </dgm:pt>
    <dgm:pt modelId="{F2C7826D-5802-4716-A84E-F25D2941C826}" type="sibTrans" cxnId="{81B346D5-2E89-4F55-9164-711C0746914D}">
      <dgm:prSet/>
      <dgm:spPr/>
      <dgm:t>
        <a:bodyPr/>
        <a:lstStyle/>
        <a:p>
          <a:endParaRPr lang="en-US"/>
        </a:p>
      </dgm:t>
    </dgm:pt>
    <dgm:pt modelId="{4E8AD64E-752F-4F4D-B01E-77E81B3A80A0}">
      <dgm:prSet/>
      <dgm:spPr/>
      <dgm:t>
        <a:bodyPr/>
        <a:lstStyle/>
        <a:p>
          <a:r>
            <a:rPr lang="en-US" dirty="0"/>
            <a:t>Demand</a:t>
          </a:r>
        </a:p>
        <a:p>
          <a:r>
            <a:rPr lang="en-US" dirty="0"/>
            <a:t>(Highest in Sept. ‘24)</a:t>
          </a:r>
        </a:p>
      </dgm:t>
    </dgm:pt>
    <dgm:pt modelId="{F568BE31-0B5F-407C-82F8-7A45C0401763}" type="parTrans" cxnId="{FEBAE863-CB18-4117-96F0-9A4070A13090}">
      <dgm:prSet/>
      <dgm:spPr/>
      <dgm:t>
        <a:bodyPr/>
        <a:lstStyle/>
        <a:p>
          <a:endParaRPr lang="en-US"/>
        </a:p>
      </dgm:t>
    </dgm:pt>
    <dgm:pt modelId="{CB4B7694-3F19-42A0-8B15-67374DC5869C}" type="sibTrans" cxnId="{FEBAE863-CB18-4117-96F0-9A4070A13090}">
      <dgm:prSet/>
      <dgm:spPr/>
      <dgm:t>
        <a:bodyPr/>
        <a:lstStyle/>
        <a:p>
          <a:endParaRPr lang="en-US"/>
        </a:p>
      </dgm:t>
    </dgm:pt>
    <dgm:pt modelId="{47D17D5F-EF85-43D0-9546-5ABA4733EC44}">
      <dgm:prSet/>
      <dgm:spPr/>
      <dgm:t>
        <a:bodyPr/>
        <a:lstStyle/>
        <a:p>
          <a:r>
            <a:rPr lang="en-US"/>
            <a:t>Year and Month</a:t>
          </a:r>
        </a:p>
      </dgm:t>
    </dgm:pt>
    <dgm:pt modelId="{1A019C56-6631-4998-9F4C-15BD256C5AAD}" type="parTrans" cxnId="{ADB6E426-7566-4602-A271-0CA87BD383EB}">
      <dgm:prSet/>
      <dgm:spPr/>
      <dgm:t>
        <a:bodyPr/>
        <a:lstStyle/>
        <a:p>
          <a:endParaRPr lang="en-US"/>
        </a:p>
      </dgm:t>
    </dgm:pt>
    <dgm:pt modelId="{59BE3E7F-3EE6-4A2F-AF6A-0C00D61D1E4A}" type="sibTrans" cxnId="{ADB6E426-7566-4602-A271-0CA87BD383EB}">
      <dgm:prSet/>
      <dgm:spPr/>
      <dgm:t>
        <a:bodyPr/>
        <a:lstStyle/>
        <a:p>
          <a:endParaRPr lang="en-US"/>
        </a:p>
      </dgm:t>
    </dgm:pt>
    <dgm:pt modelId="{CEB55AE4-93EC-4A11-8E58-5B9094987711}" type="pres">
      <dgm:prSet presAssocID="{802CCA53-133A-41DA-8693-61DC5A403A83}" presName="root" presStyleCnt="0">
        <dgm:presLayoutVars>
          <dgm:dir/>
          <dgm:resizeHandles val="exact"/>
        </dgm:presLayoutVars>
      </dgm:prSet>
      <dgm:spPr/>
    </dgm:pt>
    <dgm:pt modelId="{0055E41B-2337-4737-8D84-7CB4930C75B4}" type="pres">
      <dgm:prSet presAssocID="{1A61C3CA-1015-44FC-8622-52DB1B372CDF}" presName="compNode" presStyleCnt="0"/>
      <dgm:spPr/>
    </dgm:pt>
    <dgm:pt modelId="{9490E2E8-FD60-49AB-A47B-AD6D5A4E0019}" type="pres">
      <dgm:prSet presAssocID="{1A61C3CA-1015-44FC-8622-52DB1B372C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958A0C75-BF6A-462F-9B4D-DC759B939589}" type="pres">
      <dgm:prSet presAssocID="{1A61C3CA-1015-44FC-8622-52DB1B372CDF}" presName="spaceRect" presStyleCnt="0"/>
      <dgm:spPr/>
    </dgm:pt>
    <dgm:pt modelId="{F6C9CC38-235B-4D45-A31B-61310066635E}" type="pres">
      <dgm:prSet presAssocID="{1A61C3CA-1015-44FC-8622-52DB1B372CDF}" presName="textRect" presStyleLbl="revTx" presStyleIdx="0" presStyleCnt="4">
        <dgm:presLayoutVars>
          <dgm:chMax val="1"/>
          <dgm:chPref val="1"/>
        </dgm:presLayoutVars>
      </dgm:prSet>
      <dgm:spPr/>
    </dgm:pt>
    <dgm:pt modelId="{7C41900E-5FE0-49B0-AE3A-D4C5669F0E17}" type="pres">
      <dgm:prSet presAssocID="{F5F015FD-3AA6-400D-BA55-B40929BFCB63}" presName="sibTrans" presStyleCnt="0"/>
      <dgm:spPr/>
    </dgm:pt>
    <dgm:pt modelId="{0D0BE48E-69EA-4DA5-88E1-FE2CCD9E0737}" type="pres">
      <dgm:prSet presAssocID="{DDFCF7D0-1E92-466A-9A88-7E59BFAF4E67}" presName="compNode" presStyleCnt="0"/>
      <dgm:spPr/>
    </dgm:pt>
    <dgm:pt modelId="{532402DC-8954-42EE-8B70-9DB955450636}" type="pres">
      <dgm:prSet presAssocID="{DDFCF7D0-1E92-466A-9A88-7E59BFAF4E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9411266E-48D0-4AC5-BCA2-49D8474875A3}" type="pres">
      <dgm:prSet presAssocID="{DDFCF7D0-1E92-466A-9A88-7E59BFAF4E67}" presName="spaceRect" presStyleCnt="0"/>
      <dgm:spPr/>
    </dgm:pt>
    <dgm:pt modelId="{E6A55649-970A-4899-BD0C-3FB6C7E0C4D7}" type="pres">
      <dgm:prSet presAssocID="{DDFCF7D0-1E92-466A-9A88-7E59BFAF4E67}" presName="textRect" presStyleLbl="revTx" presStyleIdx="1" presStyleCnt="4">
        <dgm:presLayoutVars>
          <dgm:chMax val="1"/>
          <dgm:chPref val="1"/>
        </dgm:presLayoutVars>
      </dgm:prSet>
      <dgm:spPr/>
    </dgm:pt>
    <dgm:pt modelId="{948B4D65-3A9E-475E-A26B-5614C892771E}" type="pres">
      <dgm:prSet presAssocID="{F2C7826D-5802-4716-A84E-F25D2941C826}" presName="sibTrans" presStyleCnt="0"/>
      <dgm:spPr/>
    </dgm:pt>
    <dgm:pt modelId="{6F1F8B6D-9B04-4DDC-96AD-04A80A745512}" type="pres">
      <dgm:prSet presAssocID="{4E8AD64E-752F-4F4D-B01E-77E81B3A80A0}" presName="compNode" presStyleCnt="0"/>
      <dgm:spPr/>
    </dgm:pt>
    <dgm:pt modelId="{3F1B399A-8F51-4237-8DEF-38FE6E92C584}" type="pres">
      <dgm:prSet presAssocID="{4E8AD64E-752F-4F4D-B01E-77E81B3A80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91EFE50-8F16-4071-ADFB-9EDE3CF6E4CB}" type="pres">
      <dgm:prSet presAssocID="{4E8AD64E-752F-4F4D-B01E-77E81B3A80A0}" presName="spaceRect" presStyleCnt="0"/>
      <dgm:spPr/>
    </dgm:pt>
    <dgm:pt modelId="{060A8B28-8EBA-42EA-ABEC-BA685933212E}" type="pres">
      <dgm:prSet presAssocID="{4E8AD64E-752F-4F4D-B01E-77E81B3A80A0}" presName="textRect" presStyleLbl="revTx" presStyleIdx="2" presStyleCnt="4">
        <dgm:presLayoutVars>
          <dgm:chMax val="1"/>
          <dgm:chPref val="1"/>
        </dgm:presLayoutVars>
      </dgm:prSet>
      <dgm:spPr/>
    </dgm:pt>
    <dgm:pt modelId="{ECB0E609-C5DC-4770-BFB5-EE1AD2CC5130}" type="pres">
      <dgm:prSet presAssocID="{CB4B7694-3F19-42A0-8B15-67374DC5869C}" presName="sibTrans" presStyleCnt="0"/>
      <dgm:spPr/>
    </dgm:pt>
    <dgm:pt modelId="{F5B517EC-6B99-4799-81E6-13580567C902}" type="pres">
      <dgm:prSet presAssocID="{47D17D5F-EF85-43D0-9546-5ABA4733EC44}" presName="compNode" presStyleCnt="0"/>
      <dgm:spPr/>
    </dgm:pt>
    <dgm:pt modelId="{6F17AB6E-D360-4559-81F3-1A0CDA0635CB}" type="pres">
      <dgm:prSet presAssocID="{47D17D5F-EF85-43D0-9546-5ABA4733EC4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7803E9BE-3933-46C8-AA8A-962AE7329BEA}" type="pres">
      <dgm:prSet presAssocID="{47D17D5F-EF85-43D0-9546-5ABA4733EC44}" presName="spaceRect" presStyleCnt="0"/>
      <dgm:spPr/>
    </dgm:pt>
    <dgm:pt modelId="{712D9696-9A2A-444D-8646-635200D22330}" type="pres">
      <dgm:prSet presAssocID="{47D17D5F-EF85-43D0-9546-5ABA4733EC4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BCDD1D-90A1-4C1E-B4EC-6D515D9C3B76}" type="presOf" srcId="{47D17D5F-EF85-43D0-9546-5ABA4733EC44}" destId="{712D9696-9A2A-444D-8646-635200D22330}" srcOrd="0" destOrd="0" presId="urn:microsoft.com/office/officeart/2018/2/layout/IconLabelList"/>
    <dgm:cxn modelId="{ADB6E426-7566-4602-A271-0CA87BD383EB}" srcId="{802CCA53-133A-41DA-8693-61DC5A403A83}" destId="{47D17D5F-EF85-43D0-9546-5ABA4733EC44}" srcOrd="3" destOrd="0" parTransId="{1A019C56-6631-4998-9F4C-15BD256C5AAD}" sibTransId="{59BE3E7F-3EE6-4A2F-AF6A-0C00D61D1E4A}"/>
    <dgm:cxn modelId="{D0AD0530-C513-4439-BE5B-D6F5BE25AE05}" type="presOf" srcId="{DDFCF7D0-1E92-466A-9A88-7E59BFAF4E67}" destId="{E6A55649-970A-4899-BD0C-3FB6C7E0C4D7}" srcOrd="0" destOrd="0" presId="urn:microsoft.com/office/officeart/2018/2/layout/IconLabelList"/>
    <dgm:cxn modelId="{CC25E533-7440-477E-AA04-3B125FC10590}" srcId="{802CCA53-133A-41DA-8693-61DC5A403A83}" destId="{1A61C3CA-1015-44FC-8622-52DB1B372CDF}" srcOrd="0" destOrd="0" parTransId="{E9697FAD-CAC4-41A6-8029-64C8885A095F}" sibTransId="{F5F015FD-3AA6-400D-BA55-B40929BFCB63}"/>
    <dgm:cxn modelId="{FEBAE863-CB18-4117-96F0-9A4070A13090}" srcId="{802CCA53-133A-41DA-8693-61DC5A403A83}" destId="{4E8AD64E-752F-4F4D-B01E-77E81B3A80A0}" srcOrd="2" destOrd="0" parTransId="{F568BE31-0B5F-407C-82F8-7A45C0401763}" sibTransId="{CB4B7694-3F19-42A0-8B15-67374DC5869C}"/>
    <dgm:cxn modelId="{E861754B-030D-4529-9832-4A7EE2190AE2}" type="presOf" srcId="{802CCA53-133A-41DA-8693-61DC5A403A83}" destId="{CEB55AE4-93EC-4A11-8E58-5B9094987711}" srcOrd="0" destOrd="0" presId="urn:microsoft.com/office/officeart/2018/2/layout/IconLabelList"/>
    <dgm:cxn modelId="{81B346D5-2E89-4F55-9164-711C0746914D}" srcId="{802CCA53-133A-41DA-8693-61DC5A403A83}" destId="{DDFCF7D0-1E92-466A-9A88-7E59BFAF4E67}" srcOrd="1" destOrd="0" parTransId="{987A5AEF-03A7-4B9E-B97C-CEA4350B7B45}" sibTransId="{F2C7826D-5802-4716-A84E-F25D2941C826}"/>
    <dgm:cxn modelId="{45C46CE6-2A3E-4DFA-A9C2-1AE156E88A24}" type="presOf" srcId="{1A61C3CA-1015-44FC-8622-52DB1B372CDF}" destId="{F6C9CC38-235B-4D45-A31B-61310066635E}" srcOrd="0" destOrd="0" presId="urn:microsoft.com/office/officeart/2018/2/layout/IconLabelList"/>
    <dgm:cxn modelId="{6910B8EE-3E0E-4651-A770-7C515BFE2C64}" type="presOf" srcId="{4E8AD64E-752F-4F4D-B01E-77E81B3A80A0}" destId="{060A8B28-8EBA-42EA-ABEC-BA685933212E}" srcOrd="0" destOrd="0" presId="urn:microsoft.com/office/officeart/2018/2/layout/IconLabelList"/>
    <dgm:cxn modelId="{7773D174-4F37-46C7-BC08-2BB00774B53A}" type="presParOf" srcId="{CEB55AE4-93EC-4A11-8E58-5B9094987711}" destId="{0055E41B-2337-4737-8D84-7CB4930C75B4}" srcOrd="0" destOrd="0" presId="urn:microsoft.com/office/officeart/2018/2/layout/IconLabelList"/>
    <dgm:cxn modelId="{877DAF46-7A0F-4ABB-A363-ACC835F00D45}" type="presParOf" srcId="{0055E41B-2337-4737-8D84-7CB4930C75B4}" destId="{9490E2E8-FD60-49AB-A47B-AD6D5A4E0019}" srcOrd="0" destOrd="0" presId="urn:microsoft.com/office/officeart/2018/2/layout/IconLabelList"/>
    <dgm:cxn modelId="{9EE6582F-710B-4022-9D3C-8B070A02AFC7}" type="presParOf" srcId="{0055E41B-2337-4737-8D84-7CB4930C75B4}" destId="{958A0C75-BF6A-462F-9B4D-DC759B939589}" srcOrd="1" destOrd="0" presId="urn:microsoft.com/office/officeart/2018/2/layout/IconLabelList"/>
    <dgm:cxn modelId="{6BA7BDA8-3028-439D-A7EA-5405DDBB46BE}" type="presParOf" srcId="{0055E41B-2337-4737-8D84-7CB4930C75B4}" destId="{F6C9CC38-235B-4D45-A31B-61310066635E}" srcOrd="2" destOrd="0" presId="urn:microsoft.com/office/officeart/2018/2/layout/IconLabelList"/>
    <dgm:cxn modelId="{C1A269C6-D2EF-46E8-85BD-B4316201C5DC}" type="presParOf" srcId="{CEB55AE4-93EC-4A11-8E58-5B9094987711}" destId="{7C41900E-5FE0-49B0-AE3A-D4C5669F0E17}" srcOrd="1" destOrd="0" presId="urn:microsoft.com/office/officeart/2018/2/layout/IconLabelList"/>
    <dgm:cxn modelId="{30370CD1-8854-490B-895A-67D6D01B7762}" type="presParOf" srcId="{CEB55AE4-93EC-4A11-8E58-5B9094987711}" destId="{0D0BE48E-69EA-4DA5-88E1-FE2CCD9E0737}" srcOrd="2" destOrd="0" presId="urn:microsoft.com/office/officeart/2018/2/layout/IconLabelList"/>
    <dgm:cxn modelId="{B0F922A4-06CB-4DC4-85A4-1F6F6B69EC4F}" type="presParOf" srcId="{0D0BE48E-69EA-4DA5-88E1-FE2CCD9E0737}" destId="{532402DC-8954-42EE-8B70-9DB955450636}" srcOrd="0" destOrd="0" presId="urn:microsoft.com/office/officeart/2018/2/layout/IconLabelList"/>
    <dgm:cxn modelId="{B2FDB79F-C3A8-474E-B8C8-E96732B662EB}" type="presParOf" srcId="{0D0BE48E-69EA-4DA5-88E1-FE2CCD9E0737}" destId="{9411266E-48D0-4AC5-BCA2-49D8474875A3}" srcOrd="1" destOrd="0" presId="urn:microsoft.com/office/officeart/2018/2/layout/IconLabelList"/>
    <dgm:cxn modelId="{9AFBF455-9F48-4C2E-A666-49D14ED3C3CE}" type="presParOf" srcId="{0D0BE48E-69EA-4DA5-88E1-FE2CCD9E0737}" destId="{E6A55649-970A-4899-BD0C-3FB6C7E0C4D7}" srcOrd="2" destOrd="0" presId="urn:microsoft.com/office/officeart/2018/2/layout/IconLabelList"/>
    <dgm:cxn modelId="{1F31513F-5CEA-47FA-B3AC-C94074EF92FC}" type="presParOf" srcId="{CEB55AE4-93EC-4A11-8E58-5B9094987711}" destId="{948B4D65-3A9E-475E-A26B-5614C892771E}" srcOrd="3" destOrd="0" presId="urn:microsoft.com/office/officeart/2018/2/layout/IconLabelList"/>
    <dgm:cxn modelId="{7249A721-8634-49EB-8D6D-E19604E386D5}" type="presParOf" srcId="{CEB55AE4-93EC-4A11-8E58-5B9094987711}" destId="{6F1F8B6D-9B04-4DDC-96AD-04A80A745512}" srcOrd="4" destOrd="0" presId="urn:microsoft.com/office/officeart/2018/2/layout/IconLabelList"/>
    <dgm:cxn modelId="{7B0CEC21-098F-4AF0-8523-D68CE66A36D4}" type="presParOf" srcId="{6F1F8B6D-9B04-4DDC-96AD-04A80A745512}" destId="{3F1B399A-8F51-4237-8DEF-38FE6E92C584}" srcOrd="0" destOrd="0" presId="urn:microsoft.com/office/officeart/2018/2/layout/IconLabelList"/>
    <dgm:cxn modelId="{01D237CE-752D-43BB-AB68-808E4E2EC387}" type="presParOf" srcId="{6F1F8B6D-9B04-4DDC-96AD-04A80A745512}" destId="{491EFE50-8F16-4071-ADFB-9EDE3CF6E4CB}" srcOrd="1" destOrd="0" presId="urn:microsoft.com/office/officeart/2018/2/layout/IconLabelList"/>
    <dgm:cxn modelId="{4DACEED7-F0D2-4872-B4EC-620E6A818A9C}" type="presParOf" srcId="{6F1F8B6D-9B04-4DDC-96AD-04A80A745512}" destId="{060A8B28-8EBA-42EA-ABEC-BA685933212E}" srcOrd="2" destOrd="0" presId="urn:microsoft.com/office/officeart/2018/2/layout/IconLabelList"/>
    <dgm:cxn modelId="{EAE82757-717E-4CD9-9F8A-E3E3DDB132F6}" type="presParOf" srcId="{CEB55AE4-93EC-4A11-8E58-5B9094987711}" destId="{ECB0E609-C5DC-4770-BFB5-EE1AD2CC5130}" srcOrd="5" destOrd="0" presId="urn:microsoft.com/office/officeart/2018/2/layout/IconLabelList"/>
    <dgm:cxn modelId="{FD7C2E46-67B9-4A9B-93A9-624A5A878E02}" type="presParOf" srcId="{CEB55AE4-93EC-4A11-8E58-5B9094987711}" destId="{F5B517EC-6B99-4799-81E6-13580567C902}" srcOrd="6" destOrd="0" presId="urn:microsoft.com/office/officeart/2018/2/layout/IconLabelList"/>
    <dgm:cxn modelId="{72BBA9E6-BC97-40E9-9C8A-AEF733B176AF}" type="presParOf" srcId="{F5B517EC-6B99-4799-81E6-13580567C902}" destId="{6F17AB6E-D360-4559-81F3-1A0CDA0635CB}" srcOrd="0" destOrd="0" presId="urn:microsoft.com/office/officeart/2018/2/layout/IconLabelList"/>
    <dgm:cxn modelId="{70ABAD29-5538-4563-80E5-1F77E0A354F8}" type="presParOf" srcId="{F5B517EC-6B99-4799-81E6-13580567C902}" destId="{7803E9BE-3933-46C8-AA8A-962AE7329BEA}" srcOrd="1" destOrd="0" presId="urn:microsoft.com/office/officeart/2018/2/layout/IconLabelList"/>
    <dgm:cxn modelId="{030C9441-7DF1-4A95-A0F8-E8F5CEBED1BE}" type="presParOf" srcId="{F5B517EC-6B99-4799-81E6-13580567C902}" destId="{712D9696-9A2A-444D-8646-635200D2233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DB7E7B-DEE1-43F2-9DE7-E9B2DBC363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65589F55-D767-427C-86D7-8FBD0A52DD7A}">
      <dgm:prSet/>
      <dgm:spPr/>
      <dgm:t>
        <a:bodyPr/>
        <a:lstStyle/>
        <a:p>
          <a:pPr>
            <a:defRPr cap="all"/>
          </a:pPr>
          <a:r>
            <a:rPr lang="en-US"/>
            <a:t>Python</a:t>
          </a:r>
        </a:p>
      </dgm:t>
    </dgm:pt>
    <dgm:pt modelId="{520AD731-16C4-41EB-A338-A6BC9FF9AB9A}" type="parTrans" cxnId="{C70FBFD7-99EB-4A14-83A8-2D7F2DFAD1D8}">
      <dgm:prSet/>
      <dgm:spPr/>
      <dgm:t>
        <a:bodyPr/>
        <a:lstStyle/>
        <a:p>
          <a:endParaRPr lang="en-US"/>
        </a:p>
      </dgm:t>
    </dgm:pt>
    <dgm:pt modelId="{675532DC-57FD-44FC-B573-957924458AFB}" type="sibTrans" cxnId="{C70FBFD7-99EB-4A14-83A8-2D7F2DFAD1D8}">
      <dgm:prSet/>
      <dgm:spPr/>
      <dgm:t>
        <a:bodyPr/>
        <a:lstStyle/>
        <a:p>
          <a:endParaRPr lang="en-US"/>
        </a:p>
      </dgm:t>
    </dgm:pt>
    <dgm:pt modelId="{A47B0FFD-7652-43B7-889A-0A6F3354959F}">
      <dgm:prSet/>
      <dgm:spPr/>
      <dgm:t>
        <a:bodyPr/>
        <a:lstStyle/>
        <a:p>
          <a:pPr>
            <a:defRPr cap="all"/>
          </a:pPr>
          <a:r>
            <a:rPr lang="en-US"/>
            <a:t>R</a:t>
          </a:r>
        </a:p>
      </dgm:t>
    </dgm:pt>
    <dgm:pt modelId="{1F0CA9EF-D624-476C-890C-6D0E4C550CED}" type="parTrans" cxnId="{836DF4E1-A6D6-4C29-9806-46E3DABA8EA1}">
      <dgm:prSet/>
      <dgm:spPr/>
      <dgm:t>
        <a:bodyPr/>
        <a:lstStyle/>
        <a:p>
          <a:endParaRPr lang="en-US"/>
        </a:p>
      </dgm:t>
    </dgm:pt>
    <dgm:pt modelId="{3AE94CD5-5A2B-4D78-B2F8-59640930FAFC}" type="sibTrans" cxnId="{836DF4E1-A6D6-4C29-9806-46E3DABA8EA1}">
      <dgm:prSet/>
      <dgm:spPr/>
      <dgm:t>
        <a:bodyPr/>
        <a:lstStyle/>
        <a:p>
          <a:endParaRPr lang="en-US"/>
        </a:p>
      </dgm:t>
    </dgm:pt>
    <dgm:pt modelId="{FB8DA055-9763-4FC9-8A4F-7E6E6C1685A0}">
      <dgm:prSet/>
      <dgm:spPr/>
      <dgm:t>
        <a:bodyPr/>
        <a:lstStyle/>
        <a:p>
          <a:pPr>
            <a:defRPr cap="all"/>
          </a:pPr>
          <a:r>
            <a:rPr lang="en-US"/>
            <a:t>Power BI</a:t>
          </a:r>
        </a:p>
      </dgm:t>
    </dgm:pt>
    <dgm:pt modelId="{0C6BBEF2-BC44-475E-93CF-3876349E3DE9}" type="parTrans" cxnId="{81CC06CF-8E07-4B36-A6AD-6D7F0D371A02}">
      <dgm:prSet/>
      <dgm:spPr/>
      <dgm:t>
        <a:bodyPr/>
        <a:lstStyle/>
        <a:p>
          <a:endParaRPr lang="en-US"/>
        </a:p>
      </dgm:t>
    </dgm:pt>
    <dgm:pt modelId="{347712BA-94FE-4DE3-B7F5-C2BB69387A79}" type="sibTrans" cxnId="{81CC06CF-8E07-4B36-A6AD-6D7F0D371A02}">
      <dgm:prSet/>
      <dgm:spPr/>
      <dgm:t>
        <a:bodyPr/>
        <a:lstStyle/>
        <a:p>
          <a:endParaRPr lang="en-US"/>
        </a:p>
      </dgm:t>
    </dgm:pt>
    <dgm:pt modelId="{D1648076-A120-46E6-A886-3D95EA65D315}" type="pres">
      <dgm:prSet presAssocID="{16DB7E7B-DEE1-43F2-9DE7-E9B2DBC363DC}" presName="root" presStyleCnt="0">
        <dgm:presLayoutVars>
          <dgm:dir/>
          <dgm:resizeHandles val="exact"/>
        </dgm:presLayoutVars>
      </dgm:prSet>
      <dgm:spPr/>
    </dgm:pt>
    <dgm:pt modelId="{DA7EB179-D3CC-4680-AD5F-9DE756CCDAC2}" type="pres">
      <dgm:prSet presAssocID="{65589F55-D767-427C-86D7-8FBD0A52DD7A}" presName="compNode" presStyleCnt="0"/>
      <dgm:spPr/>
    </dgm:pt>
    <dgm:pt modelId="{9ECAB338-B36D-44DB-A29A-0CE829C66D68}" type="pres">
      <dgm:prSet presAssocID="{65589F55-D767-427C-86D7-8FBD0A52DD7A}" presName="iconBgRect" presStyleLbl="bgShp" presStyleIdx="0" presStyleCnt="3"/>
      <dgm:spPr/>
    </dgm:pt>
    <dgm:pt modelId="{AC174A14-688E-43F5-8371-80CBE4B97B20}" type="pres">
      <dgm:prSet presAssocID="{65589F55-D767-427C-86D7-8FBD0A52DD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"/>
        </a:ext>
      </dgm:extLst>
    </dgm:pt>
    <dgm:pt modelId="{85C428B5-1B7C-4AC3-9FFA-A21078CD57D5}" type="pres">
      <dgm:prSet presAssocID="{65589F55-D767-427C-86D7-8FBD0A52DD7A}" presName="spaceRect" presStyleCnt="0"/>
      <dgm:spPr/>
    </dgm:pt>
    <dgm:pt modelId="{CEB77DDD-A401-49AE-BE5D-5DBD3CF555AA}" type="pres">
      <dgm:prSet presAssocID="{65589F55-D767-427C-86D7-8FBD0A52DD7A}" presName="textRect" presStyleLbl="revTx" presStyleIdx="0" presStyleCnt="3">
        <dgm:presLayoutVars>
          <dgm:chMax val="1"/>
          <dgm:chPref val="1"/>
        </dgm:presLayoutVars>
      </dgm:prSet>
      <dgm:spPr/>
    </dgm:pt>
    <dgm:pt modelId="{1EE8526E-43A8-4738-898D-FD032C112503}" type="pres">
      <dgm:prSet presAssocID="{675532DC-57FD-44FC-B573-957924458AFB}" presName="sibTrans" presStyleCnt="0"/>
      <dgm:spPr/>
    </dgm:pt>
    <dgm:pt modelId="{3AF91D7C-BBF5-469C-9170-D692B7F8AF8F}" type="pres">
      <dgm:prSet presAssocID="{A47B0FFD-7652-43B7-889A-0A6F3354959F}" presName="compNode" presStyleCnt="0"/>
      <dgm:spPr/>
    </dgm:pt>
    <dgm:pt modelId="{9DB44C0B-A644-426C-9312-AA10A23B0A3F}" type="pres">
      <dgm:prSet presAssocID="{A47B0FFD-7652-43B7-889A-0A6F3354959F}" presName="iconBgRect" presStyleLbl="bgShp" presStyleIdx="1" presStyleCnt="3"/>
      <dgm:spPr/>
    </dgm:pt>
    <dgm:pt modelId="{35D7154B-20C9-47A0-9323-EECFFF90B797}" type="pres">
      <dgm:prSet presAssocID="{A47B0FFD-7652-43B7-889A-0A6F335495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"/>
        </a:ext>
      </dgm:extLst>
    </dgm:pt>
    <dgm:pt modelId="{81BC6810-9EBC-4C19-9E18-375039E45C11}" type="pres">
      <dgm:prSet presAssocID="{A47B0FFD-7652-43B7-889A-0A6F3354959F}" presName="spaceRect" presStyleCnt="0"/>
      <dgm:spPr/>
    </dgm:pt>
    <dgm:pt modelId="{B163F7A6-774E-45F2-805C-75845037FF89}" type="pres">
      <dgm:prSet presAssocID="{A47B0FFD-7652-43B7-889A-0A6F3354959F}" presName="textRect" presStyleLbl="revTx" presStyleIdx="1" presStyleCnt="3">
        <dgm:presLayoutVars>
          <dgm:chMax val="1"/>
          <dgm:chPref val="1"/>
        </dgm:presLayoutVars>
      </dgm:prSet>
      <dgm:spPr/>
    </dgm:pt>
    <dgm:pt modelId="{F5EE20FE-9409-4F7E-A9AE-84D1B97F185D}" type="pres">
      <dgm:prSet presAssocID="{3AE94CD5-5A2B-4D78-B2F8-59640930FAFC}" presName="sibTrans" presStyleCnt="0"/>
      <dgm:spPr/>
    </dgm:pt>
    <dgm:pt modelId="{B694E5CF-5552-44D6-9801-0F321185D419}" type="pres">
      <dgm:prSet presAssocID="{FB8DA055-9763-4FC9-8A4F-7E6E6C1685A0}" presName="compNode" presStyleCnt="0"/>
      <dgm:spPr/>
    </dgm:pt>
    <dgm:pt modelId="{1F9BDD6C-4647-450A-A016-88A73E5945E2}" type="pres">
      <dgm:prSet presAssocID="{FB8DA055-9763-4FC9-8A4F-7E6E6C1685A0}" presName="iconBgRect" presStyleLbl="bgShp" presStyleIdx="2" presStyleCnt="3"/>
      <dgm:spPr/>
    </dgm:pt>
    <dgm:pt modelId="{1130A9FE-2263-4239-A9AC-CFB51B267EDC}" type="pres">
      <dgm:prSet presAssocID="{FB8DA055-9763-4FC9-8A4F-7E6E6C1685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 Dashboard"/>
        </a:ext>
      </dgm:extLst>
    </dgm:pt>
    <dgm:pt modelId="{8EADF91E-374A-4D5B-945E-AD5794F7949E}" type="pres">
      <dgm:prSet presAssocID="{FB8DA055-9763-4FC9-8A4F-7E6E6C1685A0}" presName="spaceRect" presStyleCnt="0"/>
      <dgm:spPr/>
    </dgm:pt>
    <dgm:pt modelId="{7B4CDA27-9E75-447D-BFD0-53599B4C664D}" type="pres">
      <dgm:prSet presAssocID="{FB8DA055-9763-4FC9-8A4F-7E6E6C1685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0CFF25-43E2-4118-9852-8E4B64169A8B}" type="presOf" srcId="{A47B0FFD-7652-43B7-889A-0A6F3354959F}" destId="{B163F7A6-774E-45F2-805C-75845037FF89}" srcOrd="0" destOrd="0" presId="urn:microsoft.com/office/officeart/2018/5/layout/IconCircleLabelList"/>
    <dgm:cxn modelId="{7C281E55-0EDD-4BFA-909C-DFE253C75EC1}" type="presOf" srcId="{16DB7E7B-DEE1-43F2-9DE7-E9B2DBC363DC}" destId="{D1648076-A120-46E6-A886-3D95EA65D315}" srcOrd="0" destOrd="0" presId="urn:microsoft.com/office/officeart/2018/5/layout/IconCircleLabelList"/>
    <dgm:cxn modelId="{97159587-4401-4B34-8CC4-A0003BBA5DCC}" type="presOf" srcId="{FB8DA055-9763-4FC9-8A4F-7E6E6C1685A0}" destId="{7B4CDA27-9E75-447D-BFD0-53599B4C664D}" srcOrd="0" destOrd="0" presId="urn:microsoft.com/office/officeart/2018/5/layout/IconCircleLabelList"/>
    <dgm:cxn modelId="{A50A37CB-3019-4906-A79A-D6F766639885}" type="presOf" srcId="{65589F55-D767-427C-86D7-8FBD0A52DD7A}" destId="{CEB77DDD-A401-49AE-BE5D-5DBD3CF555AA}" srcOrd="0" destOrd="0" presId="urn:microsoft.com/office/officeart/2018/5/layout/IconCircleLabelList"/>
    <dgm:cxn modelId="{81CC06CF-8E07-4B36-A6AD-6D7F0D371A02}" srcId="{16DB7E7B-DEE1-43F2-9DE7-E9B2DBC363DC}" destId="{FB8DA055-9763-4FC9-8A4F-7E6E6C1685A0}" srcOrd="2" destOrd="0" parTransId="{0C6BBEF2-BC44-475E-93CF-3876349E3DE9}" sibTransId="{347712BA-94FE-4DE3-B7F5-C2BB69387A79}"/>
    <dgm:cxn modelId="{C70FBFD7-99EB-4A14-83A8-2D7F2DFAD1D8}" srcId="{16DB7E7B-DEE1-43F2-9DE7-E9B2DBC363DC}" destId="{65589F55-D767-427C-86D7-8FBD0A52DD7A}" srcOrd="0" destOrd="0" parTransId="{520AD731-16C4-41EB-A338-A6BC9FF9AB9A}" sibTransId="{675532DC-57FD-44FC-B573-957924458AFB}"/>
    <dgm:cxn modelId="{836DF4E1-A6D6-4C29-9806-46E3DABA8EA1}" srcId="{16DB7E7B-DEE1-43F2-9DE7-E9B2DBC363DC}" destId="{A47B0FFD-7652-43B7-889A-0A6F3354959F}" srcOrd="1" destOrd="0" parTransId="{1F0CA9EF-D624-476C-890C-6D0E4C550CED}" sibTransId="{3AE94CD5-5A2B-4D78-B2F8-59640930FAFC}"/>
    <dgm:cxn modelId="{8493D3A4-FA01-4308-A4B0-87111E6130D9}" type="presParOf" srcId="{D1648076-A120-46E6-A886-3D95EA65D315}" destId="{DA7EB179-D3CC-4680-AD5F-9DE756CCDAC2}" srcOrd="0" destOrd="0" presId="urn:microsoft.com/office/officeart/2018/5/layout/IconCircleLabelList"/>
    <dgm:cxn modelId="{A74AFE27-EEE0-4464-A2E2-C1C566425450}" type="presParOf" srcId="{DA7EB179-D3CC-4680-AD5F-9DE756CCDAC2}" destId="{9ECAB338-B36D-44DB-A29A-0CE829C66D68}" srcOrd="0" destOrd="0" presId="urn:microsoft.com/office/officeart/2018/5/layout/IconCircleLabelList"/>
    <dgm:cxn modelId="{B3425CD0-C2C4-4AE2-B6FC-65EDACD556BA}" type="presParOf" srcId="{DA7EB179-D3CC-4680-AD5F-9DE756CCDAC2}" destId="{AC174A14-688E-43F5-8371-80CBE4B97B20}" srcOrd="1" destOrd="0" presId="urn:microsoft.com/office/officeart/2018/5/layout/IconCircleLabelList"/>
    <dgm:cxn modelId="{CD3CC543-362A-4D9C-A30C-DA264520D954}" type="presParOf" srcId="{DA7EB179-D3CC-4680-AD5F-9DE756CCDAC2}" destId="{85C428B5-1B7C-4AC3-9FFA-A21078CD57D5}" srcOrd="2" destOrd="0" presId="urn:microsoft.com/office/officeart/2018/5/layout/IconCircleLabelList"/>
    <dgm:cxn modelId="{683ABFBC-A899-4198-9DF7-A4DA904A09C2}" type="presParOf" srcId="{DA7EB179-D3CC-4680-AD5F-9DE756CCDAC2}" destId="{CEB77DDD-A401-49AE-BE5D-5DBD3CF555AA}" srcOrd="3" destOrd="0" presId="urn:microsoft.com/office/officeart/2018/5/layout/IconCircleLabelList"/>
    <dgm:cxn modelId="{FD8E1944-60EE-4B39-95CD-6D6A75E9D7A2}" type="presParOf" srcId="{D1648076-A120-46E6-A886-3D95EA65D315}" destId="{1EE8526E-43A8-4738-898D-FD032C112503}" srcOrd="1" destOrd="0" presId="urn:microsoft.com/office/officeart/2018/5/layout/IconCircleLabelList"/>
    <dgm:cxn modelId="{29A7AAB5-9BD3-477A-BB77-48B439ABBA75}" type="presParOf" srcId="{D1648076-A120-46E6-A886-3D95EA65D315}" destId="{3AF91D7C-BBF5-469C-9170-D692B7F8AF8F}" srcOrd="2" destOrd="0" presId="urn:microsoft.com/office/officeart/2018/5/layout/IconCircleLabelList"/>
    <dgm:cxn modelId="{F7748A62-FB05-4E27-AAC5-93537BC533D9}" type="presParOf" srcId="{3AF91D7C-BBF5-469C-9170-D692B7F8AF8F}" destId="{9DB44C0B-A644-426C-9312-AA10A23B0A3F}" srcOrd="0" destOrd="0" presId="urn:microsoft.com/office/officeart/2018/5/layout/IconCircleLabelList"/>
    <dgm:cxn modelId="{4F44A6A2-708A-40A0-B394-D38203113432}" type="presParOf" srcId="{3AF91D7C-BBF5-469C-9170-D692B7F8AF8F}" destId="{35D7154B-20C9-47A0-9323-EECFFF90B797}" srcOrd="1" destOrd="0" presId="urn:microsoft.com/office/officeart/2018/5/layout/IconCircleLabelList"/>
    <dgm:cxn modelId="{40AD011D-6F3A-48CB-9B57-9F565B77E83C}" type="presParOf" srcId="{3AF91D7C-BBF5-469C-9170-D692B7F8AF8F}" destId="{81BC6810-9EBC-4C19-9E18-375039E45C11}" srcOrd="2" destOrd="0" presId="urn:microsoft.com/office/officeart/2018/5/layout/IconCircleLabelList"/>
    <dgm:cxn modelId="{0C41B59F-9631-410F-AE9E-78754FDEE20F}" type="presParOf" srcId="{3AF91D7C-BBF5-469C-9170-D692B7F8AF8F}" destId="{B163F7A6-774E-45F2-805C-75845037FF89}" srcOrd="3" destOrd="0" presId="urn:microsoft.com/office/officeart/2018/5/layout/IconCircleLabelList"/>
    <dgm:cxn modelId="{1BF88B27-F7F5-42FD-922D-9C6F122D94B1}" type="presParOf" srcId="{D1648076-A120-46E6-A886-3D95EA65D315}" destId="{F5EE20FE-9409-4F7E-A9AE-84D1B97F185D}" srcOrd="3" destOrd="0" presId="urn:microsoft.com/office/officeart/2018/5/layout/IconCircleLabelList"/>
    <dgm:cxn modelId="{4423125C-8F75-47AC-97AE-8A6BE66D9519}" type="presParOf" srcId="{D1648076-A120-46E6-A886-3D95EA65D315}" destId="{B694E5CF-5552-44D6-9801-0F321185D419}" srcOrd="4" destOrd="0" presId="urn:microsoft.com/office/officeart/2018/5/layout/IconCircleLabelList"/>
    <dgm:cxn modelId="{AF16CE5C-5398-4C4B-AE97-2C68751D3AE0}" type="presParOf" srcId="{B694E5CF-5552-44D6-9801-0F321185D419}" destId="{1F9BDD6C-4647-450A-A016-88A73E5945E2}" srcOrd="0" destOrd="0" presId="urn:microsoft.com/office/officeart/2018/5/layout/IconCircleLabelList"/>
    <dgm:cxn modelId="{B980CE6D-C785-4E06-93B6-10EE0FC08528}" type="presParOf" srcId="{B694E5CF-5552-44D6-9801-0F321185D419}" destId="{1130A9FE-2263-4239-A9AC-CFB51B267EDC}" srcOrd="1" destOrd="0" presId="urn:microsoft.com/office/officeart/2018/5/layout/IconCircleLabelList"/>
    <dgm:cxn modelId="{7D42EAB8-1974-4DCB-B43B-E4329E01EDDC}" type="presParOf" srcId="{B694E5CF-5552-44D6-9801-0F321185D419}" destId="{8EADF91E-374A-4D5B-945E-AD5794F7949E}" srcOrd="2" destOrd="0" presId="urn:microsoft.com/office/officeart/2018/5/layout/IconCircleLabelList"/>
    <dgm:cxn modelId="{0B5CC515-7BA5-45E2-B2C3-245671FC9F7B}" type="presParOf" srcId="{B694E5CF-5552-44D6-9801-0F321185D419}" destId="{7B4CDA27-9E75-447D-BFD0-53599B4C66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870111-DE90-49BA-86AE-6EDE3B42B5F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E9EFFB-9D66-4953-ACDB-5BACDE2B18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insights into member trends</a:t>
          </a:r>
        </a:p>
      </dgm:t>
    </dgm:pt>
    <dgm:pt modelId="{5C70109B-50EF-4C40-8D25-DEC64DC08067}" type="parTrans" cxnId="{BFD9FF29-A8CC-48C6-94B2-8B91B5DB662C}">
      <dgm:prSet/>
      <dgm:spPr/>
      <dgm:t>
        <a:bodyPr/>
        <a:lstStyle/>
        <a:p>
          <a:endParaRPr lang="en-US"/>
        </a:p>
      </dgm:t>
    </dgm:pt>
    <dgm:pt modelId="{382D0DE0-BE15-4D42-9AD0-D74EBC14C8B5}" type="sibTrans" cxnId="{BFD9FF29-A8CC-48C6-94B2-8B91B5DB662C}">
      <dgm:prSet/>
      <dgm:spPr/>
      <dgm:t>
        <a:bodyPr/>
        <a:lstStyle/>
        <a:p>
          <a:endParaRPr lang="en-US"/>
        </a:p>
      </dgm:t>
    </dgm:pt>
    <dgm:pt modelId="{3228DDFD-6138-4A10-A6E7-BD49D5A48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Preparing for future months/long-term future</a:t>
          </a:r>
        </a:p>
      </dgm:t>
    </dgm:pt>
    <dgm:pt modelId="{2FFB3F38-7CE8-422B-9F6B-A7E8457E0CF8}" type="parTrans" cxnId="{E0BCF7E6-4B80-4AA9-BCC0-AC6945C30569}">
      <dgm:prSet/>
      <dgm:spPr/>
      <dgm:t>
        <a:bodyPr/>
        <a:lstStyle/>
        <a:p>
          <a:endParaRPr lang="en-US"/>
        </a:p>
      </dgm:t>
    </dgm:pt>
    <dgm:pt modelId="{0C3E8B2D-5EE7-453A-A804-5FADCE201D19}" type="sibTrans" cxnId="{E0BCF7E6-4B80-4AA9-BCC0-AC6945C30569}">
      <dgm:prSet/>
      <dgm:spPr/>
      <dgm:t>
        <a:bodyPr/>
        <a:lstStyle/>
        <a:p>
          <a:endParaRPr lang="en-US"/>
        </a:p>
      </dgm:t>
    </dgm:pt>
    <dgm:pt modelId="{B1A96F7F-00D1-4232-A552-19EFB318C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Determine the impact that Usage and Demand have on each other</a:t>
          </a:r>
        </a:p>
      </dgm:t>
    </dgm:pt>
    <dgm:pt modelId="{B4BF3409-8B8E-427F-A37C-452473C74437}" type="parTrans" cxnId="{51D04D55-97CB-45F3-B55B-536C34FCCB80}">
      <dgm:prSet/>
      <dgm:spPr/>
      <dgm:t>
        <a:bodyPr/>
        <a:lstStyle/>
        <a:p>
          <a:endParaRPr lang="en-US"/>
        </a:p>
      </dgm:t>
    </dgm:pt>
    <dgm:pt modelId="{6A555F64-D3AE-4E88-AC7E-229A53DFBEFB}" type="sibTrans" cxnId="{51D04D55-97CB-45F3-B55B-536C34FCCB80}">
      <dgm:prSet/>
      <dgm:spPr/>
      <dgm:t>
        <a:bodyPr/>
        <a:lstStyle/>
        <a:p>
          <a:endParaRPr lang="en-US"/>
        </a:p>
      </dgm:t>
    </dgm:pt>
    <dgm:pt modelId="{DA415E06-AF7B-4C45-AA7A-783E41BB4F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gain a better understanding of operations, in turn helping members receive better services</a:t>
          </a:r>
        </a:p>
      </dgm:t>
    </dgm:pt>
    <dgm:pt modelId="{2DA01796-5521-4D93-A7AC-59A98EE56802}" type="parTrans" cxnId="{E3371288-FAC0-47FA-8000-E4ABED740480}">
      <dgm:prSet/>
      <dgm:spPr/>
      <dgm:t>
        <a:bodyPr/>
        <a:lstStyle/>
        <a:p>
          <a:endParaRPr lang="en-US"/>
        </a:p>
      </dgm:t>
    </dgm:pt>
    <dgm:pt modelId="{B8EABE48-0184-4806-BE1C-F312DEDD4AC4}" type="sibTrans" cxnId="{E3371288-FAC0-47FA-8000-E4ABED740480}">
      <dgm:prSet/>
      <dgm:spPr/>
      <dgm:t>
        <a:bodyPr/>
        <a:lstStyle/>
        <a:p>
          <a:endParaRPr lang="en-US"/>
        </a:p>
      </dgm:t>
    </dgm:pt>
    <dgm:pt modelId="{815061AA-6BB0-4791-A774-7ADADF968C12}" type="pres">
      <dgm:prSet presAssocID="{B6870111-DE90-49BA-86AE-6EDE3B42B5FF}" presName="root" presStyleCnt="0">
        <dgm:presLayoutVars>
          <dgm:dir/>
          <dgm:resizeHandles val="exact"/>
        </dgm:presLayoutVars>
      </dgm:prSet>
      <dgm:spPr/>
    </dgm:pt>
    <dgm:pt modelId="{0576AE36-EBE7-4E14-BC90-8BF5BFE8ECA5}" type="pres">
      <dgm:prSet presAssocID="{F4E9EFFB-9D66-4953-ACDB-5BACDE2B18FE}" presName="compNode" presStyleCnt="0"/>
      <dgm:spPr/>
    </dgm:pt>
    <dgm:pt modelId="{4ED366BE-C7C4-4C40-A3D2-3FCAC426A07D}" type="pres">
      <dgm:prSet presAssocID="{F4E9EFFB-9D66-4953-ACDB-5BACDE2B18FE}" presName="bgRect" presStyleLbl="bgShp" presStyleIdx="0" presStyleCnt="4"/>
      <dgm:spPr/>
    </dgm:pt>
    <dgm:pt modelId="{3165DF5A-6044-4A41-9395-D11973011F21}" type="pres">
      <dgm:prSet presAssocID="{F4E9EFFB-9D66-4953-ACDB-5BACDE2B18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C0837B8-B762-473B-BF2E-E1C9A2781F3A}" type="pres">
      <dgm:prSet presAssocID="{F4E9EFFB-9D66-4953-ACDB-5BACDE2B18FE}" presName="spaceRect" presStyleCnt="0"/>
      <dgm:spPr/>
    </dgm:pt>
    <dgm:pt modelId="{012B3CD5-640B-4A2F-82E7-BEFAFE2D82FE}" type="pres">
      <dgm:prSet presAssocID="{F4E9EFFB-9D66-4953-ACDB-5BACDE2B18FE}" presName="parTx" presStyleLbl="revTx" presStyleIdx="0" presStyleCnt="4">
        <dgm:presLayoutVars>
          <dgm:chMax val="0"/>
          <dgm:chPref val="0"/>
        </dgm:presLayoutVars>
      </dgm:prSet>
      <dgm:spPr/>
    </dgm:pt>
    <dgm:pt modelId="{6C70EDE4-F055-44B0-A61F-869B5FB875DA}" type="pres">
      <dgm:prSet presAssocID="{382D0DE0-BE15-4D42-9AD0-D74EBC14C8B5}" presName="sibTrans" presStyleCnt="0"/>
      <dgm:spPr/>
    </dgm:pt>
    <dgm:pt modelId="{07F8DFD0-FED5-4614-95FC-9879C3DC2585}" type="pres">
      <dgm:prSet presAssocID="{3228DDFD-6138-4A10-A6E7-BD49D5A48F73}" presName="compNode" presStyleCnt="0"/>
      <dgm:spPr/>
    </dgm:pt>
    <dgm:pt modelId="{A6220F25-0286-47A3-B798-484303F1C7BE}" type="pres">
      <dgm:prSet presAssocID="{3228DDFD-6138-4A10-A6E7-BD49D5A48F73}" presName="bgRect" presStyleLbl="bgShp" presStyleIdx="1" presStyleCnt="4"/>
      <dgm:spPr/>
    </dgm:pt>
    <dgm:pt modelId="{C1E3B694-CCAB-41E6-A914-A82297216FD2}" type="pres">
      <dgm:prSet presAssocID="{3228DDFD-6138-4A10-A6E7-BD49D5A48F7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F8D85DDD-6115-4CFB-8EA1-0FA1C2436D18}" type="pres">
      <dgm:prSet presAssocID="{3228DDFD-6138-4A10-A6E7-BD49D5A48F73}" presName="spaceRect" presStyleCnt="0"/>
      <dgm:spPr/>
    </dgm:pt>
    <dgm:pt modelId="{FE33F744-9249-4798-990E-47656004CD7A}" type="pres">
      <dgm:prSet presAssocID="{3228DDFD-6138-4A10-A6E7-BD49D5A48F73}" presName="parTx" presStyleLbl="revTx" presStyleIdx="1" presStyleCnt="4">
        <dgm:presLayoutVars>
          <dgm:chMax val="0"/>
          <dgm:chPref val="0"/>
        </dgm:presLayoutVars>
      </dgm:prSet>
      <dgm:spPr/>
    </dgm:pt>
    <dgm:pt modelId="{5B23A879-D7F5-4989-BFA0-28893488039B}" type="pres">
      <dgm:prSet presAssocID="{0C3E8B2D-5EE7-453A-A804-5FADCE201D19}" presName="sibTrans" presStyleCnt="0"/>
      <dgm:spPr/>
    </dgm:pt>
    <dgm:pt modelId="{9A784D5B-677F-4297-962A-49D43D28D424}" type="pres">
      <dgm:prSet presAssocID="{B1A96F7F-00D1-4232-A552-19EFB318CF09}" presName="compNode" presStyleCnt="0"/>
      <dgm:spPr/>
    </dgm:pt>
    <dgm:pt modelId="{940246EB-A95A-455E-809F-A2E9814EB1B6}" type="pres">
      <dgm:prSet presAssocID="{B1A96F7F-00D1-4232-A552-19EFB318CF09}" presName="bgRect" presStyleLbl="bgShp" presStyleIdx="2" presStyleCnt="4"/>
      <dgm:spPr/>
    </dgm:pt>
    <dgm:pt modelId="{E2820006-5EA5-40B8-A1C7-697BCDF46B20}" type="pres">
      <dgm:prSet presAssocID="{B1A96F7F-00D1-4232-A552-19EFB318CF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9C4860-4E73-43BA-92F8-F2330B4561E3}" type="pres">
      <dgm:prSet presAssocID="{B1A96F7F-00D1-4232-A552-19EFB318CF09}" presName="spaceRect" presStyleCnt="0"/>
      <dgm:spPr/>
    </dgm:pt>
    <dgm:pt modelId="{2676A108-A72B-406D-9301-710B499AA0D1}" type="pres">
      <dgm:prSet presAssocID="{B1A96F7F-00D1-4232-A552-19EFB318CF09}" presName="parTx" presStyleLbl="revTx" presStyleIdx="2" presStyleCnt="4">
        <dgm:presLayoutVars>
          <dgm:chMax val="0"/>
          <dgm:chPref val="0"/>
        </dgm:presLayoutVars>
      </dgm:prSet>
      <dgm:spPr/>
    </dgm:pt>
    <dgm:pt modelId="{7714C8A9-559A-4C97-B3E0-1B0608399A79}" type="pres">
      <dgm:prSet presAssocID="{6A555F64-D3AE-4E88-AC7E-229A53DFBEFB}" presName="sibTrans" presStyleCnt="0"/>
      <dgm:spPr/>
    </dgm:pt>
    <dgm:pt modelId="{44C4C20D-7B71-4F57-87C1-08EEAD38A7B0}" type="pres">
      <dgm:prSet presAssocID="{DA415E06-AF7B-4C45-AA7A-783E41BB4F2D}" presName="compNode" presStyleCnt="0"/>
      <dgm:spPr/>
    </dgm:pt>
    <dgm:pt modelId="{1FC3CF20-46E6-4A3D-BD02-80FFEB11FD02}" type="pres">
      <dgm:prSet presAssocID="{DA415E06-AF7B-4C45-AA7A-783E41BB4F2D}" presName="bgRect" presStyleLbl="bgShp" presStyleIdx="3" presStyleCnt="4"/>
      <dgm:spPr/>
    </dgm:pt>
    <dgm:pt modelId="{0534976A-539D-4014-9642-F19CE37CF23E}" type="pres">
      <dgm:prSet presAssocID="{DA415E06-AF7B-4C45-AA7A-783E41BB4F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E633D74-B5EB-451C-8CDE-7F1EC16E0029}" type="pres">
      <dgm:prSet presAssocID="{DA415E06-AF7B-4C45-AA7A-783E41BB4F2D}" presName="spaceRect" presStyleCnt="0"/>
      <dgm:spPr/>
    </dgm:pt>
    <dgm:pt modelId="{7AA63A85-19CD-4AAC-ABDF-B935C9AF91E0}" type="pres">
      <dgm:prSet presAssocID="{DA415E06-AF7B-4C45-AA7A-783E41BB4F2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B9D40E-8D37-47EF-841F-C8470F1C1AC6}" type="presOf" srcId="{DA415E06-AF7B-4C45-AA7A-783E41BB4F2D}" destId="{7AA63A85-19CD-4AAC-ABDF-B935C9AF91E0}" srcOrd="0" destOrd="0" presId="urn:microsoft.com/office/officeart/2018/2/layout/IconVerticalSolidList"/>
    <dgm:cxn modelId="{91F2311E-587A-4BDD-94E9-792CB7822128}" type="presOf" srcId="{F4E9EFFB-9D66-4953-ACDB-5BACDE2B18FE}" destId="{012B3CD5-640B-4A2F-82E7-BEFAFE2D82FE}" srcOrd="0" destOrd="0" presId="urn:microsoft.com/office/officeart/2018/2/layout/IconVerticalSolidList"/>
    <dgm:cxn modelId="{BFD9FF29-A8CC-48C6-94B2-8B91B5DB662C}" srcId="{B6870111-DE90-49BA-86AE-6EDE3B42B5FF}" destId="{F4E9EFFB-9D66-4953-ACDB-5BACDE2B18FE}" srcOrd="0" destOrd="0" parTransId="{5C70109B-50EF-4C40-8D25-DEC64DC08067}" sibTransId="{382D0DE0-BE15-4D42-9AD0-D74EBC14C8B5}"/>
    <dgm:cxn modelId="{51D04D55-97CB-45F3-B55B-536C34FCCB80}" srcId="{B6870111-DE90-49BA-86AE-6EDE3B42B5FF}" destId="{B1A96F7F-00D1-4232-A552-19EFB318CF09}" srcOrd="2" destOrd="0" parTransId="{B4BF3409-8B8E-427F-A37C-452473C74437}" sibTransId="{6A555F64-D3AE-4E88-AC7E-229A53DFBEFB}"/>
    <dgm:cxn modelId="{E3371288-FAC0-47FA-8000-E4ABED740480}" srcId="{B6870111-DE90-49BA-86AE-6EDE3B42B5FF}" destId="{DA415E06-AF7B-4C45-AA7A-783E41BB4F2D}" srcOrd="3" destOrd="0" parTransId="{2DA01796-5521-4D93-A7AC-59A98EE56802}" sibTransId="{B8EABE48-0184-4806-BE1C-F312DEDD4AC4}"/>
    <dgm:cxn modelId="{42C3618F-E58C-48D7-B255-0731B22599C8}" type="presOf" srcId="{B1A96F7F-00D1-4232-A552-19EFB318CF09}" destId="{2676A108-A72B-406D-9301-710B499AA0D1}" srcOrd="0" destOrd="0" presId="urn:microsoft.com/office/officeart/2018/2/layout/IconVerticalSolidList"/>
    <dgm:cxn modelId="{E0BCF7E6-4B80-4AA9-BCC0-AC6945C30569}" srcId="{B6870111-DE90-49BA-86AE-6EDE3B42B5FF}" destId="{3228DDFD-6138-4A10-A6E7-BD49D5A48F73}" srcOrd="1" destOrd="0" parTransId="{2FFB3F38-7CE8-422B-9F6B-A7E8457E0CF8}" sibTransId="{0C3E8B2D-5EE7-453A-A804-5FADCE201D19}"/>
    <dgm:cxn modelId="{11953BF0-D5AB-46DF-8ADC-2341B1E3BDB4}" type="presOf" srcId="{3228DDFD-6138-4A10-A6E7-BD49D5A48F73}" destId="{FE33F744-9249-4798-990E-47656004CD7A}" srcOrd="0" destOrd="0" presId="urn:microsoft.com/office/officeart/2018/2/layout/IconVerticalSolidList"/>
    <dgm:cxn modelId="{E99069F7-1058-4EAC-9D27-3CE3DF036582}" type="presOf" srcId="{B6870111-DE90-49BA-86AE-6EDE3B42B5FF}" destId="{815061AA-6BB0-4791-A774-7ADADF968C12}" srcOrd="0" destOrd="0" presId="urn:microsoft.com/office/officeart/2018/2/layout/IconVerticalSolidList"/>
    <dgm:cxn modelId="{30363D19-B078-45B4-A9E5-6FE58CD80E85}" type="presParOf" srcId="{815061AA-6BB0-4791-A774-7ADADF968C12}" destId="{0576AE36-EBE7-4E14-BC90-8BF5BFE8ECA5}" srcOrd="0" destOrd="0" presId="urn:microsoft.com/office/officeart/2018/2/layout/IconVerticalSolidList"/>
    <dgm:cxn modelId="{D473CC32-68FF-4F31-AD4E-EC47BB3CCF58}" type="presParOf" srcId="{0576AE36-EBE7-4E14-BC90-8BF5BFE8ECA5}" destId="{4ED366BE-C7C4-4C40-A3D2-3FCAC426A07D}" srcOrd="0" destOrd="0" presId="urn:microsoft.com/office/officeart/2018/2/layout/IconVerticalSolidList"/>
    <dgm:cxn modelId="{9E01A7B8-8336-4DAB-A373-20E2B0145048}" type="presParOf" srcId="{0576AE36-EBE7-4E14-BC90-8BF5BFE8ECA5}" destId="{3165DF5A-6044-4A41-9395-D11973011F21}" srcOrd="1" destOrd="0" presId="urn:microsoft.com/office/officeart/2018/2/layout/IconVerticalSolidList"/>
    <dgm:cxn modelId="{9401F5F9-0065-46AC-9DA6-6C6A94FA4D31}" type="presParOf" srcId="{0576AE36-EBE7-4E14-BC90-8BF5BFE8ECA5}" destId="{0C0837B8-B762-473B-BF2E-E1C9A2781F3A}" srcOrd="2" destOrd="0" presId="urn:microsoft.com/office/officeart/2018/2/layout/IconVerticalSolidList"/>
    <dgm:cxn modelId="{27C89670-DEA8-4475-85ED-5B412EA1DA4C}" type="presParOf" srcId="{0576AE36-EBE7-4E14-BC90-8BF5BFE8ECA5}" destId="{012B3CD5-640B-4A2F-82E7-BEFAFE2D82FE}" srcOrd="3" destOrd="0" presId="urn:microsoft.com/office/officeart/2018/2/layout/IconVerticalSolidList"/>
    <dgm:cxn modelId="{25E9F4F0-7D06-4786-8E82-EF44FB83DF9E}" type="presParOf" srcId="{815061AA-6BB0-4791-A774-7ADADF968C12}" destId="{6C70EDE4-F055-44B0-A61F-869B5FB875DA}" srcOrd="1" destOrd="0" presId="urn:microsoft.com/office/officeart/2018/2/layout/IconVerticalSolidList"/>
    <dgm:cxn modelId="{2B601A1A-DFE5-49FF-8366-B18A149C75F7}" type="presParOf" srcId="{815061AA-6BB0-4791-A774-7ADADF968C12}" destId="{07F8DFD0-FED5-4614-95FC-9879C3DC2585}" srcOrd="2" destOrd="0" presId="urn:microsoft.com/office/officeart/2018/2/layout/IconVerticalSolidList"/>
    <dgm:cxn modelId="{B411CEB0-630C-4C5D-83FF-646D14936016}" type="presParOf" srcId="{07F8DFD0-FED5-4614-95FC-9879C3DC2585}" destId="{A6220F25-0286-47A3-B798-484303F1C7BE}" srcOrd="0" destOrd="0" presId="urn:microsoft.com/office/officeart/2018/2/layout/IconVerticalSolidList"/>
    <dgm:cxn modelId="{2644EEA0-6CC3-484E-8B47-02D369287B35}" type="presParOf" srcId="{07F8DFD0-FED5-4614-95FC-9879C3DC2585}" destId="{C1E3B694-CCAB-41E6-A914-A82297216FD2}" srcOrd="1" destOrd="0" presId="urn:microsoft.com/office/officeart/2018/2/layout/IconVerticalSolidList"/>
    <dgm:cxn modelId="{F85BE309-4623-44F1-9090-7D12E702EA62}" type="presParOf" srcId="{07F8DFD0-FED5-4614-95FC-9879C3DC2585}" destId="{F8D85DDD-6115-4CFB-8EA1-0FA1C2436D18}" srcOrd="2" destOrd="0" presId="urn:microsoft.com/office/officeart/2018/2/layout/IconVerticalSolidList"/>
    <dgm:cxn modelId="{9EE7C560-D454-4778-803A-E52287A62D87}" type="presParOf" srcId="{07F8DFD0-FED5-4614-95FC-9879C3DC2585}" destId="{FE33F744-9249-4798-990E-47656004CD7A}" srcOrd="3" destOrd="0" presId="urn:microsoft.com/office/officeart/2018/2/layout/IconVerticalSolidList"/>
    <dgm:cxn modelId="{25C576E4-B6E6-4E0C-906A-8774DCD70902}" type="presParOf" srcId="{815061AA-6BB0-4791-A774-7ADADF968C12}" destId="{5B23A879-D7F5-4989-BFA0-28893488039B}" srcOrd="3" destOrd="0" presId="urn:microsoft.com/office/officeart/2018/2/layout/IconVerticalSolidList"/>
    <dgm:cxn modelId="{19FC3B91-A968-48A2-BCD7-C5ABA16F20E2}" type="presParOf" srcId="{815061AA-6BB0-4791-A774-7ADADF968C12}" destId="{9A784D5B-677F-4297-962A-49D43D28D424}" srcOrd="4" destOrd="0" presId="urn:microsoft.com/office/officeart/2018/2/layout/IconVerticalSolidList"/>
    <dgm:cxn modelId="{DA0A5E34-8C3E-42FB-A140-F8EEE0E0B18D}" type="presParOf" srcId="{9A784D5B-677F-4297-962A-49D43D28D424}" destId="{940246EB-A95A-455E-809F-A2E9814EB1B6}" srcOrd="0" destOrd="0" presId="urn:microsoft.com/office/officeart/2018/2/layout/IconVerticalSolidList"/>
    <dgm:cxn modelId="{27F6FFE7-A7C9-4E26-8196-766407BF051A}" type="presParOf" srcId="{9A784D5B-677F-4297-962A-49D43D28D424}" destId="{E2820006-5EA5-40B8-A1C7-697BCDF46B20}" srcOrd="1" destOrd="0" presId="urn:microsoft.com/office/officeart/2018/2/layout/IconVerticalSolidList"/>
    <dgm:cxn modelId="{4880D533-F9D0-466E-B036-963A248354C7}" type="presParOf" srcId="{9A784D5B-677F-4297-962A-49D43D28D424}" destId="{689C4860-4E73-43BA-92F8-F2330B4561E3}" srcOrd="2" destOrd="0" presId="urn:microsoft.com/office/officeart/2018/2/layout/IconVerticalSolidList"/>
    <dgm:cxn modelId="{953742F9-8ED7-4678-8836-7C99B94A21E9}" type="presParOf" srcId="{9A784D5B-677F-4297-962A-49D43D28D424}" destId="{2676A108-A72B-406D-9301-710B499AA0D1}" srcOrd="3" destOrd="0" presId="urn:microsoft.com/office/officeart/2018/2/layout/IconVerticalSolidList"/>
    <dgm:cxn modelId="{175ACA84-472A-4DD7-ABCC-AF11CA9154D5}" type="presParOf" srcId="{815061AA-6BB0-4791-A774-7ADADF968C12}" destId="{7714C8A9-559A-4C97-B3E0-1B0608399A79}" srcOrd="5" destOrd="0" presId="urn:microsoft.com/office/officeart/2018/2/layout/IconVerticalSolidList"/>
    <dgm:cxn modelId="{BA1E5426-B0CF-4FC6-AF42-D65D4D01B4CF}" type="presParOf" srcId="{815061AA-6BB0-4791-A774-7ADADF968C12}" destId="{44C4C20D-7B71-4F57-87C1-08EEAD38A7B0}" srcOrd="6" destOrd="0" presId="urn:microsoft.com/office/officeart/2018/2/layout/IconVerticalSolidList"/>
    <dgm:cxn modelId="{C690E7CB-7CCE-40AF-B6E7-61E34616955F}" type="presParOf" srcId="{44C4C20D-7B71-4F57-87C1-08EEAD38A7B0}" destId="{1FC3CF20-46E6-4A3D-BD02-80FFEB11FD02}" srcOrd="0" destOrd="0" presId="urn:microsoft.com/office/officeart/2018/2/layout/IconVerticalSolidList"/>
    <dgm:cxn modelId="{BC6FF5CC-31F3-489E-8576-CFFA58097CB9}" type="presParOf" srcId="{44C4C20D-7B71-4F57-87C1-08EEAD38A7B0}" destId="{0534976A-539D-4014-9642-F19CE37CF23E}" srcOrd="1" destOrd="0" presId="urn:microsoft.com/office/officeart/2018/2/layout/IconVerticalSolidList"/>
    <dgm:cxn modelId="{E7466D95-400E-4187-9D3A-F81F209991C6}" type="presParOf" srcId="{44C4C20D-7B71-4F57-87C1-08EEAD38A7B0}" destId="{AE633D74-B5EB-451C-8CDE-7F1EC16E0029}" srcOrd="2" destOrd="0" presId="urn:microsoft.com/office/officeart/2018/2/layout/IconVerticalSolidList"/>
    <dgm:cxn modelId="{65AA4DCC-4CE9-4845-B6AA-BDE2E96044DD}" type="presParOf" srcId="{44C4C20D-7B71-4F57-87C1-08EEAD38A7B0}" destId="{7AA63A85-19CD-4AAC-ABDF-B935C9AF91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0E2E8-FD60-49AB-A47B-AD6D5A4E0019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C9CC38-235B-4D45-A31B-61310066635E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Identifier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(15.61k unique values)</a:t>
          </a:r>
        </a:p>
      </dsp:txBody>
      <dsp:txXfrm>
        <a:off x="100682" y="2427484"/>
        <a:ext cx="2370489" cy="720000"/>
      </dsp:txXfrm>
    </dsp:sp>
    <dsp:sp modelId="{532402DC-8954-42EE-8B70-9DB955450636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55649-970A-4899-BD0C-3FB6C7E0C4D7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Usage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(Highest in Feb. ‘25)</a:t>
          </a:r>
        </a:p>
      </dsp:txBody>
      <dsp:txXfrm>
        <a:off x="2886007" y="2427484"/>
        <a:ext cx="2370489" cy="720000"/>
      </dsp:txXfrm>
    </dsp:sp>
    <dsp:sp modelId="{3F1B399A-8F51-4237-8DEF-38FE6E92C584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A8B28-8EBA-42EA-ABEC-BA685933212E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Demand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(Highest in Sept. ‘24)</a:t>
          </a:r>
        </a:p>
      </dsp:txBody>
      <dsp:txXfrm>
        <a:off x="5671332" y="2427484"/>
        <a:ext cx="2370489" cy="720000"/>
      </dsp:txXfrm>
    </dsp:sp>
    <dsp:sp modelId="{6F17AB6E-D360-4559-81F3-1A0CDA0635CB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D9696-9A2A-444D-8646-635200D22330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Year and Month</a:t>
          </a:r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AB338-B36D-44DB-A29A-0CE829C66D68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74A14-688E-43F5-8371-80CBE4B97B20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77DDD-A401-49AE-BE5D-5DBD3CF555AA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Python</a:t>
          </a:r>
        </a:p>
      </dsp:txBody>
      <dsp:txXfrm>
        <a:off x="93445" y="3018902"/>
        <a:ext cx="3206250" cy="720000"/>
      </dsp:txXfrm>
    </dsp:sp>
    <dsp:sp modelId="{9DB44C0B-A644-426C-9312-AA10A23B0A3F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7154B-20C9-47A0-9323-EECFFF90B797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3F7A6-774E-45F2-805C-75845037FF89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R</a:t>
          </a:r>
        </a:p>
      </dsp:txBody>
      <dsp:txXfrm>
        <a:off x="3860789" y="3018902"/>
        <a:ext cx="3206250" cy="720000"/>
      </dsp:txXfrm>
    </dsp:sp>
    <dsp:sp modelId="{1F9BDD6C-4647-450A-A016-88A73E5945E2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0A9FE-2263-4239-A9AC-CFB51B267EDC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4CDA27-9E75-447D-BFD0-53599B4C664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Power BI</a:t>
          </a:r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366BE-C7C4-4C40-A3D2-3FCAC426A07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65DF5A-6044-4A41-9395-D11973011F21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B3CD5-640B-4A2F-82E7-BEFAFE2D82FE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insights into member trends</a:t>
          </a:r>
        </a:p>
      </dsp:txBody>
      <dsp:txXfrm>
        <a:off x="1057183" y="1805"/>
        <a:ext cx="9458416" cy="915310"/>
      </dsp:txXfrm>
    </dsp:sp>
    <dsp:sp modelId="{A6220F25-0286-47A3-B798-484303F1C7B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3B694-CCAB-41E6-A914-A82297216FD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3F744-9249-4798-990E-47656004CD7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Preparing for future months/long-term future</a:t>
          </a:r>
        </a:p>
      </dsp:txBody>
      <dsp:txXfrm>
        <a:off x="1057183" y="1145944"/>
        <a:ext cx="9458416" cy="915310"/>
      </dsp:txXfrm>
    </dsp:sp>
    <dsp:sp modelId="{940246EB-A95A-455E-809F-A2E9814EB1B6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20006-5EA5-40B8-A1C7-697BCDF46B2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6A108-A72B-406D-9301-710B499AA0D1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Determine the impact that Usage and Demand have on each other</a:t>
          </a:r>
        </a:p>
      </dsp:txBody>
      <dsp:txXfrm>
        <a:off x="1057183" y="2290082"/>
        <a:ext cx="9458416" cy="915310"/>
      </dsp:txXfrm>
    </dsp:sp>
    <dsp:sp modelId="{1FC3CF20-46E6-4A3D-BD02-80FFEB11FD02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34976A-539D-4014-9642-F19CE37CF23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A63A85-19CD-4AAC-ABDF-B935C9AF91E0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Helps gain a better understanding of operations, in turn helping members receive better services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EB9C-8F21-44F5-8A5F-A59CCD5EF1F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DC489-233D-4C45-869C-48CDE48C6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7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DC489-233D-4C45-869C-48CDE48C61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8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3985-C40F-07C5-3AF0-479EF8FC9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1309E-E4DF-85ED-99C4-9E7D80A2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E324-7795-C90A-58EC-984ACE4C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ABA8C-1FD6-9D08-57A8-544AD9DD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EDD02-43F8-FC13-481B-7E70E86A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45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134B-E2E9-6A4F-83CD-00CE9EDE0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5B2FB-EA54-B1BF-0931-AB0B9E194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1C82-26BC-3602-E88A-C3E9C56D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0DEE-11E4-E303-2ED3-98CD67B7E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F873-4BA5-3E62-D4EB-45139708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C8D12-D549-16D3-C44B-DAD73D3BE8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24B0D-46CD-EE56-930B-F7242B9A3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A0B3-7712-79D2-05CD-44DEF1E7B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8D237-3981-8C41-366A-980FD2852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6EA2-4BBE-440D-E065-7402876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22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9E56-15A6-D5F5-C4FF-088F5AAF7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367D-D5E3-A893-6809-7FFD0742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99782-A8B6-9AA7-9D8C-AAB14153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A5F0-E233-2185-6B06-21C94718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D9B4B-B40B-F1C0-9137-C28A8C86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8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3F4CE-2A64-01DD-C7D1-4CD26111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834E3-F506-65A8-853C-7E75215D5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AF9D-9BA8-56C8-E720-2B6C5695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EFF7F-821C-A61A-5809-54942F78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F08E-0547-C126-4B23-2F9A27A2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B190-014D-A5FC-0B68-5D0CB058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8CBE9-027E-4145-BE61-62572ACB6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F6F0F-7E05-B1EB-B2C4-C9DC8CA43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BCB13-56B6-D423-6D46-8E044EEB0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94373-18BC-C861-F722-DB8C71E9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85A9D-3A05-3831-BF88-76997D4A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1D41-4156-62C4-DAA7-96C3511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80D01-3CF9-315F-BC4B-3BEE7C4A6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B59FF-5016-CAF9-3C03-7E81C1FBD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61A3B-A1D9-2B30-3F42-6F6C4C84FA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91302-3C5D-DDA1-1B95-38301E9F89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4495C-357B-986E-AF5F-ADE991E23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1FF75-9B51-1E9D-7936-71875B38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11E3C-497B-E9A8-D395-E39EA13B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2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0B57-0CE6-B0CD-02BD-D07F055B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ED405-7368-AA2B-E291-1235400C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224A7-877C-8B03-CFEE-3975BF88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DB346-8A8D-E6D7-F60F-F64DAD2A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57906-2AAA-DCE2-5FB7-8CC9337E6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B08E8-D203-4078-0293-AD5E09C5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09AAD-BE11-7E61-731C-E17CFEF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944-773F-01E3-DBE5-92778149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B1B1A-57BE-412C-CC6B-9F7CA846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0EB86-9891-2DC7-BF88-CB055DF31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DB0C-09E6-7A23-399E-C3FF98595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B8AD4-552C-3126-9B12-6B518603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D09C-4B44-F69F-FA65-E6F6BD6F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7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F53B-F475-818E-EBA0-51ED5DB6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7C337-19F4-988B-863F-2DE88D135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B6F06-5F42-444F-E976-AB27BBA4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8D634-7BC0-FE90-6DE6-5A593C4F0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E96F7-1E9D-8106-64EF-1C82006F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2BBCB-D4B7-613E-7E5E-613A409A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4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76F4D-8834-8A56-207A-E1B156E0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CB964-205B-0158-EDF5-92A2ED64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35FA3-66A9-B7ED-61E9-AB46A269D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3FD12-8526-4034-93E5-4B74C9564A73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7499-1718-A28A-2C3A-9F77B1AF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BE4F-8B42-4077-B7CD-586962BC6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B0587-4627-4BE9-A174-6A98F242F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calendar with pencil">
            <a:extLst>
              <a:ext uri="{FF2B5EF4-FFF2-40B4-BE49-F238E27FC236}">
                <a16:creationId xmlns:a16="http://schemas.microsoft.com/office/drawing/2014/main" id="{4A647F0A-93EF-05B6-25F3-E5ECAC2E58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09" r="-1" b="-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7CE9C4-6AA9-17E4-B580-CFD7F1EA7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Monthly Usage and Demand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51D5C-CC3F-2DFF-E136-F0C8F432F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By. Ethan Tornga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52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CE018-6025-33FE-03F1-712E8F14D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257" y="457200"/>
            <a:ext cx="1126748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0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DCEA35-C233-A90B-7376-4CA630239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93462"/>
            <a:ext cx="10905066" cy="44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17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633AE5-29A0-CB65-D99B-6BA0D0C0B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051" y="457200"/>
            <a:ext cx="100738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9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E502-FDE2-1C3C-2D00-DF42DE21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7B0135-A3C6-8835-2781-C307FA538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95081"/>
            <a:ext cx="8381311" cy="5344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F59127-4246-AB77-DC72-189BFF97C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997" y="535212"/>
            <a:ext cx="3082396" cy="578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2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1A4625-F386-D6A4-7CA5-33598722C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6347" y="457200"/>
            <a:ext cx="917930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9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9EBB-D9A5-3BA8-5968-45B078B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2E5A2C-350F-79CC-F096-673FC4309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608" y="186653"/>
            <a:ext cx="4356130" cy="64846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927635-B36B-B33A-88B2-697FD0B28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29" y="186653"/>
            <a:ext cx="4652063" cy="64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45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DCC5-ECBB-0B47-7627-8663D521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Forecasting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940CF1-5B94-54E0-7831-908D54E5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425" y="1825625"/>
            <a:ext cx="7053149" cy="4351338"/>
          </a:xfrm>
        </p:spPr>
      </p:pic>
    </p:spTree>
    <p:extLst>
      <p:ext uri="{BB962C8B-B14F-4D97-AF65-F5344CB8AC3E}">
        <p14:creationId xmlns:p14="http://schemas.microsoft.com/office/powerpoint/2010/main" val="176581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C92E6-C134-E6A4-785C-DF4E5AF2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26FC-5C90-0992-23CF-F6546AB2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 Forecasting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8CD7C5-2095-8457-A7DF-C0A122899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725" y="1825625"/>
            <a:ext cx="7022549" cy="4351338"/>
          </a:xfrm>
        </p:spPr>
      </p:pic>
    </p:spTree>
    <p:extLst>
      <p:ext uri="{BB962C8B-B14F-4D97-AF65-F5344CB8AC3E}">
        <p14:creationId xmlns:p14="http://schemas.microsoft.com/office/powerpoint/2010/main" val="291944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87F88-7899-78DA-B0F8-E4FEA4EC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 Forecasting (12 Month)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26E5C4-109D-3614-91CF-E1FE549E6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7092" y="1825625"/>
            <a:ext cx="7037815" cy="4351338"/>
          </a:xfrm>
        </p:spPr>
      </p:pic>
    </p:spTree>
    <p:extLst>
      <p:ext uri="{BB962C8B-B14F-4D97-AF65-F5344CB8AC3E}">
        <p14:creationId xmlns:p14="http://schemas.microsoft.com/office/powerpoint/2010/main" val="2452226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E7E27-7292-7CAF-D706-E560424C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1748-F56C-59B3-254E-CEDF9FA9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 Forecasting (12 Month)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C3348B-B6DB-A9F7-8BA6-9ED9049C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8389" y="1895975"/>
            <a:ext cx="7135221" cy="4210638"/>
          </a:xfrm>
        </p:spPr>
      </p:pic>
    </p:spTree>
    <p:extLst>
      <p:ext uri="{BB962C8B-B14F-4D97-AF65-F5344CB8AC3E}">
        <p14:creationId xmlns:p14="http://schemas.microsoft.com/office/powerpoint/2010/main" val="154986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42D6D-3304-5CB2-7086-87906CE0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BDE8B5-92A5-3BF8-AB6B-C4E5C56353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9782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319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7AA8-4FFC-36FD-E998-E59865B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 Forecasting (5 Years)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530B2-F2BD-8A59-7EEC-084DDB7F9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968" y="1895975"/>
            <a:ext cx="7078063" cy="4210638"/>
          </a:xfrm>
        </p:spPr>
      </p:pic>
    </p:spTree>
    <p:extLst>
      <p:ext uri="{BB962C8B-B14F-4D97-AF65-F5344CB8AC3E}">
        <p14:creationId xmlns:p14="http://schemas.microsoft.com/office/powerpoint/2010/main" val="284066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9E51-D398-036D-680B-2FC75225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0AF9-3F9D-C463-BB31-9A1AEE85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ETS Forecasting (5 Years)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D21F50-0110-0679-B31A-7C4596F2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231" y="1853106"/>
            <a:ext cx="7249537" cy="4296375"/>
          </a:xfrm>
        </p:spPr>
      </p:pic>
    </p:spTree>
    <p:extLst>
      <p:ext uri="{BB962C8B-B14F-4D97-AF65-F5344CB8AC3E}">
        <p14:creationId xmlns:p14="http://schemas.microsoft.com/office/powerpoint/2010/main" val="3745317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E38A-AC4F-A4B0-437A-4D33398C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Demand in 2024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EA63C2-0F25-9EC0-5027-7DD4945D5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1678" y="1504076"/>
            <a:ext cx="9148643" cy="5115709"/>
          </a:xfrm>
        </p:spPr>
      </p:pic>
    </p:spTree>
    <p:extLst>
      <p:ext uri="{BB962C8B-B14F-4D97-AF65-F5344CB8AC3E}">
        <p14:creationId xmlns:p14="http://schemas.microsoft.com/office/powerpoint/2010/main" val="398528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FCDD1-718C-C73C-058E-0FFD53F4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C7E5-0021-1D35-9ACD-F4B73F83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Demand in 2025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D01042-D290-4F56-020C-187D5611D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665" y="1690688"/>
            <a:ext cx="8618670" cy="4866577"/>
          </a:xfrm>
        </p:spPr>
      </p:pic>
    </p:spTree>
    <p:extLst>
      <p:ext uri="{BB962C8B-B14F-4D97-AF65-F5344CB8AC3E}">
        <p14:creationId xmlns:p14="http://schemas.microsoft.com/office/powerpoint/2010/main" val="86077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ABE1-CCF2-1E64-A86F-5770A133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Demand (Power BI)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C4001-A79E-01C5-0845-737D603BF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101" y="1825624"/>
            <a:ext cx="8669797" cy="4925167"/>
          </a:xfrm>
        </p:spPr>
      </p:pic>
    </p:spTree>
    <p:extLst>
      <p:ext uri="{BB962C8B-B14F-4D97-AF65-F5344CB8AC3E}">
        <p14:creationId xmlns:p14="http://schemas.microsoft.com/office/powerpoint/2010/main" val="1526675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E8A38-A65C-0A62-C8F3-495F7C42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Information Helpful?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1B0496-BE56-DCDC-1270-D66D7EC7EF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5283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2ABE8-8C3A-537F-2FC5-3384BDCF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159" y="381837"/>
            <a:ext cx="6311342" cy="3518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26E0-3ED9-885A-E4EC-DB0B0AFFE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159" y="4059533"/>
            <a:ext cx="6311342" cy="20775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Further Questions?</a:t>
            </a:r>
          </a:p>
        </p:txBody>
      </p:sp>
      <p:pic>
        <p:nvPicPr>
          <p:cNvPr id="9" name="Graphic 8" descr="Help">
            <a:extLst>
              <a:ext uri="{FF2B5EF4-FFF2-40B4-BE49-F238E27FC236}">
                <a16:creationId xmlns:a16="http://schemas.microsoft.com/office/drawing/2014/main" id="{E3752B47-76A7-4321-84C1-1788ECD5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0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C7F4A-58F9-B5E1-1689-6F8469521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FDB25F-62F7-881D-F537-7A661866F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762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30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E36A-A523-0150-3C5A-5CFC04F5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and Initial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8A1F7B-7A36-6D87-C063-32D93E3F7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73" y="1690688"/>
            <a:ext cx="5952053" cy="5060334"/>
          </a:xfrm>
        </p:spPr>
      </p:pic>
    </p:spTree>
    <p:extLst>
      <p:ext uri="{BB962C8B-B14F-4D97-AF65-F5344CB8AC3E}">
        <p14:creationId xmlns:p14="http://schemas.microsoft.com/office/powerpoint/2010/main" val="24835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BF041-B1DD-0326-F2E6-54A9B1F9F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60CE38-4317-0B87-1450-2A5368F6D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5566" y="467208"/>
            <a:ext cx="507947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03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5499B-71ED-4A33-E3AC-FA014225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Identifier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66FF9-A399-9FA2-5BD9-71E5A3368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893473"/>
            <a:ext cx="6553545" cy="50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4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F308-9039-F2F9-9D2D-5B8F7BE6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and Demand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E79758-340A-72B0-B4AE-1B668E346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575" y="1573743"/>
            <a:ext cx="8534850" cy="5284257"/>
          </a:xfrm>
        </p:spPr>
      </p:pic>
    </p:spTree>
    <p:extLst>
      <p:ext uri="{BB962C8B-B14F-4D97-AF65-F5344CB8AC3E}">
        <p14:creationId xmlns:p14="http://schemas.microsoft.com/office/powerpoint/2010/main" val="292469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C97F50-226C-46F1-2B22-29AEA2A7B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between Usage and Demand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FA17FE-1C0A-FA91-ED6C-3A9ED13D9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43840" y="1060613"/>
            <a:ext cx="7865679" cy="477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072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DDB5306-C264-8C1F-4375-415C608D5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148" y="457200"/>
            <a:ext cx="97837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4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5D89B150DD54DB94EAD807EFA5206" ma:contentTypeVersion="16" ma:contentTypeDescription="Create a new document." ma:contentTypeScope="" ma:versionID="2e5c8778ec6e55de393ae3f954b03176">
  <xsd:schema xmlns:xsd="http://www.w3.org/2001/XMLSchema" xmlns:xs="http://www.w3.org/2001/XMLSchema" xmlns:p="http://schemas.microsoft.com/office/2006/metadata/properties" xmlns:ns3="788b8254-c078-4106-a332-bc6417bdf19e" xmlns:ns4="9d694b7d-dcde-410b-a831-8ba4230c36a7" targetNamespace="http://schemas.microsoft.com/office/2006/metadata/properties" ma:root="true" ma:fieldsID="3a2871cee6ca85f7bc6923ffc7cb786c" ns3:_="" ns4:_="">
    <xsd:import namespace="788b8254-c078-4106-a332-bc6417bdf19e"/>
    <xsd:import namespace="9d694b7d-dcde-410b-a831-8ba4230c36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b8254-c078-4106-a332-bc6417bdf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4b7d-dcde-410b-a831-8ba4230c36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8b8254-c078-4106-a332-bc6417bdf19e" xsi:nil="true"/>
  </documentManagement>
</p:properties>
</file>

<file path=customXml/itemProps1.xml><?xml version="1.0" encoding="utf-8"?>
<ds:datastoreItem xmlns:ds="http://schemas.openxmlformats.org/officeDocument/2006/customXml" ds:itemID="{A1C3BDFC-5EBE-482D-8393-A2FA2B3E4D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b8254-c078-4106-a332-bc6417bdf19e"/>
    <ds:schemaRef ds:uri="9d694b7d-dcde-410b-a831-8ba4230c36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6F1CC9-D9EB-4CD2-B707-DE1AD65A3C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9D82C-D894-4A29-AC7F-73DE0FECBCE2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788b8254-c078-4106-a332-bc6417bdf19e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9d694b7d-dcde-410b-a831-8ba4230c36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163</Words>
  <Application>Microsoft Office PowerPoint</Application>
  <PresentationFormat>Widescreen</PresentationFormat>
  <Paragraphs>38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Monthly Usage and Demand Analysis</vt:lpstr>
      <vt:lpstr>The Data</vt:lpstr>
      <vt:lpstr>Analysis</vt:lpstr>
      <vt:lpstr>Loading and Initial Cleaning</vt:lpstr>
      <vt:lpstr>Data Cleaning</vt:lpstr>
      <vt:lpstr>Identifier Analysis</vt:lpstr>
      <vt:lpstr>Usage and Demand Statistics</vt:lpstr>
      <vt:lpstr>Correlation between Usage and Demand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ARIMA Forecasting</vt:lpstr>
      <vt:lpstr>ARIMA Forecasting</vt:lpstr>
      <vt:lpstr>ETS Forecasting (12 Month)</vt:lpstr>
      <vt:lpstr>ETS Forecasting (12 Month)</vt:lpstr>
      <vt:lpstr>ETS Forecasting (5 Years)</vt:lpstr>
      <vt:lpstr>ETS Forecasting (5 Years)</vt:lpstr>
      <vt:lpstr>Usage and Demand in 2024</vt:lpstr>
      <vt:lpstr>Usage and Demand in 2025</vt:lpstr>
      <vt:lpstr>Usage and Demand (Power BI)</vt:lpstr>
      <vt:lpstr>Why Is This Information Helpful?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Tornga, Ethan C</dc:creator>
  <cp:lastModifiedBy>Tornga, Ethan C</cp:lastModifiedBy>
  <cp:revision>2</cp:revision>
  <dcterms:created xsi:type="dcterms:W3CDTF">2025-06-01T21:38:01Z</dcterms:created>
  <dcterms:modified xsi:type="dcterms:W3CDTF">2025-06-01T22:52:33Z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0x0101002585D89B150DD54DB94EAD807EFA5206</vt:lpwstr>
  </property>
</Properties>
</file>