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3E26-888D-4319-B9A5-7C6E8B2BB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vs Waterfall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6A742-1EA8-4D02-AE2F-4A247191A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Ethan Townsend</a:t>
            </a:r>
          </a:p>
        </p:txBody>
      </p:sp>
    </p:spTree>
    <p:extLst>
      <p:ext uri="{BB962C8B-B14F-4D97-AF65-F5344CB8AC3E}">
        <p14:creationId xmlns:p14="http://schemas.microsoft.com/office/powerpoint/2010/main" val="288330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163B-1C00-4889-B46F-E434AB1E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Agile Methodology?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525B-26A1-413A-81A3-CFDA01894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Agile is the practice of continuously integrating and testing changes during the software development process. </a:t>
            </a:r>
          </a:p>
          <a:p>
            <a:r>
              <a:rPr lang="en-US" sz="2400" dirty="0"/>
              <a:t>In this methodology, creating and testing occur at the same time which is different from the Waterfall methodology. </a:t>
            </a:r>
          </a:p>
        </p:txBody>
      </p:sp>
    </p:spTree>
    <p:extLst>
      <p:ext uri="{BB962C8B-B14F-4D97-AF65-F5344CB8AC3E}">
        <p14:creationId xmlns:p14="http://schemas.microsoft.com/office/powerpoint/2010/main" val="144103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2D62-72AF-432E-B124-22B27E6D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Waterfall Methodology?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695B-41E2-4370-AB3F-1F61B55CE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waterfall methodology is sequential approach. This means that dev teams will only take one step at a time, and will not move on to the next step in the development process unless the previous/current step has been completed.  </a:t>
            </a:r>
          </a:p>
        </p:txBody>
      </p:sp>
    </p:spTree>
    <p:extLst>
      <p:ext uri="{BB962C8B-B14F-4D97-AF65-F5344CB8AC3E}">
        <p14:creationId xmlns:p14="http://schemas.microsoft.com/office/powerpoint/2010/main" val="18392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7A85-7F47-4F5B-A4AA-11FC4903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using Agile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8560-4240-4F07-8CEC-FF036C4A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Agile is better for including the client in the development process. </a:t>
            </a:r>
          </a:p>
          <a:p>
            <a:r>
              <a:rPr lang="en-US" sz="2400" dirty="0"/>
              <a:t>Agile is considerably faster than Waterfall because of how much more flexible it is, but does not compromise quality.</a:t>
            </a:r>
          </a:p>
          <a:p>
            <a:r>
              <a:rPr lang="en-US" sz="2400" dirty="0"/>
              <a:t>Agile dev teams are generally smaller than Waterfall teams. </a:t>
            </a:r>
          </a:p>
          <a:p>
            <a:r>
              <a:rPr lang="en-US" sz="2400" dirty="0"/>
              <a:t>Agile allows you to change plans on the fly based on changes that your client may want. </a:t>
            </a:r>
          </a:p>
        </p:txBody>
      </p:sp>
    </p:spTree>
    <p:extLst>
      <p:ext uri="{BB962C8B-B14F-4D97-AF65-F5344CB8AC3E}">
        <p14:creationId xmlns:p14="http://schemas.microsoft.com/office/powerpoint/2010/main" val="12657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FA1B-E050-45B9-BAB8-2E1C478E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7DB6-8337-4274-84DD-D870EFF2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Waterfall is easier to manage since everything happens in phases, each phase having specific goals and deliverables. </a:t>
            </a:r>
          </a:p>
          <a:p>
            <a:r>
              <a:rPr lang="en-US" sz="2400" dirty="0"/>
              <a:t>All project requirements are decided upon very early on, this helps avoid conflict/confusion later in the project.</a:t>
            </a:r>
          </a:p>
          <a:p>
            <a:r>
              <a:rPr lang="en-US" sz="2400" dirty="0"/>
              <a:t>Progress is easily tracked and measured </a:t>
            </a:r>
          </a:p>
          <a:p>
            <a:r>
              <a:rPr lang="en-US" sz="2400" dirty="0"/>
              <a:t>Waterfall produces quality software </a:t>
            </a:r>
          </a:p>
        </p:txBody>
      </p:sp>
    </p:spTree>
    <p:extLst>
      <p:ext uri="{BB962C8B-B14F-4D97-AF65-F5344CB8AC3E}">
        <p14:creationId xmlns:p14="http://schemas.microsoft.com/office/powerpoint/2010/main" val="297652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5B24-B772-44AB-9A1A-472C95FC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9919-A0CB-4C30-9F90-20A6C0CC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Agile might not be the best option for smaller projects.</a:t>
            </a:r>
          </a:p>
          <a:p>
            <a:r>
              <a:rPr lang="en-US" sz="2400" dirty="0"/>
              <a:t>Due to the nature of Agile, frequent refactoring may be needed.</a:t>
            </a:r>
          </a:p>
          <a:p>
            <a:r>
              <a:rPr lang="en-US" sz="2400" dirty="0"/>
              <a:t>Tracking progress in an Agile environment is harder since delivery comes in increments. </a:t>
            </a:r>
          </a:p>
        </p:txBody>
      </p:sp>
    </p:spTree>
    <p:extLst>
      <p:ext uri="{BB962C8B-B14F-4D97-AF65-F5344CB8AC3E}">
        <p14:creationId xmlns:p14="http://schemas.microsoft.com/office/powerpoint/2010/main" val="47320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938C-61C0-407F-991B-B0129B9F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866D-2C1E-4DB8-A344-4A50A6F36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Since waterfall is based on developing everything in phases, making changes can become very difficult.</a:t>
            </a:r>
          </a:p>
          <a:p>
            <a:r>
              <a:rPr lang="en-US" sz="2400" dirty="0"/>
              <a:t>There is not much client interaction during the development lifecycle</a:t>
            </a:r>
          </a:p>
          <a:p>
            <a:r>
              <a:rPr lang="en-US" sz="2400" dirty="0"/>
              <a:t>Testing is put </a:t>
            </a:r>
            <a:r>
              <a:rPr lang="en-US" sz="2400"/>
              <a:t>off until the very end (bad news)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392168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300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Agile vs Waterfall</vt:lpstr>
      <vt:lpstr>What is the Agile Methodology?</vt:lpstr>
      <vt:lpstr>What is the Waterfall Methodology?</vt:lpstr>
      <vt:lpstr>Pros of using Agile </vt:lpstr>
      <vt:lpstr>Pros of Waterfall</vt:lpstr>
      <vt:lpstr>Cons of Agile</vt:lpstr>
      <vt:lpstr>Cons of Waterfall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vs Waterfall</dc:title>
  <dc:creator>ethan townsend</dc:creator>
  <cp:lastModifiedBy>ethan townsend</cp:lastModifiedBy>
  <cp:revision>4</cp:revision>
  <dcterms:created xsi:type="dcterms:W3CDTF">2020-03-11T22:39:25Z</dcterms:created>
  <dcterms:modified xsi:type="dcterms:W3CDTF">2020-03-11T23:09:52Z</dcterms:modified>
</cp:coreProperties>
</file>