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16" r:id="rId6"/>
    <p:sldId id="350" r:id="rId7"/>
    <p:sldId id="351" r:id="rId8"/>
    <p:sldId id="352" r:id="rId9"/>
    <p:sldId id="353" r:id="rId10"/>
    <p:sldId id="349" r:id="rId11"/>
    <p:sldId id="35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1646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  <a:t>17/09/2024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  <a:pPr/>
              <a:t>17/09/2024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096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. Quels projets vous motivent le plus ? Pourquoi ? 2. Quels projets vous semblent plus difficiles ? Pourquoi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2597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Ces prévisions tiennent compte du temps maximum que je pourrais consacrer à chaque projet, en allouant 2 heures par jour les jours où je suis en entreprise (en dehors des heures de travail), 1 à 2 jours par semaine pour les cours avec </a:t>
            </a:r>
            <a:r>
              <a:rPr lang="fr-FR" dirty="0" err="1"/>
              <a:t>OpenClassrooms</a:t>
            </a:r>
            <a:r>
              <a:rPr lang="fr-FR" dirty="0"/>
              <a:t> (à raison de 8 heures par jour), ainsi que 8 heures le samedi. Au total, cela représente un maximum de 34 à 42 heures disponibles par semaine pour avancer sur ces projets. À noter : Ce total d'heures représente une estimation maximale et il est possible que toutes ces heures ne soient pas systématiquement utilisées chaque semaine de plus, chaque durée de projet a été doublé pour garder une marge de manœuvre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7742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514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93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Projet 1</a:t>
            </a:r>
          </a:p>
        </p:txBody>
      </p:sp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50BE8876-76D2-32B7-4861-931C7B26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7" y="6226337"/>
            <a:ext cx="3582955" cy="2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4A8937C-A131-9A93-F497-943D37B07EBA}"/>
              </a:ext>
            </a:extLst>
          </p:cNvPr>
          <p:cNvSpPr txBox="1">
            <a:spLocks/>
          </p:cNvSpPr>
          <p:nvPr/>
        </p:nvSpPr>
        <p:spPr>
          <a:xfrm>
            <a:off x="1344875" y="3429000"/>
            <a:ext cx="7853678" cy="72664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/>
              <a:t>Démarrez votre formation de AI </a:t>
            </a:r>
            <a:r>
              <a:rPr lang="fr-FR" dirty="0" err="1"/>
              <a:t>Engineer</a:t>
            </a:r>
            <a:endParaRPr lang="fr-FR" dirty="0"/>
          </a:p>
        </p:txBody>
      </p:sp>
      <p:pic>
        <p:nvPicPr>
          <p:cNvPr id="4" name="Espace réservé d’image 5">
            <a:extLst>
              <a:ext uri="{FF2B5EF4-FFF2-40B4-BE49-F238E27FC236}">
                <a16:creationId xmlns:a16="http://schemas.microsoft.com/office/drawing/2014/main" id="{8DA8BD16-9AF7-F212-4AD8-DFA7B547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2002" y="3773121"/>
            <a:ext cx="2127684" cy="212768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3C727A8-6684-06B8-3177-3AC8A84271B8}"/>
              </a:ext>
            </a:extLst>
          </p:cNvPr>
          <p:cNvSpPr txBox="1"/>
          <p:nvPr/>
        </p:nvSpPr>
        <p:spPr>
          <a:xfrm>
            <a:off x="8972002" y="5857005"/>
            <a:ext cx="212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7552ED"/>
                </a:solidFill>
                <a:latin typeface="Aptos Black" panose="020B0004020202020204" pitchFamily="34" charset="0"/>
              </a:rPr>
              <a:t>Ethan VUILLEMIN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Webinaire de bienvenue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812" y="3265592"/>
            <a:ext cx="591806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just" rtl="0"/>
            <a:r>
              <a:rPr lang="fr-FR" dirty="0"/>
              <a:t>1 session de mentorat/semaine</a:t>
            </a:r>
          </a:p>
          <a:p>
            <a:pPr algn="just" rtl="0"/>
            <a:endParaRPr lang="fr-FR" dirty="0"/>
          </a:p>
          <a:p>
            <a:pPr algn="just" rtl="0"/>
            <a:r>
              <a:rPr lang="fr-FR" dirty="0"/>
              <a:t>Espace </a:t>
            </a:r>
            <a:r>
              <a:rPr lang="fr-FR" dirty="0" err="1"/>
              <a:t>Student</a:t>
            </a:r>
            <a:endParaRPr lang="fr-FR" dirty="0"/>
          </a:p>
          <a:p>
            <a:pPr algn="just" rtl="0"/>
            <a:endParaRPr lang="fr-FR" dirty="0"/>
          </a:p>
          <a:p>
            <a:pPr algn="just" rtl="0"/>
            <a:r>
              <a:rPr lang="fr-FR" dirty="0"/>
              <a:t>Channel Slack</a:t>
            </a:r>
          </a:p>
          <a:p>
            <a:pPr algn="just" rtl="0"/>
            <a:endParaRPr lang="fr-FR" dirty="0"/>
          </a:p>
          <a:p>
            <a:pPr algn="just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 Professionnel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41832" y="3196257"/>
            <a:ext cx="591806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endParaRPr lang="fr-FR" dirty="0"/>
          </a:p>
          <a:p>
            <a:pPr algn="l" rtl="0"/>
            <a:r>
              <a:rPr lang="fr-FR" dirty="0"/>
              <a:t>Poursuite d’études</a:t>
            </a:r>
          </a:p>
          <a:p>
            <a:pPr algn="l" rtl="0"/>
            <a:endParaRPr lang="fr-FR" dirty="0"/>
          </a:p>
          <a:p>
            <a:pPr algn="l" rtl="0"/>
            <a:r>
              <a:rPr lang="fr-FR" dirty="0"/>
              <a:t>Professionnalisation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535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12" y="1070373"/>
            <a:ext cx="5918072" cy="769607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Les projets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087318" y="1670873"/>
            <a:ext cx="3707972" cy="370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07112" y="2045455"/>
            <a:ext cx="5918068" cy="3144965"/>
          </a:xfrm>
        </p:spPr>
        <p:txBody>
          <a:bodyPr rtlCol="0">
            <a:normAutofit lnSpcReduction="10000"/>
          </a:bodyPr>
          <a:lstStyle>
            <a:defPPr>
              <a:defRPr lang="fr-FR"/>
            </a:defPPr>
          </a:lstStyle>
          <a:p>
            <a:pPr algn="l" rtl="0"/>
            <a:endParaRPr lang="fr-FR" dirty="0"/>
          </a:p>
          <a:p>
            <a:pPr algn="l" rtl="0"/>
            <a:r>
              <a:rPr lang="fr-FR" dirty="0"/>
              <a:t>Projet 11 &amp; 12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r>
              <a:rPr lang="fr-FR" dirty="0"/>
              <a:t>Projet 8 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8E7926-F1CD-60A7-1527-90859D805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779" y="3087841"/>
            <a:ext cx="966331" cy="966331"/>
          </a:xfrm>
          <a:prstGeom prst="rect">
            <a:avLst/>
          </a:prstGeom>
        </p:spPr>
      </p:pic>
      <p:pic>
        <p:nvPicPr>
          <p:cNvPr id="9" name="Picture 8" descr="A person in a circle with different colored circles around it&#10;&#10;Description automatically generated">
            <a:extLst>
              <a:ext uri="{FF2B5EF4-FFF2-40B4-BE49-F238E27FC236}">
                <a16:creationId xmlns:a16="http://schemas.microsoft.com/office/drawing/2014/main" id="{166C4A64-D4FD-4FBE-4A23-70301B839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536" y="3072327"/>
            <a:ext cx="1091219" cy="1091219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46FC56-3995-20FA-7A57-36B5FE1AE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2332075" y="5056373"/>
            <a:ext cx="1040322" cy="1040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5A377A-A3C7-036D-C2B6-0795268AEE91}"/>
              </a:ext>
            </a:extLst>
          </p:cNvPr>
          <p:cNvSpPr txBox="1"/>
          <p:nvPr/>
        </p:nvSpPr>
        <p:spPr>
          <a:xfrm>
            <a:off x="1533946" y="41652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Big Data</a:t>
            </a:r>
            <a:endParaRPr lang="en-1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B558EF-6E63-6AB1-0DD4-3C4FB05FCE6E}"/>
              </a:ext>
            </a:extLst>
          </p:cNvPr>
          <p:cNvSpPr txBox="1"/>
          <p:nvPr/>
        </p:nvSpPr>
        <p:spPr>
          <a:xfrm>
            <a:off x="3251847" y="4156104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 de </a:t>
            </a:r>
          </a:p>
          <a:p>
            <a:pPr algn="ctr"/>
            <a:r>
              <a:rPr lang="fr-FR" dirty="0"/>
              <a:t>projets</a:t>
            </a:r>
            <a:endParaRPr lang="en-1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55234-25E9-773D-8F0C-5542C299707F}"/>
              </a:ext>
            </a:extLst>
          </p:cNvPr>
          <p:cNvSpPr txBox="1"/>
          <p:nvPr/>
        </p:nvSpPr>
        <p:spPr>
          <a:xfrm>
            <a:off x="1842986" y="615126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Computer Vision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747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Date </a:t>
            </a:r>
            <a:r>
              <a:rPr lang="fr-FR" dirty="0" err="1"/>
              <a:t>pévisionnelle</a:t>
            </a:r>
            <a:r>
              <a:rPr lang="fr-FR" dirty="0"/>
              <a:t> de soutenance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86121" y="726630"/>
            <a:ext cx="520991" cy="517379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smtClean="0"/>
              <a:pPr rtl="0"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1" b="1"/>
          <a:stretch/>
        </p:blipFill>
        <p:spPr>
          <a:xfrm>
            <a:off x="822960" y="1987133"/>
            <a:ext cx="3707972" cy="370797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02298" y="3409950"/>
            <a:ext cx="6342027" cy="2515148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l" rtl="0"/>
            <a:r>
              <a:rPr lang="fr-FR" sz="2000" dirty="0"/>
              <a:t>Projet 1 : 04/10/2024              Projet 7 : 01/08/2025 </a:t>
            </a:r>
          </a:p>
          <a:p>
            <a:pPr algn="l" rtl="0"/>
            <a:r>
              <a:rPr lang="fr-FR" sz="2000" dirty="0"/>
              <a:t>Projet 2 : 15/11/2024              Projet 8 : 26/09/2025 </a:t>
            </a:r>
          </a:p>
          <a:p>
            <a:pPr algn="l" rtl="0"/>
            <a:r>
              <a:rPr lang="fr-FR" sz="2000" dirty="0"/>
              <a:t>Projet 3 : 27/12/2024              Projet 9 : 31/10/2025 </a:t>
            </a:r>
          </a:p>
          <a:p>
            <a:pPr algn="l" rtl="0"/>
            <a:r>
              <a:rPr lang="fr-FR" sz="2000" dirty="0"/>
              <a:t>Projet 4 : 21/02/2025              Projet 10 : 12/12/2025 </a:t>
            </a:r>
          </a:p>
          <a:p>
            <a:pPr algn="l" rtl="0"/>
            <a:r>
              <a:rPr lang="fr-FR" sz="2000" dirty="0"/>
              <a:t>Projet 5 : 04/04/2025              Projet 11 :09/01/2026 </a:t>
            </a:r>
          </a:p>
          <a:p>
            <a:pPr algn="l" rtl="0"/>
            <a:r>
              <a:rPr lang="fr-FR" sz="2000" dirty="0"/>
              <a:t>Projet 6 : 30/05/2025              Projet 12 </a:t>
            </a:r>
            <a:r>
              <a:rPr lang="fr-FR" sz="2000"/>
              <a:t>: 06/02/2026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97123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85" y="633716"/>
            <a:ext cx="7860454" cy="2276856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Les Plateformes de partages &amp; Bonnes pratiques</a:t>
            </a:r>
          </a:p>
        </p:txBody>
      </p:sp>
      <p:pic>
        <p:nvPicPr>
          <p:cNvPr id="6" name="Espace réservé d’image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7668343" y="2004004"/>
            <a:ext cx="3707972" cy="3707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8351" y="3235271"/>
            <a:ext cx="2944148" cy="3144965"/>
          </a:xfrm>
        </p:spPr>
        <p:txBody>
          <a:bodyPr rtlCol="0"/>
          <a:lstStyle>
            <a:defPPr>
              <a:defRPr lang="fr-FR"/>
            </a:defPPr>
          </a:lstStyle>
          <a:p>
            <a:pPr algn="l" rtl="0"/>
            <a:r>
              <a:rPr lang="fr-FR" dirty="0"/>
              <a:t>	</a:t>
            </a:r>
          </a:p>
          <a:p>
            <a:pPr algn="l" rtl="0"/>
            <a:r>
              <a:rPr lang="fr-FR" dirty="0"/>
              <a:t>	</a:t>
            </a:r>
            <a:r>
              <a:rPr lang="fr-FR" dirty="0" err="1"/>
              <a:t>Github</a:t>
            </a:r>
            <a:r>
              <a:rPr lang="fr-FR" dirty="0"/>
              <a:t> 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  <a:p>
            <a:pPr algn="l" rtl="0"/>
            <a:r>
              <a:rPr lang="fr-FR" dirty="0"/>
              <a:t>	Google Drive</a:t>
            </a:r>
          </a:p>
          <a:p>
            <a:pPr algn="l" rtl="0"/>
            <a:endParaRPr lang="fr-FR" dirty="0"/>
          </a:p>
          <a:p>
            <a:pPr algn="l" rtl="0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5E4446-53B7-A23D-56AC-966D978C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85" y="3358559"/>
            <a:ext cx="914095" cy="91409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C69050D-C996-2C45-7E7E-033AB2730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85" y="4807754"/>
            <a:ext cx="961371" cy="9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texte 3">
            <a:extLst>
              <a:ext uri="{FF2B5EF4-FFF2-40B4-BE49-F238E27FC236}">
                <a16:creationId xmlns:a16="http://schemas.microsoft.com/office/drawing/2014/main" id="{1E8F3938-535A-A7B5-6152-EEA113292504}"/>
              </a:ext>
            </a:extLst>
          </p:cNvPr>
          <p:cNvSpPr txBox="1">
            <a:spLocks/>
          </p:cNvSpPr>
          <p:nvPr/>
        </p:nvSpPr>
        <p:spPr>
          <a:xfrm>
            <a:off x="4425836" y="3235271"/>
            <a:ext cx="294414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	</a:t>
            </a:r>
          </a:p>
          <a:p>
            <a:pPr algn="l"/>
            <a:r>
              <a:rPr lang="fr-FR" dirty="0"/>
              <a:t>	Agile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r>
              <a:rPr lang="fr-FR" dirty="0"/>
              <a:t>	Notion</a:t>
            </a:r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1026" name="Picture 2" descr="C'est quoi « les méthodes Agiles » ? - Nuxly">
            <a:extLst>
              <a:ext uri="{FF2B5EF4-FFF2-40B4-BE49-F238E27FC236}">
                <a16:creationId xmlns:a16="http://schemas.microsoft.com/office/drawing/2014/main" id="{7501D553-2D5C-A009-A838-CE90723F6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11" y="3264588"/>
            <a:ext cx="961370" cy="92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tion (logiciel) — Wikipédia">
            <a:extLst>
              <a:ext uri="{FF2B5EF4-FFF2-40B4-BE49-F238E27FC236}">
                <a16:creationId xmlns:a16="http://schemas.microsoft.com/office/drawing/2014/main" id="{5CFD5692-8238-C716-6222-11CFA0C3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434" y="497308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9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53" y="473964"/>
            <a:ext cx="8965094" cy="95707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DES QUESTIONS ?</a:t>
            </a:r>
          </a:p>
        </p:txBody>
      </p:sp>
      <p:pic>
        <p:nvPicPr>
          <p:cNvPr id="3082" name="Picture 10" descr="Des Questions, Point D'Interrogation">
            <a:extLst>
              <a:ext uri="{FF2B5EF4-FFF2-40B4-BE49-F238E27FC236}">
                <a16:creationId xmlns:a16="http://schemas.microsoft.com/office/drawing/2014/main" id="{DEED3A53-B639-31F8-591F-9F32B895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733550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Ethan VUILLEMIN​</a:t>
            </a:r>
          </a:p>
          <a:p>
            <a:pPr rtl="0"/>
            <a:r>
              <a:rPr lang="fr-FR" dirty="0"/>
              <a:t>07 63 76 58 31</a:t>
            </a:r>
          </a:p>
          <a:p>
            <a:pPr rtl="0"/>
            <a:r>
              <a:rPr lang="fr-FR" dirty="0"/>
              <a:t>vuilleminethan@gmail.com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3076" name="Picture 4" descr="Cartoon gif. A smiling bean walks in place and tips its hat.">
            <a:extLst>
              <a:ext uri="{FF2B5EF4-FFF2-40B4-BE49-F238E27FC236}">
                <a16:creationId xmlns:a16="http://schemas.microsoft.com/office/drawing/2014/main" id="{285A6C30-359E-DB95-EA58-ACAD870A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5" y="3127248"/>
            <a:ext cx="3531704" cy="35317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56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1_TF89338750_Win32" id="{5DA64B16-7A8A-49A5-8E07-0E2BEF5E28A7}" vid="{3638B087-4232-4E2F-9948-8115634831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289</Words>
  <Application>Microsoft Office PowerPoint</Application>
  <PresentationFormat>Widescreen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Black</vt:lpstr>
      <vt:lpstr>Arial</vt:lpstr>
      <vt:lpstr>Calibri</vt:lpstr>
      <vt:lpstr>Univers</vt:lpstr>
      <vt:lpstr>GradientVTI</vt:lpstr>
      <vt:lpstr>Projet 1</vt:lpstr>
      <vt:lpstr>Webinaire de bienvenue</vt:lpstr>
      <vt:lpstr>Objectif Professionnel</vt:lpstr>
      <vt:lpstr>Les projets</vt:lpstr>
      <vt:lpstr>Date pévisionnelle de soutenance</vt:lpstr>
      <vt:lpstr>Les Plateformes de partages &amp; Bonnes pratiques</vt:lpstr>
      <vt:lpstr>DES QUESTIONS ?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Vuillemin, Ethan (GE Vernova)</dc:creator>
  <cp:lastModifiedBy>ethan vuillemin</cp:lastModifiedBy>
  <cp:revision>4</cp:revision>
  <dcterms:created xsi:type="dcterms:W3CDTF">2024-09-11T11:30:48Z</dcterms:created>
  <dcterms:modified xsi:type="dcterms:W3CDTF">2024-09-17T17:20:00Z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