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24" r:id="rId11"/>
    <p:sldId id="346" r:id="rId12"/>
    <p:sldId id="328" r:id="rId13"/>
    <p:sldId id="345" r:id="rId14"/>
    <p:sldId id="331" r:id="rId15"/>
    <p:sldId id="347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Galaxy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540832049"/>
              </p:ext>
            </p:extLst>
          </p:nvPr>
        </p:nvGraphicFramePr>
        <p:xfrm>
          <a:off x="1279525" y="3017838"/>
          <a:ext cx="10374792" cy="338613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217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77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685800"/>
            <a:ext cx="4937760" cy="402336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800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316456"/>
              </p:ext>
            </p:extLst>
          </p:nvPr>
        </p:nvGraphicFramePr>
        <p:xfrm>
          <a:off x="1279525" y="2103438"/>
          <a:ext cx="10387544" cy="40402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	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{686C7EC8-23B4-413A-9302-5173B0CFF2BE}tf89338750_win32</Template>
  <TotalTime>0</TotalTime>
  <Words>418</Words>
  <Application>Microsoft Office PowerPoint</Application>
  <PresentationFormat>Widescreen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GradientVTI</vt:lpstr>
      <vt:lpstr>Galaxy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vuillemin</dc:creator>
  <cp:lastModifiedBy>ethan vuillemin</cp:lastModifiedBy>
  <cp:revision>1</cp:revision>
  <dcterms:created xsi:type="dcterms:W3CDTF">2024-09-20T16:59:21Z</dcterms:created>
  <dcterms:modified xsi:type="dcterms:W3CDTF">2024-09-20T16:59:46Z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