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8DA0-24D4-5141-927B-D30E7BD7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B5464-90EA-1C43-92CF-6ABBF4C0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1357-CD7D-9B42-8616-29D33151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FC8A-51E0-DF4D-865F-E807BFA5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2533-C8BC-3245-8E6B-0572B87B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2A55-DA88-1540-835F-36BCE175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474C-B7B3-744D-9686-5170B0CF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7EC0-C477-8F40-BE09-563C2847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E629-467A-8D49-B62A-DE3B5CBE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6189-E32D-AB47-B21B-13E16724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77665-B8B3-7E4F-BA65-C044F46D1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5312-D033-E54F-8BB7-8447A834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3331-FD87-424E-8DAF-22076A5E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29E0-F3B6-F849-ADE5-2D97C6C9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0B7E-1A7A-5B4D-92F1-D2104099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B9E6-DD9A-8940-9470-FBF84134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9461-349D-F742-B273-DB453A01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0540-5957-CE40-984B-7D109F24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5720-0935-A94C-A4A3-7C62563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8DE1-739E-F448-9D2B-9BFC7C0D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E812-9BA9-C84B-95F2-3BA67747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FEFB-D1E9-B14B-9883-9ABF1F61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7511-2D5E-E640-B52F-AC72BB9C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544D-46AA-EB45-99BD-E8239530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D898-0021-0641-BCE8-35D2C5C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4378-7AEB-FB4F-A9BB-FB9B6116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D780-8831-164F-B3C7-8144167E0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81B8-7AA0-D746-B881-336FCD10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15414-0470-0741-876A-3FD2F483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E8D23-388B-4A40-BBE2-8171275F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B474-EF1E-2D43-8BEF-EFE790D9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23DF-ACDD-3841-A98F-A9AE7C51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A550-F39D-E643-B017-FBFCC960C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D2FF7-70C4-9946-85DE-491A6079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B78E-89E0-A34D-90E7-E21688876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E21A7-F0BF-B348-95DA-EAE9B1584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9E81B-45BD-DE4C-920B-61DF38AF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271AB-4261-FA45-9863-69247479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EC843-BCC4-A84A-A5C9-2EF023E7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8E82-7B74-B745-8357-CDEC0BF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A99C7-CD7F-B549-A927-D2E199F8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2847C-41D1-1A4E-A4AA-5A4705D3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87858-D48C-1B49-B4D9-B3180C6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FCBFF-CAC4-3246-A4C2-22C70FBA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667D5-91C5-1541-81DF-1B706376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63C4-3482-064A-8585-B3390162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4823-8400-8C48-A596-598DEC3C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D0E8-F456-1D44-92ED-6378EC7D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C2D0C-0D63-AC4D-9D59-DD646889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D9858-19D6-2941-8A61-1CAC8A9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DB55-265D-7748-946E-E2011D5B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DAC81-0CDC-434A-9B93-B122256C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A9BE-DB84-C243-A217-672ED736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455A5-B070-4E4A-84D6-DFE65E06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6521-1D00-DD49-9205-2B8F8E32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575E-9CDB-0749-A35C-1726CBF4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46FAD-DF0F-3C4D-B27F-91045A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A52D-C666-0C4D-843E-39F8CDE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4A321-A473-FD40-B3B9-E2F0BD68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3B94-61C7-C746-AB4A-3488CAA62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AAB91-EFEE-244B-8899-06680C186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D4A9-4079-CB41-B724-3CFA76CE46C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1616-E69B-E94F-8605-CAF371BDA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6074-0BC2-574A-84DC-A212FD016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427A-4CDF-5743-976B-ACA5043A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6DB4-F75C-C24E-BF60-12BE9E47E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Trajectory Optimization for an Inertial-Actuated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15530-695A-1E42-9D78-DEDD6CE53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Weber</a:t>
            </a:r>
          </a:p>
          <a:p>
            <a:r>
              <a:rPr lang="en-US" dirty="0"/>
              <a:t>MIT</a:t>
            </a:r>
          </a:p>
        </p:txBody>
      </p:sp>
    </p:spTree>
    <p:extLst>
      <p:ext uri="{BB962C8B-B14F-4D97-AF65-F5344CB8AC3E}">
        <p14:creationId xmlns:p14="http://schemas.microsoft.com/office/powerpoint/2010/main" val="344136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1281-3132-7848-B62B-0E8BB9AB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DAC2-F6EA-DC4C-BB7D-3E0EF4B7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M-Blocks</a:t>
            </a:r>
          </a:p>
          <a:p>
            <a:r>
              <a:rPr lang="en-US" dirty="0" err="1"/>
              <a:t>Cubli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8A0A-B3D9-9143-B94A-1BB9B30E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C034-D697-2F42-B566-F86FE12E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Floating-base coordinates</a:t>
            </a:r>
          </a:p>
          <a:p>
            <a:r>
              <a:rPr lang="en-US" dirty="0"/>
              <a:t>Complementarity constraint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22B07F0-312B-7548-8B90-D81525F2F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0" t="14965" r="17994" b="19120"/>
          <a:stretch/>
        </p:blipFill>
        <p:spPr>
          <a:xfrm>
            <a:off x="6301946" y="1027906"/>
            <a:ext cx="63143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2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BCF0-24CC-B447-84C9-7F0E450E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Up</a:t>
            </a:r>
          </a:p>
        </p:txBody>
      </p:sp>
      <p:pic>
        <p:nvPicPr>
          <p:cNvPr id="4" name="swingup">
            <a:hlinkClick r:id="" action="ppaction://media"/>
            <a:extLst>
              <a:ext uri="{FF2B5EF4-FFF2-40B4-BE49-F238E27FC236}">
                <a16:creationId xmlns:a16="http://schemas.microsoft.com/office/drawing/2014/main" id="{626ABE30-275B-DF4A-9DE5-9AC21258BB6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35338" y="1825625"/>
            <a:ext cx="5521325" cy="4351338"/>
          </a:xfrm>
        </p:spPr>
      </p:pic>
    </p:spTree>
    <p:extLst>
      <p:ext uri="{BB962C8B-B14F-4D97-AF65-F5344CB8AC3E}">
        <p14:creationId xmlns:p14="http://schemas.microsoft.com/office/powerpoint/2010/main" val="4864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BCF0-24CC-B447-84C9-7F0E450E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88652-C521-DC48-8F29-D301F6BEE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7" y="1690688"/>
            <a:ext cx="5529124" cy="39029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2C1A5-9AF2-3F42-96E9-3AC6DFB6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372" y="1659101"/>
            <a:ext cx="5544065" cy="39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BCF0-24CC-B447-84C9-7F0E450E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53313-233F-C546-9EF9-11CBCDAF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4086"/>
            <a:ext cx="5831302" cy="3251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764744-EFFD-B34C-8F3E-93DB3872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8" y="1804086"/>
            <a:ext cx="5762113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5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6B1C-EE70-0141-B3E9-A37C5027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 Controller at Upright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9AD3-2BFC-344D-99AC-A153ECEC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3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2082-8B32-9441-A369-2A22467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DF6C-2C57-F146-9049-26C0185C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9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FA79-6479-8F44-A489-EF24C49D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M-Blocks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6D9E-8141-B94F-90D2-11A3CFA4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8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Macintosh PowerPoint</Application>
  <PresentationFormat>Widescreen</PresentationFormat>
  <Paragraphs>15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Trajectory Optimization for an Inertial-Actuated Cube</vt:lpstr>
      <vt:lpstr>Inspiration</vt:lpstr>
      <vt:lpstr>Formulation</vt:lpstr>
      <vt:lpstr>Swing Up</vt:lpstr>
      <vt:lpstr>Swing Up</vt:lpstr>
      <vt:lpstr>Swing Up</vt:lpstr>
      <vt:lpstr>QP Controller at Upright</vt:lpstr>
      <vt:lpstr>Limit Cycle</vt:lpstr>
      <vt:lpstr>M-Blocks Example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Optimization for an Inertial-Actuated Cube</dc:title>
  <dc:creator>Ethan Weber</dc:creator>
  <cp:lastModifiedBy>Ethan Weber</cp:lastModifiedBy>
  <cp:revision>1</cp:revision>
  <dcterms:created xsi:type="dcterms:W3CDTF">2018-05-14T06:44:34Z</dcterms:created>
  <dcterms:modified xsi:type="dcterms:W3CDTF">2018-05-14T06:54:25Z</dcterms:modified>
</cp:coreProperties>
</file>