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00" autoAdjust="0"/>
    <p:restoredTop sz="89249" autoAdjust="0"/>
  </p:normalViewPr>
  <p:slideViewPr>
    <p:cSldViewPr snapToGrid="0" snapToObjects="1">
      <p:cViewPr varScale="1">
        <p:scale>
          <a:sx n="117" d="100"/>
          <a:sy n="117" d="100"/>
        </p:scale>
        <p:origin x="-496" y="-96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16/11/2011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16/11/2011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your </a:t>
            </a:r>
            <a:r>
              <a:rPr lang="en-US" dirty="0" err="1" smtClean="0">
                <a:solidFill>
                  <a:srgbClr val="FF0000"/>
                </a:solidFill>
              </a:rPr>
              <a:t>xxxxx_testing.psydat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data file into the </a:t>
            </a:r>
            <a:r>
              <a:rPr lang="en-US" dirty="0" smtClean="0"/>
              <a:t>appropriate </a:t>
            </a:r>
            <a:r>
              <a:rPr lang="en-US" dirty="0" err="1" smtClean="0"/>
              <a:t>class_share</a:t>
            </a:r>
            <a:r>
              <a:rPr lang="en-US" dirty="0" smtClean="0"/>
              <a:t> </a:t>
            </a:r>
            <a:r>
              <a:rPr lang="en-US" dirty="0" smtClean="0"/>
              <a:t>folder for batch analysis</a:t>
            </a:r>
          </a:p>
          <a:p>
            <a:r>
              <a:rPr lang="en-US" dirty="0" smtClean="0"/>
              <a:t>Open your Excel data file and get the mean RT for consistent and conflicting conditions: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Select the </a:t>
            </a:r>
            <a:r>
              <a:rPr lang="en-US" i="1" dirty="0" smtClean="0">
                <a:solidFill>
                  <a:srgbClr val="FF0000"/>
                </a:solidFill>
              </a:rPr>
              <a:t>testing </a:t>
            </a:r>
            <a:r>
              <a:rPr lang="en-US" dirty="0" smtClean="0">
                <a:solidFill>
                  <a:srgbClr val="FF0000"/>
                </a:solidFill>
              </a:rPr>
              <a:t>sheet </a:t>
            </a:r>
            <a:r>
              <a:rPr lang="en-US" dirty="0" smtClean="0">
                <a:solidFill>
                  <a:srgbClr val="FF0000"/>
                </a:solidFill>
              </a:rPr>
              <a:t>(not </a:t>
            </a:r>
            <a:r>
              <a:rPr lang="en-US" i="1" dirty="0" smtClean="0">
                <a:solidFill>
                  <a:srgbClr val="FF0000"/>
                </a:solidFill>
              </a:rPr>
              <a:t>training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Work out your average scores for the conditions where the non-word was;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Pseudohomophone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Non-word but not a </a:t>
            </a:r>
            <a:r>
              <a:rPr lang="en-US" dirty="0" err="1" smtClean="0"/>
              <a:t>pseudohomophone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Were they different?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smtClean="0"/>
              <a:t>usual…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week we aren’t only intereste</a:t>
            </a:r>
            <a:r>
              <a:rPr lang="en-US" dirty="0" smtClean="0"/>
              <a:t>d in whether there was an effect of </a:t>
            </a:r>
            <a:r>
              <a:rPr lang="en-US" dirty="0" err="1" smtClean="0"/>
              <a:t>pseudohomophones</a:t>
            </a:r>
            <a:endParaRPr lang="en-US" dirty="0"/>
          </a:p>
          <a:p>
            <a:r>
              <a:rPr lang="en-US" dirty="0" smtClean="0"/>
              <a:t>We also want to know if the effect was different for the groups A and B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Group A </a:t>
            </a:r>
            <a:r>
              <a:rPr lang="en-US" dirty="0" smtClean="0"/>
              <a:t>the training involved (genuine) </a:t>
            </a:r>
            <a:r>
              <a:rPr lang="en-US" dirty="0" smtClean="0"/>
              <a:t>words that were actually </a:t>
            </a:r>
            <a:r>
              <a:rPr lang="en-US" i="1" dirty="0" smtClean="0"/>
              <a:t>homophones</a:t>
            </a:r>
            <a:r>
              <a:rPr lang="en-US" dirty="0" smtClean="0"/>
              <a:t> so according to Underwood’s theory these subjects were primed to words sounding similar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Group B</a:t>
            </a:r>
            <a:r>
              <a:rPr lang="en-US" dirty="0" smtClean="0"/>
              <a:t> the training was simply words (not homophones) and non-words (also not pseudo-homophones)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all have a </a:t>
            </a:r>
            <a:r>
              <a:rPr lang="en-US" dirty="0" err="1" smtClean="0"/>
              <a:t>pseudohomophone</a:t>
            </a:r>
            <a:r>
              <a:rPr lang="en-US" dirty="0" smtClean="0"/>
              <a:t> effect? Two ways to think about this:</a:t>
            </a:r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Compare your </a:t>
            </a:r>
            <a:r>
              <a:rPr lang="en-US" dirty="0" err="1" smtClean="0"/>
              <a:t>pseudohom</a:t>
            </a:r>
            <a:r>
              <a:rPr lang="en-US" dirty="0" smtClean="0"/>
              <a:t> RTs with control RTs</a:t>
            </a:r>
          </a:p>
          <a:p>
            <a:pPr marL="1143000" lvl="4" indent="0">
              <a:buNone/>
            </a:pPr>
            <a:r>
              <a:rPr lang="en-US" dirty="0" smtClean="0"/>
              <a:t>Test if </a:t>
            </a:r>
            <a:r>
              <a:rPr lang="en-US" dirty="0" err="1" smtClean="0"/>
              <a:t>RT</a:t>
            </a:r>
            <a:r>
              <a:rPr lang="en-US" baseline="-25000" dirty="0" err="1" smtClean="0"/>
              <a:t>pseudohom</a:t>
            </a:r>
            <a:r>
              <a:rPr lang="en-US" dirty="0" smtClean="0"/>
              <a:t> &gt; </a:t>
            </a:r>
            <a:r>
              <a:rPr lang="en-US" dirty="0" err="1" smtClean="0"/>
              <a:t>RT</a:t>
            </a:r>
            <a:r>
              <a:rPr lang="en-US" baseline="-25000" dirty="0" err="1" smtClean="0"/>
              <a:t>control</a:t>
            </a:r>
            <a:endParaRPr lang="en-US" dirty="0" smtClean="0"/>
          </a:p>
          <a:p>
            <a:pPr marL="1143000" lvl="4" indent="0">
              <a:buNone/>
            </a:pPr>
            <a:endParaRPr lang="en-US" dirty="0" smtClean="0"/>
          </a:p>
          <a:p>
            <a:pPr marL="849313" lvl="1" indent="-457200">
              <a:buFont typeface="+mj-lt"/>
              <a:buAutoNum type="arabicPeriod"/>
            </a:pPr>
            <a:r>
              <a:rPr lang="en-US" dirty="0" smtClean="0"/>
              <a:t>Or </a:t>
            </a:r>
            <a:r>
              <a:rPr lang="en-US" b="1" i="1" dirty="0" smtClean="0"/>
              <a:t>subtract</a:t>
            </a:r>
            <a:r>
              <a:rPr lang="en-US" dirty="0" smtClean="0"/>
              <a:t> your control from </a:t>
            </a:r>
            <a:r>
              <a:rPr lang="en-US" dirty="0" err="1" smtClean="0"/>
              <a:t>pseudohom</a:t>
            </a:r>
            <a:r>
              <a:rPr lang="en-US" dirty="0" smtClean="0"/>
              <a:t> RTs to create a ‘</a:t>
            </a:r>
            <a:r>
              <a:rPr lang="en-US" dirty="0" err="1" smtClean="0"/>
              <a:t>pseudohomophone</a:t>
            </a:r>
            <a:r>
              <a:rPr lang="en-US" dirty="0" smtClean="0"/>
              <a:t> effect’ size and compare that against zero</a:t>
            </a:r>
          </a:p>
          <a:p>
            <a:pPr marL="1143000" lvl="4" indent="0">
              <a:buNone/>
            </a:pPr>
            <a:r>
              <a:rPr lang="en-US" dirty="0" smtClean="0"/>
              <a:t>Effect = </a:t>
            </a:r>
            <a:r>
              <a:rPr lang="en-US" dirty="0" err="1" smtClean="0"/>
              <a:t>RT</a:t>
            </a:r>
            <a:r>
              <a:rPr lang="en-US" baseline="-25000" dirty="0" err="1" smtClean="0"/>
              <a:t>pseudohom</a:t>
            </a:r>
            <a:r>
              <a:rPr lang="en-US" dirty="0" smtClean="0"/>
              <a:t> - </a:t>
            </a:r>
            <a:r>
              <a:rPr lang="en-US" dirty="0" err="1"/>
              <a:t>RT</a:t>
            </a:r>
            <a:r>
              <a:rPr lang="en-US" baseline="-25000" dirty="0" err="1"/>
              <a:t>control</a:t>
            </a:r>
            <a:r>
              <a:rPr lang="en-US" dirty="0"/>
              <a:t> </a:t>
            </a:r>
            <a:endParaRPr lang="en-US" dirty="0" smtClean="0"/>
          </a:p>
          <a:p>
            <a:pPr marL="1143000" lvl="4" indent="0">
              <a:buNone/>
            </a:pPr>
            <a:r>
              <a:rPr lang="en-US" dirty="0" smtClean="0"/>
              <a:t>Test if effect &gt; 0</a:t>
            </a:r>
          </a:p>
          <a:p>
            <a:pPr marL="1143000" lvl="4" indent="0">
              <a:buNone/>
            </a:pPr>
            <a:endParaRPr lang="en-US" dirty="0" smtClean="0"/>
          </a:p>
          <a:p>
            <a:r>
              <a:rPr lang="en-US" dirty="0" smtClean="0"/>
              <a:t>NB the two options above are actually identical mathematically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want to know…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homophone training have an effect?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 option 2 from previous slide, and compare the strength of the pseudo-homophone effect (the difference score) between the two conditions</a:t>
            </a:r>
          </a:p>
          <a:p>
            <a:pPr marL="914400" lvl="3" indent="0">
              <a:buNone/>
            </a:pPr>
            <a:r>
              <a:rPr lang="en-US" dirty="0" err="1" smtClean="0"/>
              <a:t>Effect</a:t>
            </a:r>
            <a:r>
              <a:rPr lang="en-US" baseline="-25000" dirty="0" err="1" smtClean="0"/>
              <a:t>gpA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RT</a:t>
            </a:r>
            <a:r>
              <a:rPr lang="en-US" baseline="-25000" dirty="0" err="1"/>
              <a:t>pseudohom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RT</a:t>
            </a:r>
            <a:r>
              <a:rPr lang="en-US" baseline="-25000" dirty="0" err="1"/>
              <a:t>control</a:t>
            </a:r>
            <a:r>
              <a:rPr lang="en-US" dirty="0"/>
              <a:t> </a:t>
            </a:r>
          </a:p>
          <a:p>
            <a:pPr marL="914400" lvl="3" indent="0">
              <a:buNone/>
            </a:pPr>
            <a:r>
              <a:rPr lang="en-US" dirty="0" err="1" smtClean="0"/>
              <a:t>Effect</a:t>
            </a:r>
            <a:r>
              <a:rPr lang="en-US" baseline="-25000" dirty="0" err="1" smtClean="0"/>
              <a:t>gpB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RT</a:t>
            </a:r>
            <a:r>
              <a:rPr lang="en-US" baseline="-25000" dirty="0" err="1"/>
              <a:t>pseudohom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RT</a:t>
            </a:r>
            <a:r>
              <a:rPr lang="en-US" baseline="-25000" dirty="0" err="1"/>
              <a:t>control</a:t>
            </a:r>
            <a:r>
              <a:rPr lang="en-US" dirty="0"/>
              <a:t> </a:t>
            </a:r>
          </a:p>
          <a:p>
            <a:pPr marL="914400" lvl="3" indent="0">
              <a:buNone/>
            </a:pPr>
            <a:endParaRPr lang="en-US" dirty="0"/>
          </a:p>
          <a:p>
            <a:pPr marL="392113" lvl="1" indent="0">
              <a:buNone/>
            </a:pPr>
            <a:r>
              <a:rPr lang="en-US" dirty="0" smtClean="0"/>
              <a:t>Test if </a:t>
            </a:r>
            <a:r>
              <a:rPr lang="en-US" dirty="0" err="1" smtClean="0"/>
              <a:t>Effect</a:t>
            </a:r>
            <a:r>
              <a:rPr lang="en-US" baseline="-25000" dirty="0" err="1" smtClean="0"/>
              <a:t>gpA</a:t>
            </a:r>
            <a:r>
              <a:rPr lang="en-US" baseline="-25000" dirty="0" smtClean="0"/>
              <a:t> &gt; </a:t>
            </a:r>
            <a:r>
              <a:rPr lang="en-US" dirty="0" err="1"/>
              <a:t>Effect</a:t>
            </a:r>
            <a:r>
              <a:rPr lang="en-US" baseline="-25000" dirty="0" err="1"/>
              <a:t>gpB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want to know…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2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testing two hypotheses here:</a:t>
            </a:r>
          </a:p>
          <a:p>
            <a:pPr lvl="1"/>
            <a:r>
              <a:rPr lang="en-US" dirty="0" smtClean="0"/>
              <a:t>Do people show a </a:t>
            </a:r>
            <a:r>
              <a:rPr lang="en-US" dirty="0" err="1" smtClean="0"/>
              <a:t>pseudohomophone</a:t>
            </a:r>
            <a:r>
              <a:rPr lang="en-US" dirty="0" smtClean="0"/>
              <a:t> effect in the new procedure?</a:t>
            </a:r>
          </a:p>
          <a:p>
            <a:pPr lvl="1"/>
            <a:r>
              <a:rPr lang="en-US" dirty="0" smtClean="0"/>
              <a:t>Does it depend on training words?</a:t>
            </a:r>
            <a:endParaRPr lang="en-US" dirty="0"/>
          </a:p>
          <a:p>
            <a:r>
              <a:rPr lang="en-US" dirty="0" smtClean="0"/>
              <a:t>For the first hypothesis the DV is reaction time</a:t>
            </a:r>
          </a:p>
          <a:p>
            <a:r>
              <a:rPr lang="en-US" dirty="0" smtClean="0"/>
              <a:t>For the second hypothesis the DV is the </a:t>
            </a:r>
            <a:r>
              <a:rPr lang="en-US" i="1" dirty="0" smtClean="0"/>
              <a:t>strength of </a:t>
            </a:r>
            <a:r>
              <a:rPr lang="en-US" i="1" dirty="0" err="1" smtClean="0"/>
              <a:t>pseudohomophone</a:t>
            </a:r>
            <a:r>
              <a:rPr lang="en-US" i="1" dirty="0" smtClean="0"/>
              <a:t> effect</a:t>
            </a:r>
          </a:p>
          <a:p>
            <a:endParaRPr lang="en-US" i="1" dirty="0" smtClean="0"/>
          </a:p>
          <a:p>
            <a:r>
              <a:rPr lang="en-US" dirty="0" smtClean="0"/>
              <a:t>Before leaving make sure you have all the experiment information you’ll need to write your report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your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4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14180</TotalTime>
  <Words>343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Data analysis</vt:lpstr>
      <vt:lpstr>As usual…</vt:lpstr>
      <vt:lpstr>Group analysis results</vt:lpstr>
      <vt:lpstr>So we want to know…</vt:lpstr>
      <vt:lpstr>So we want to know…</vt:lpstr>
      <vt:lpstr>For your report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188</cp:revision>
  <dcterms:created xsi:type="dcterms:W3CDTF">2011-11-14T20:04:15Z</dcterms:created>
  <dcterms:modified xsi:type="dcterms:W3CDTF">2011-11-16T15:40:23Z</dcterms:modified>
</cp:coreProperties>
</file>