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982B4-7911-4956-8189-52C88F7544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FF5FAC-3E0A-406E-9E72-591403A8CE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B886A-7EEC-4D01-A304-AAAE9CD6D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A4FF0-F985-4186-B506-9DFB5CE5DCD6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6B593-6263-4EF4-9347-6B0FAFF05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9C36D-DBF7-4D5E-96A1-8290F1F94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449F4-4872-439F-93E0-40EBEE08A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89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9B625-7590-4510-8DED-BD0763583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E2B127-C65A-4205-B5A9-A31C8EEE8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A1946-FEA0-4D44-A22F-514A7DBC0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A4FF0-F985-4186-B506-9DFB5CE5DCD6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367AB-9CF1-4E99-81FE-DFF083AC9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B545D-5259-45D5-942A-20C1EDF01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449F4-4872-439F-93E0-40EBEE08A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09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1E6B8F-CEB9-4576-AA60-C11CAD0847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7D730B-82DF-4470-9CEB-D5232C9460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9416B-8085-45AC-A119-1B8407BD1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A4FF0-F985-4186-B506-9DFB5CE5DCD6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49DF0-C588-4049-818B-4DAA94D22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DD4C6-108E-4067-8053-112FB2930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449F4-4872-439F-93E0-40EBEE08A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44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6685B-B122-4150-8453-39CD7CFBA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413FD-EE85-4B81-8F69-1137824A8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1E0E7-52E7-4E3F-BB08-972377FBF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A4FF0-F985-4186-B506-9DFB5CE5DCD6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22B43-67A8-4A43-BE50-17BDC3FA7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DB439-D03A-4F70-BFE2-552A97656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449F4-4872-439F-93E0-40EBEE08A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896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49C26-9BC7-4231-86F4-959370500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6A22C-F9BA-49C4-AF2B-D983BEE1D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A8BF4-7014-434F-B701-35BD43B5F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A4FF0-F985-4186-B506-9DFB5CE5DCD6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A1EA2-38A7-41A3-87A6-1AE3C4CB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D9EDC-79AA-4B42-A67A-2C4763965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449F4-4872-439F-93E0-40EBEE08A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262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B61D6-ED31-4458-9D26-BE348DAC4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14AD0-F658-4CF1-ACBE-2BC1307535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359F82-8A18-4A55-95B6-9EC84D017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F9518-99C6-4FC9-8A24-6C33ABC0B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A4FF0-F985-4186-B506-9DFB5CE5DCD6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C966B8-799C-45F3-895E-6F48AC6C5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010137-40F2-4804-854D-B89D3B80C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449F4-4872-439F-93E0-40EBEE08A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407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43BB5-A74C-4D55-BDD8-999D04BF1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28FB1-A1DA-41E3-A119-3709EE592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6B2E6B-A57F-4AA3-ABAD-8B90F7514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A33CC8-4226-4920-9D6F-63EF5A72A1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9939FD-7331-443C-88F2-DA709BA639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C63E09-13FF-4827-B2A9-5F80EC4C1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A4FF0-F985-4186-B506-9DFB5CE5DCD6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758227-599E-4EE5-ADDE-793F9AF9B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987F1C-2102-4FA4-B171-865B22EC7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449F4-4872-439F-93E0-40EBEE08A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04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51A0D-C448-418C-B88D-D826B0FD5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C7EB3-6593-4EAC-BE36-E16405527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A4FF0-F985-4186-B506-9DFB5CE5DCD6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FF5EB8-0CDD-4FF7-A857-B8DA3EA3A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6DA496-A291-48E4-8A52-560ED5C85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449F4-4872-439F-93E0-40EBEE08A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007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AA5870-F9B4-4B72-9211-AFB2B88B9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A4FF0-F985-4186-B506-9DFB5CE5DCD6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18F2CE-917F-4165-AD0F-F98250255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960BC4-F9AA-4170-A6E4-74FCABCAB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449F4-4872-439F-93E0-40EBEE08A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50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49E2C-004B-45EF-AC31-5E9C4F568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1DC61-C321-4880-B94D-2402BF53A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144D91-2D64-4552-A260-CFF3C5285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01B4DD-D729-4437-A879-4A46C3F7D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A4FF0-F985-4186-B506-9DFB5CE5DCD6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345A4D-ED6B-4E34-9800-7173BCB27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5200DC-8295-4BCA-B977-61A7661CD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449F4-4872-439F-93E0-40EBEE08A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0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5446D-E6F5-443E-AEB4-02BBBE17B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EFDC6-06EC-4BF2-A876-3CF98E1BCE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C9F363-798E-46E6-A590-D5D9743DB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6E1D9C-8629-4933-9EDC-77AAEF8AB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A4FF0-F985-4186-B506-9DFB5CE5DCD6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374E55-CFFD-408B-AD2F-21CA8EE5B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5EC810-74A5-4397-BB42-E1FE78962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449F4-4872-439F-93E0-40EBEE08A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003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2C6EB7-6E09-449D-9324-B974C7790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75885-A508-450C-AD96-7111DE6EA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DC906-2CC6-4524-B759-3E11AB1386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A4FF0-F985-4186-B506-9DFB5CE5DCD6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F0EEB-5985-4758-8661-261D0A0DE8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349BC-9999-4596-9553-BA59E985D6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449F4-4872-439F-93E0-40EBEE08A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968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B72497-32DC-4DEF-8396-839AC9094FA3}"/>
              </a:ext>
            </a:extLst>
          </p:cNvPr>
          <p:cNvSpPr txBox="1"/>
          <p:nvPr/>
        </p:nvSpPr>
        <p:spPr>
          <a:xfrm>
            <a:off x="558053" y="262218"/>
            <a:ext cx="1493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Time scale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9142EA-B8E2-4D75-A337-464B1CA6935C}"/>
              </a:ext>
            </a:extLst>
          </p:cNvPr>
          <p:cNvSpPr txBox="1"/>
          <p:nvPr/>
        </p:nvSpPr>
        <p:spPr>
          <a:xfrm rot="16200000">
            <a:off x="-915685" y="2551810"/>
            <a:ext cx="3805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Centuries       Decades       Years     Days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4C54C2-F1C4-4F89-8F0A-C3859FA48EEA}"/>
              </a:ext>
            </a:extLst>
          </p:cNvPr>
          <p:cNvSpPr txBox="1"/>
          <p:nvPr/>
        </p:nvSpPr>
        <p:spPr>
          <a:xfrm>
            <a:off x="2243980" y="262217"/>
            <a:ext cx="1406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Processes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62C40F-E11A-4949-8960-8D0EC478919B}"/>
              </a:ext>
            </a:extLst>
          </p:cNvPr>
          <p:cNvSpPr txBox="1"/>
          <p:nvPr/>
        </p:nvSpPr>
        <p:spPr>
          <a:xfrm>
            <a:off x="3972012" y="257734"/>
            <a:ext cx="1259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Datasets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5F3E44E-0BE2-45ED-BD53-9943D3A78519}"/>
              </a:ext>
            </a:extLst>
          </p:cNvPr>
          <p:cNvSpPr/>
          <p:nvPr/>
        </p:nvSpPr>
        <p:spPr>
          <a:xfrm rot="16200000">
            <a:off x="669605" y="2535935"/>
            <a:ext cx="3767328" cy="36307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Births, deaths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2A64891-1508-477B-A687-5DE665DF73D8}"/>
              </a:ext>
            </a:extLst>
          </p:cNvPr>
          <p:cNvSpPr/>
          <p:nvPr/>
        </p:nvSpPr>
        <p:spPr>
          <a:xfrm rot="16200000">
            <a:off x="1573162" y="2998692"/>
            <a:ext cx="2841808" cy="363071"/>
          </a:xfrm>
          <a:prstGeom prst="roundRect">
            <a:avLst/>
          </a:prstGeom>
          <a:gradFill flip="none" rotWithShape="1">
            <a:gsLst>
              <a:gs pos="70000">
                <a:schemeClr val="accent1">
                  <a:lumMod val="75000"/>
                </a:schemeClr>
              </a:gs>
              <a:gs pos="17000">
                <a:schemeClr val="accent1">
                  <a:lumMod val="75000"/>
                </a:schemeClr>
              </a:gs>
              <a:gs pos="100000">
                <a:schemeClr val="accent1">
                  <a:lumMod val="75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D0DCA44-3524-41C5-B952-1C622441B766}"/>
              </a:ext>
            </a:extLst>
          </p:cNvPr>
          <p:cNvSpPr/>
          <p:nvPr/>
        </p:nvSpPr>
        <p:spPr>
          <a:xfrm rot="16200000">
            <a:off x="431254" y="3292283"/>
            <a:ext cx="2254624" cy="36307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Climate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9BDA11A-2EC3-4F23-A98D-07FD808301CE}"/>
              </a:ext>
            </a:extLst>
          </p:cNvPr>
          <p:cNvSpPr/>
          <p:nvPr/>
        </p:nvSpPr>
        <p:spPr>
          <a:xfrm rot="16200000">
            <a:off x="822319" y="1379485"/>
            <a:ext cx="1454436" cy="36307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Weather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35E6E0D-E278-4C40-8985-C584F70855E7}"/>
              </a:ext>
            </a:extLst>
          </p:cNvPr>
          <p:cNvSpPr/>
          <p:nvPr/>
        </p:nvSpPr>
        <p:spPr>
          <a:xfrm rot="16200000">
            <a:off x="2510727" y="2366724"/>
            <a:ext cx="3428916" cy="363071"/>
          </a:xfrm>
          <a:prstGeom prst="roundRect">
            <a:avLst/>
          </a:prstGeom>
          <a:gradFill>
            <a:gsLst>
              <a:gs pos="32000">
                <a:schemeClr val="accent6">
                  <a:lumMod val="75000"/>
                </a:schemeClr>
              </a:gs>
              <a:gs pos="45000">
                <a:schemeClr val="accent6">
                  <a:lumMod val="75000"/>
                </a:schemeClr>
              </a:gs>
              <a:gs pos="100000">
                <a:schemeClr val="bg1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 series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1F1A04C-F5B4-4F8F-8C9C-4643636BABF9}"/>
              </a:ext>
            </a:extLst>
          </p:cNvPr>
          <p:cNvSpPr/>
          <p:nvPr/>
        </p:nvSpPr>
        <p:spPr>
          <a:xfrm rot="16200000">
            <a:off x="4140210" y="3483862"/>
            <a:ext cx="1947495" cy="363071"/>
          </a:xfrm>
          <a:prstGeom prst="roundRect">
            <a:avLst/>
          </a:prstGeom>
          <a:gradFill flip="none" rotWithShape="1">
            <a:gsLst>
              <a:gs pos="23000">
                <a:schemeClr val="accent6">
                  <a:lumMod val="75000"/>
                </a:schemeClr>
              </a:gs>
              <a:gs pos="77000">
                <a:schemeClr val="accent6">
                  <a:lumMod val="75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Spatial gradients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887C4AB-BF39-4330-91BC-EEDB16C10767}"/>
              </a:ext>
            </a:extLst>
          </p:cNvPr>
          <p:cNvSpPr/>
          <p:nvPr/>
        </p:nvSpPr>
        <p:spPr>
          <a:xfrm rot="16200000">
            <a:off x="3302513" y="2723728"/>
            <a:ext cx="2714906" cy="363071"/>
          </a:xfrm>
          <a:prstGeom prst="roundRect">
            <a:avLst/>
          </a:prstGeom>
          <a:gradFill flip="none" rotWithShape="1">
            <a:gsLst>
              <a:gs pos="26000">
                <a:schemeClr val="accent6">
                  <a:lumMod val="75000"/>
                </a:schemeClr>
              </a:gs>
              <a:gs pos="48000">
                <a:schemeClr val="accent6">
                  <a:lumMod val="75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Spatiotemporal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E51A278-F362-46FD-A185-607F3A089800}"/>
              </a:ext>
            </a:extLst>
          </p:cNvPr>
          <p:cNvSpPr/>
          <p:nvPr/>
        </p:nvSpPr>
        <p:spPr>
          <a:xfrm rot="16200000">
            <a:off x="2022109" y="2998691"/>
            <a:ext cx="2841808" cy="363071"/>
          </a:xfrm>
          <a:prstGeom prst="roundRect">
            <a:avLst/>
          </a:prstGeom>
          <a:gradFill flip="none" rotWithShape="1">
            <a:gsLst>
              <a:gs pos="70000">
                <a:schemeClr val="accent1">
                  <a:lumMod val="75000"/>
                </a:schemeClr>
              </a:gs>
              <a:gs pos="17000">
                <a:schemeClr val="accent1">
                  <a:lumMod val="75000"/>
                </a:schemeClr>
              </a:gs>
              <a:gs pos="100000">
                <a:schemeClr val="accent1">
                  <a:lumMod val="75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Colonization, extinction</a:t>
            </a:r>
          </a:p>
        </p:txBody>
      </p:sp>
    </p:spTree>
    <p:extLst>
      <p:ext uri="{BB962C8B-B14F-4D97-AF65-F5344CB8AC3E}">
        <p14:creationId xmlns:p14="http://schemas.microsoft.com/office/powerpoint/2010/main" val="4011133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22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Adler</dc:creator>
  <cp:lastModifiedBy>Peter Adler</cp:lastModifiedBy>
  <cp:revision>8</cp:revision>
  <dcterms:created xsi:type="dcterms:W3CDTF">2019-09-02T13:47:06Z</dcterms:created>
  <dcterms:modified xsi:type="dcterms:W3CDTF">2019-09-05T16:36:29Z</dcterms:modified>
</cp:coreProperties>
</file>