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9" r:id="rId3"/>
    <p:sldId id="270" r:id="rId4"/>
    <p:sldId id="272" r:id="rId5"/>
    <p:sldId id="273" r:id="rId6"/>
    <p:sldId id="268" r:id="rId7"/>
    <p:sldId id="271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E67E8-F4E9-4D9A-B044-27E253298AB5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4CDF-4811-4738-B72F-41E4952396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70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F6B76-F67A-4482-B53D-AF0E92E9D2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2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23066-C4C0-43F2-A7EA-579162387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7D8D58-D60E-B56F-23C4-C560472F2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3C6AD-5CAD-5AB5-D141-13CAE495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8D238-8237-2F67-B433-7D128849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BEF106-8223-74EE-9775-9E5EE8BEA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48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A08A59-C595-EA89-B1EA-EEC821360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3D7548-C95F-A6D2-28F0-10C97B0E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382B3-3495-0756-4BB1-8D15BDFBD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C870FE-D8C3-231D-6C1F-3E13CC89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B154A-2452-5CF6-BF26-F96E41FC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33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569BC8-09BD-2531-C0E8-E7740EC82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BD8551-9EAF-B5E3-33A9-CBA9D8C7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145E67-A98B-4A6B-C7D9-47818FF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A61F42-4E79-3549-B7EC-1E92D1AC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DC7665-9654-261F-7028-EDBEA4B3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09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53EEF-2937-4864-5B8D-AE839404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F04B89-3B50-C1A6-2024-E7B6F648A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E34255-93A2-464D-478F-4950E895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94E49B-7395-7ABE-D65E-798E99DD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490FDD-1F55-20F9-FB91-2EDAEB6F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4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0262C-9059-700B-8B6D-86971BF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AC6DA-B65C-D0E5-BDCC-14A9D0696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3DB7C-F7C0-D1AF-3D5A-853565C49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48DD2D-72CD-A159-D7B8-F1724587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327405-9530-064C-1058-2259B01E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44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48DDE-1FCC-BA34-CE31-B0BE17BB3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E97D2A-851D-29AA-EE55-771DE4873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00080A-5E65-D2FF-98CE-B7AFE2B56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1F9AF6-1EA6-17B8-6A5C-CA3C2DD6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E68B2F-47D0-4021-C7EC-D8865990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6F4307-8AAA-C161-15E0-6A71C354A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58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CD7EF-CA0E-F602-4926-25D2284F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61A753-F34B-8463-4904-B9F436206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9E5690-9B2E-276C-F809-6B89E5E9D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559F3F-134D-1870-994E-CA6C02CB4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C54972-11C3-6EFF-62A4-4C8331EFE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787AC4-649E-5341-CB9E-156D1C41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BE5B18-4F14-D246-8232-F053BFF01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7E687C-F781-209E-8201-989CE694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16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D9FB4-51E5-809C-23A3-A3256898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4C2C87-255A-FF9C-063D-6BEBA6C6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0919088-C9DE-4343-E803-6A540FC9E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A2D387-23B8-D5AC-DEB8-EDADD5DA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F809F8-D3F0-A49D-C7E6-ECC720C8B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76D496-0C9E-56D3-0193-3721B496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AAD842-64CE-4985-C7B9-BCEA7363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AF090D-92B7-6E59-142B-B7FA9AC7D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91B04-3CAF-B580-92B1-FD58038C3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9DFAE63-D8E4-D96A-FD5E-CE016F16C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8B766B-6C41-5D28-3E00-A673FC29B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213AE0-CA70-FB6A-4D06-88F8DF5C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B91402-A926-0047-39E2-E352C9BF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74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3C87-20C5-1189-1CF7-6410626E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E0D35B-B121-CDB9-340F-0AA484706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B59B18-0F9F-80A9-5FCA-CAF155E76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46717-E52A-A89E-A1EE-280CFCF4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DF83C4-BF64-1FED-52D5-B1AA869B5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075FE4-E51C-9635-B0F8-2AF086C2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017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93E85E9-2FC6-6790-4081-AA90B965B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AF313-9201-ED59-1F34-721E8A00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74BF20-19B4-CD1F-B541-1DF41B720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5F4B4-D896-4215-BF15-CAEBC8CB8944}" type="datetimeFigureOut">
              <a:rPr lang="zh-CN" altLang="en-US" smtClean="0"/>
              <a:t>2025/6/22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ABCA17-3EF6-756E-006C-948606770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09AB8-35F7-DF30-4B96-48B0A3341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72B8-0918-4AB1-BC19-14F2997B2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97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gwww.epfl.ch/algorithms/psfgenerator/" TargetMode="External"/><Relationship Id="rId2" Type="http://schemas.openxmlformats.org/officeDocument/2006/relationships/hyperlink" Target="https://imagej.net/software/fiji/download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bigwww.epfl.ch/thevenaz/stackreg/" TargetMode="External"/><Relationship Id="rId5" Type="http://schemas.openxmlformats.org/officeDocument/2006/relationships/hyperlink" Target="https://github.com/fabricecordelieres/IJ-Plugin_JACoP/releases" TargetMode="External"/><Relationship Id="rId4" Type="http://schemas.openxmlformats.org/officeDocument/2006/relationships/hyperlink" Target="https://bigwww.epfl.ch/deconvolution/deconvolutionlab2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hyperlink" Target="https://www.nvidia.com/en-us/drivers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cell.2020.04.007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slice.com.au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trc.org/projects/visualign" TargetMode="External"/><Relationship Id="rId2" Type="http://schemas.openxmlformats.org/officeDocument/2006/relationships/hyperlink" Target="https://www.nitrc.org/projects/quicknii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0D9AE80-F18F-5CDF-F9F1-1A62200B976D}"/>
              </a:ext>
            </a:extLst>
          </p:cNvPr>
          <p:cNvSpPr/>
          <p:nvPr/>
        </p:nvSpPr>
        <p:spPr>
          <a:xfrm>
            <a:off x="0" y="1252858"/>
            <a:ext cx="12192000" cy="21334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297C4D-BC97-4E67-9FA4-16A189C5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598" y="4318443"/>
            <a:ext cx="3352800" cy="128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25400" bIns="25400"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tx1"/>
                </a:solidFill>
              </a:rPr>
              <a:t>Yuchen Zhao</a:t>
            </a:r>
          </a:p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en-US" dirty="0">
                <a:solidFill>
                  <a:schemeClr val="tx1"/>
                </a:solidFill>
              </a:rPr>
              <a:t>2025-6-26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58A75F49-FEBF-43C9-9D1A-33FCBF22D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26" y="1562441"/>
            <a:ext cx="11778143" cy="1514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defRPr sz="2400" b="1">
                <a:solidFill>
                  <a:srgbClr val="262626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5400" dirty="0">
                <a:solidFill>
                  <a:schemeClr val="bg1"/>
                </a:solidFill>
                <a:latin typeface="Calibri" panose="020F0502020204030204" pitchFamily="34" charset="0"/>
              </a:rPr>
              <a:t>Image Processing </a:t>
            </a:r>
            <a:r>
              <a:rPr lang="en-US" altLang="zh-CN" sz="5400" dirty="0">
                <a:solidFill>
                  <a:schemeClr val="bg1"/>
                </a:solidFill>
              </a:rPr>
              <a:t>in</a:t>
            </a:r>
            <a:r>
              <a:rPr lang="en-US" altLang="zh-CN" sz="5400" dirty="0">
                <a:solidFill>
                  <a:schemeClr val="bg1"/>
                </a:solidFill>
                <a:latin typeface="Calibri" panose="020F0502020204030204" pitchFamily="34" charset="0"/>
              </a:rPr>
              <a:t> Neuroscience</a:t>
            </a:r>
          </a:p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Required Software &amp; Plugins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0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2DDE1-4DCA-6ED8-D678-6DEF1D9C7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1158F9-8CE1-DE8A-17D3-161AD7E034F0}"/>
              </a:ext>
            </a:extLst>
          </p:cNvPr>
          <p:cNvSpPr/>
          <p:nvPr/>
        </p:nvSpPr>
        <p:spPr>
          <a:xfrm>
            <a:off x="401444" y="222371"/>
            <a:ext cx="30604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ImageJ/Fiji &amp; Plugins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9A436-CFD8-475A-F136-3C7755D18FD0}"/>
              </a:ext>
            </a:extLst>
          </p:cNvPr>
          <p:cNvSpPr/>
          <p:nvPr/>
        </p:nvSpPr>
        <p:spPr>
          <a:xfrm>
            <a:off x="0" y="288070"/>
            <a:ext cx="401444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4D3E7C0-7B1F-42E2-F286-76A4D28521C5}"/>
              </a:ext>
            </a:extLst>
          </p:cNvPr>
          <p:cNvSpPr txBox="1"/>
          <p:nvPr/>
        </p:nvSpPr>
        <p:spPr>
          <a:xfrm>
            <a:off x="401444" y="831334"/>
            <a:ext cx="6096000" cy="115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Download Fiji: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hlinkClick r:id="rId2"/>
              </a:rPr>
              <a:t>https://imagej.net/software/fiji/downloads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24BD9E-C45A-36D1-A076-03BB7C53D8B6}"/>
              </a:ext>
            </a:extLst>
          </p:cNvPr>
          <p:cNvSpPr txBox="1"/>
          <p:nvPr/>
        </p:nvSpPr>
        <p:spPr>
          <a:xfrm>
            <a:off x="401444" y="1876514"/>
            <a:ext cx="9125510" cy="572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Install Plugins via Update Sites: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CSBDeep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IJPB-plugins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Neuroanatomy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3Dscript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 err="1"/>
              <a:t>NeuroCyto</a:t>
            </a:r>
            <a:r>
              <a:rPr lang="en-US" altLang="zh-CN" dirty="0"/>
              <a:t> LUTs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sv-SE" altLang="zh-CN" b="1" dirty="0"/>
              <a:t>3. Install Plugins via .jar Files: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PSF Generator: </a:t>
            </a:r>
            <a:r>
              <a:rPr lang="en-US" altLang="zh-CN" dirty="0">
                <a:hlinkClick r:id="rId3"/>
              </a:rPr>
              <a:t>https://bigwww.epfl.ch/algorithms/psfgenerator/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Deconvolutionlab2: </a:t>
            </a:r>
            <a:r>
              <a:rPr lang="en-US" altLang="zh-CN" dirty="0">
                <a:hlinkClick r:id="rId4"/>
              </a:rPr>
              <a:t>https://bigwww.epfl.ch/deconvolution/deconvolutionlab2/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JACop: </a:t>
            </a:r>
            <a:r>
              <a:rPr lang="en-US" altLang="zh-CN" dirty="0">
                <a:hlinkClick r:id="rId5"/>
              </a:rPr>
              <a:t>https://github.com/fabricecordelieres/IJ-Plugin_JACoP/releases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err="1"/>
              <a:t>StackReg</a:t>
            </a:r>
            <a:r>
              <a:rPr lang="en-US" altLang="zh-CN" dirty="0"/>
              <a:t> and </a:t>
            </a:r>
            <a:r>
              <a:rPr lang="en-US" altLang="zh-CN" dirty="0" err="1"/>
              <a:t>TurboReg</a:t>
            </a:r>
            <a:r>
              <a:rPr lang="en-US" altLang="zh-CN" dirty="0"/>
              <a:t>: </a:t>
            </a:r>
            <a:r>
              <a:rPr lang="en-US" altLang="zh-CN" dirty="0">
                <a:hlinkClick r:id="rId6"/>
              </a:rPr>
              <a:t>https://bigwww.epfl.ch/thevenaz/stackreg/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B07700-DA9C-017E-582D-7CDAC8A282E0}"/>
              </a:ext>
            </a:extLst>
          </p:cNvPr>
          <p:cNvSpPr txBox="1"/>
          <p:nvPr/>
        </p:nvSpPr>
        <p:spPr>
          <a:xfrm>
            <a:off x="3048000" y="31057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Help → Update → Manage Update Sites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C84A635-FBC1-B268-6D39-68BF93ACBDFF}"/>
              </a:ext>
            </a:extLst>
          </p:cNvPr>
          <p:cNvSpPr txBox="1"/>
          <p:nvPr/>
        </p:nvSpPr>
        <p:spPr>
          <a:xfrm>
            <a:off x="8534398" y="5332996"/>
            <a:ext cx="360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Place </a:t>
            </a:r>
            <a:r>
              <a:rPr lang="en-US" altLang="zh-CN" dirty="0"/>
              <a:t>jar. files</a:t>
            </a:r>
            <a:r>
              <a:rPr lang="zh-CN" altLang="en-US" dirty="0"/>
              <a:t> in: Fiji.app/plugins/</a:t>
            </a:r>
          </a:p>
        </p:txBody>
      </p:sp>
    </p:spTree>
    <p:extLst>
      <p:ext uri="{BB962C8B-B14F-4D97-AF65-F5344CB8AC3E}">
        <p14:creationId xmlns:p14="http://schemas.microsoft.com/office/powerpoint/2010/main" val="411141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B40E2-E722-F24D-5D8B-EEE1F743A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CCF19E0-33AA-85E0-4199-B9050A6A0BDD}"/>
              </a:ext>
            </a:extLst>
          </p:cNvPr>
          <p:cNvSpPr/>
          <p:nvPr/>
        </p:nvSpPr>
        <p:spPr>
          <a:xfrm>
            <a:off x="401444" y="222371"/>
            <a:ext cx="138531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Cellpose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73BAE7-8A96-678D-7BD5-3EFB6C229426}"/>
              </a:ext>
            </a:extLst>
          </p:cNvPr>
          <p:cNvSpPr/>
          <p:nvPr/>
        </p:nvSpPr>
        <p:spPr>
          <a:xfrm>
            <a:off x="0" y="288070"/>
            <a:ext cx="401444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6897A3-A264-160E-B56B-0BE4949F0FDE}"/>
              </a:ext>
            </a:extLst>
          </p:cNvPr>
          <p:cNvSpPr txBox="1"/>
          <p:nvPr/>
        </p:nvSpPr>
        <p:spPr>
          <a:xfrm>
            <a:off x="401444" y="15112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conda create --name cellpose python=3.10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activate </a:t>
            </a:r>
            <a:r>
              <a:rPr lang="en-US" altLang="zh-CN" dirty="0" err="1"/>
              <a:t>cellpose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python -m pip install </a:t>
            </a:r>
            <a:r>
              <a:rPr lang="en-US" altLang="zh-CN" dirty="0" err="1"/>
              <a:t>cellpose</a:t>
            </a:r>
            <a:r>
              <a:rPr lang="en-US" altLang="zh-CN" dirty="0"/>
              <a:t>[</a:t>
            </a:r>
            <a:r>
              <a:rPr lang="en-US" altLang="zh-CN" dirty="0" err="1"/>
              <a:t>gui</a:t>
            </a:r>
            <a:r>
              <a:rPr lang="en-US" altLang="zh-CN" dirty="0"/>
              <a:t>]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76CAA-62BF-AAAA-7A63-45F63611A0C4}"/>
              </a:ext>
            </a:extLst>
          </p:cNvPr>
          <p:cNvSpPr txBox="1"/>
          <p:nvPr/>
        </p:nvSpPr>
        <p:spPr>
          <a:xfrm>
            <a:off x="401444" y="9263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Install Anaconda first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2E54EF-EF3F-7DEC-8D4D-E1AEC3CDC84D}"/>
              </a:ext>
            </a:extLst>
          </p:cNvPr>
          <p:cNvSpPr txBox="1"/>
          <p:nvPr/>
        </p:nvSpPr>
        <p:spPr>
          <a:xfrm>
            <a:off x="401444" y="3563998"/>
            <a:ext cx="1073547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For GPU dependency</a:t>
            </a:r>
          </a:p>
          <a:p>
            <a:r>
              <a:rPr lang="en-US" altLang="zh-CN" b="1" dirty="0"/>
              <a:t>Install Nvidia driver and CUDA Toolkit:</a:t>
            </a:r>
          </a:p>
          <a:p>
            <a:r>
              <a:rPr lang="en-US" altLang="zh-CN" dirty="0">
                <a:hlinkClick r:id="rId2"/>
              </a:rPr>
              <a:t>https://www.nvidia.com/en-us/drivers/</a:t>
            </a:r>
            <a:endParaRPr lang="en-US" altLang="zh-CN" dirty="0"/>
          </a:p>
          <a:p>
            <a:r>
              <a:rPr lang="en-US" altLang="zh-CN" dirty="0">
                <a:hlinkClick r:id="rId3"/>
              </a:rPr>
              <a:t>https://developer.nvidia.com/cuda-toolkit-archive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Then uninstall CPU version of torch and install GPU version</a:t>
            </a:r>
          </a:p>
          <a:p>
            <a:r>
              <a:rPr lang="en-US" altLang="zh-CN" dirty="0"/>
              <a:t>pip uninstall torch</a:t>
            </a:r>
          </a:p>
          <a:p>
            <a:r>
              <a:rPr lang="en-US" altLang="zh-CN" dirty="0"/>
              <a:t>pip3 install torch </a:t>
            </a:r>
            <a:r>
              <a:rPr lang="en-US" altLang="zh-CN" dirty="0" err="1"/>
              <a:t>torchvision</a:t>
            </a:r>
            <a:r>
              <a:rPr lang="en-US" altLang="zh-CN" dirty="0"/>
              <a:t> --index-</a:t>
            </a:r>
            <a:r>
              <a:rPr lang="en-US" altLang="zh-CN" dirty="0" err="1"/>
              <a:t>url</a:t>
            </a:r>
            <a:r>
              <a:rPr lang="en-US" altLang="zh-CN" dirty="0"/>
              <a:t> https://download.pytorch.org/whl/cu126</a:t>
            </a:r>
          </a:p>
        </p:txBody>
      </p:sp>
    </p:spTree>
    <p:extLst>
      <p:ext uri="{BB962C8B-B14F-4D97-AF65-F5344CB8AC3E}">
        <p14:creationId xmlns:p14="http://schemas.microsoft.com/office/powerpoint/2010/main" val="365358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582D-7B81-4F0F-7EB6-BEF7073C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032E13-3E14-D887-5E5E-7F83D6747622}"/>
              </a:ext>
            </a:extLst>
          </p:cNvPr>
          <p:cNvSpPr/>
          <p:nvPr/>
        </p:nvSpPr>
        <p:spPr>
          <a:xfrm>
            <a:off x="401444" y="222371"/>
            <a:ext cx="89692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Allen CCFv3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DA88436-BC02-385F-542B-B343345CF97F}"/>
              </a:ext>
            </a:extLst>
          </p:cNvPr>
          <p:cNvSpPr/>
          <p:nvPr/>
        </p:nvSpPr>
        <p:spPr>
          <a:xfrm>
            <a:off x="0" y="288070"/>
            <a:ext cx="401444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B92064-0575-57EC-3445-2617C0DCF274}"/>
              </a:ext>
            </a:extLst>
          </p:cNvPr>
          <p:cNvSpPr txBox="1"/>
          <p:nvPr/>
        </p:nvSpPr>
        <p:spPr>
          <a:xfrm>
            <a:off x="401444" y="24647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3D mouse brain viewer:</a:t>
            </a:r>
          </a:p>
          <a:p>
            <a:r>
              <a:rPr lang="zh-CN" altLang="en-US" dirty="0"/>
              <a:t>https://connectivity.brain-map.org/3d-viewer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A1CE3F-3364-015A-BDDA-6544448D7D7C}"/>
              </a:ext>
            </a:extLst>
          </p:cNvPr>
          <p:cNvSpPr txBox="1"/>
          <p:nvPr/>
        </p:nvSpPr>
        <p:spPr>
          <a:xfrm>
            <a:off x="401444" y="16427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u="none" strike="noStrike" dirty="0">
                <a:solidFill>
                  <a:srgbClr val="0272B1"/>
                </a:solidFill>
                <a:effectLst/>
                <a:latin typeface="ElsevierSans"/>
                <a:hlinkClick r:id="rId2" tooltip="Persistent link using digital object identifier"/>
              </a:rPr>
              <a:t>https://doi.org/10.1016/j.cell.2020.04.007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2068CC-1FF1-11DB-2C1F-36A4AC7A2288}"/>
              </a:ext>
            </a:extLst>
          </p:cNvPr>
          <p:cNvSpPr txBox="1"/>
          <p:nvPr/>
        </p:nvSpPr>
        <p:spPr>
          <a:xfrm>
            <a:off x="401444" y="11900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CCFv3 paper: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EDA7C50-5405-6BE1-F27D-58A965128A60}"/>
              </a:ext>
            </a:extLst>
          </p:cNvPr>
          <p:cNvSpPr txBox="1"/>
          <p:nvPr/>
        </p:nvSpPr>
        <p:spPr>
          <a:xfrm>
            <a:off x="401444" y="3563776"/>
            <a:ext cx="9782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Template, annotation and meshes:</a:t>
            </a:r>
          </a:p>
          <a:p>
            <a:r>
              <a:rPr lang="zh-CN" altLang="en-US" dirty="0"/>
              <a:t>https://download.alleninstitute.org/informatics-archive/current-release/mouse_ccf/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CE6FB9-44A8-30E2-0FDC-0B5F30B452D7}"/>
              </a:ext>
            </a:extLst>
          </p:cNvPr>
          <p:cNvSpPr txBox="1"/>
          <p:nvPr/>
        </p:nvSpPr>
        <p:spPr>
          <a:xfrm>
            <a:off x="401444" y="4662802"/>
            <a:ext cx="97820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CCFv3 Ontology:</a:t>
            </a:r>
          </a:p>
          <a:p>
            <a:r>
              <a:rPr lang="en-US" altLang="zh-CN" dirty="0"/>
              <a:t>https://ars.els-cdn.com/content/image/1-s2.0-S0092867420304025-mmc1.xlsx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88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BAB4318-0BE5-43F7-4D2B-41626EAE288F}"/>
              </a:ext>
            </a:extLst>
          </p:cNvPr>
          <p:cNvSpPr txBox="1"/>
          <p:nvPr/>
        </p:nvSpPr>
        <p:spPr>
          <a:xfrm>
            <a:off x="401444" y="169884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Online version:</a:t>
            </a:r>
          </a:p>
          <a:p>
            <a:r>
              <a:rPr lang="zh-CN" altLang="en-US" dirty="0">
                <a:hlinkClick r:id="rId2"/>
              </a:rPr>
              <a:t>https://www.deepslice.com.au/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Local installation:</a:t>
            </a:r>
          </a:p>
          <a:p>
            <a:r>
              <a:rPr lang="zh-CN" altLang="en-US" dirty="0"/>
              <a:t>conda create --name </a:t>
            </a:r>
            <a:r>
              <a:rPr lang="en-US" altLang="zh-CN" dirty="0" err="1"/>
              <a:t>deepslice</a:t>
            </a:r>
            <a:r>
              <a:rPr lang="zh-CN" altLang="en-US" dirty="0"/>
              <a:t> python=3.1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 err="1"/>
              <a:t>conda</a:t>
            </a:r>
            <a:r>
              <a:rPr lang="en-US" altLang="zh-CN" dirty="0"/>
              <a:t> activate </a:t>
            </a:r>
            <a:r>
              <a:rPr lang="en-US" altLang="zh-CN" dirty="0" err="1"/>
              <a:t>deepslice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DeepSlice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C0EEB5-4A0E-23F5-F5B3-8F4B64C8D749}"/>
              </a:ext>
            </a:extLst>
          </p:cNvPr>
          <p:cNvSpPr/>
          <p:nvPr/>
        </p:nvSpPr>
        <p:spPr>
          <a:xfrm>
            <a:off x="401444" y="222371"/>
            <a:ext cx="89692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Deepslice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A484DF-FE41-6A94-3612-0235F17C25BC}"/>
              </a:ext>
            </a:extLst>
          </p:cNvPr>
          <p:cNvSpPr/>
          <p:nvPr/>
        </p:nvSpPr>
        <p:spPr>
          <a:xfrm>
            <a:off x="0" y="288070"/>
            <a:ext cx="401444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83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468626-9B96-4DC7-0A96-4A132B5DE34C}"/>
              </a:ext>
            </a:extLst>
          </p:cNvPr>
          <p:cNvSpPr/>
          <p:nvPr/>
        </p:nvSpPr>
        <p:spPr>
          <a:xfrm>
            <a:off x="401444" y="222371"/>
            <a:ext cx="89692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QuickNII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VisuAlign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F152531-4446-646C-50EC-7D99336B1E30}"/>
              </a:ext>
            </a:extLst>
          </p:cNvPr>
          <p:cNvSpPr/>
          <p:nvPr/>
        </p:nvSpPr>
        <p:spPr>
          <a:xfrm>
            <a:off x="0" y="288070"/>
            <a:ext cx="401444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644B75-0D60-B89D-6075-BBF5816093BC}"/>
              </a:ext>
            </a:extLst>
          </p:cNvPr>
          <p:cNvSpPr txBox="1"/>
          <p:nvPr/>
        </p:nvSpPr>
        <p:spPr>
          <a:xfrm>
            <a:off x="373154" y="1425303"/>
            <a:ext cx="6096000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Install </a:t>
            </a:r>
            <a:r>
              <a:rPr lang="en-US" altLang="zh-CN" b="1" dirty="0" err="1"/>
              <a:t>QuickNII</a:t>
            </a:r>
            <a:r>
              <a:rPr lang="en-US" altLang="zh-CN" b="1" dirty="0"/>
              <a:t> via: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2"/>
              </a:rPr>
              <a:t>https://www.nitrc.org/projects/quicknii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Install </a:t>
            </a:r>
            <a:r>
              <a:rPr lang="en-US" altLang="zh-CN" b="1" dirty="0" err="1"/>
              <a:t>VisuAlign</a:t>
            </a:r>
            <a:r>
              <a:rPr lang="en-US" altLang="zh-CN" b="1" dirty="0"/>
              <a:t> via: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https://www.nitrc.org/projects/visualign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076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BAEBD-03EA-A0C2-398A-949FFB977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06B5530-632A-A539-4A19-31A5A2B4B90F}"/>
              </a:ext>
            </a:extLst>
          </p:cNvPr>
          <p:cNvSpPr/>
          <p:nvPr/>
        </p:nvSpPr>
        <p:spPr>
          <a:xfrm>
            <a:off x="401444" y="222371"/>
            <a:ext cx="218842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 and RStudio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60A97B-BC42-6404-71F2-0DC6731629FD}"/>
              </a:ext>
            </a:extLst>
          </p:cNvPr>
          <p:cNvSpPr/>
          <p:nvPr/>
        </p:nvSpPr>
        <p:spPr>
          <a:xfrm>
            <a:off x="0" y="288070"/>
            <a:ext cx="401444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945CF3-B42E-B15F-9922-B2B6B59A2351}"/>
              </a:ext>
            </a:extLst>
          </p:cNvPr>
          <p:cNvSpPr txBox="1"/>
          <p:nvPr/>
        </p:nvSpPr>
        <p:spPr>
          <a:xfrm>
            <a:off x="373154" y="1425303"/>
            <a:ext cx="6096000" cy="4205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Install R via: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hlinkClick r:id="rId2"/>
              </a:rPr>
              <a:t>https://cran.r-project.org/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Install </a:t>
            </a:r>
            <a:r>
              <a:rPr lang="en-US" altLang="zh-CN" b="1" dirty="0" err="1"/>
              <a:t>Rstudio</a:t>
            </a:r>
            <a:r>
              <a:rPr lang="en-US" altLang="zh-CN" b="1" dirty="0"/>
              <a:t> via: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hlinkClick r:id="rId3"/>
              </a:rPr>
              <a:t>https://posit.co/download/rstudio-desktop/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Then install </a:t>
            </a:r>
            <a:r>
              <a:rPr lang="en-US" altLang="zh-CN" b="1" dirty="0" err="1"/>
              <a:t>rgl</a:t>
            </a:r>
            <a:r>
              <a:rPr lang="en-US" altLang="zh-CN" b="1" dirty="0"/>
              <a:t> package:</a:t>
            </a:r>
          </a:p>
          <a:p>
            <a:pPr>
              <a:lnSpc>
                <a:spcPct val="150000"/>
              </a:lnSpc>
            </a:pPr>
            <a:r>
              <a:rPr lang="en-US" altLang="zh-CN" dirty="0" err="1"/>
              <a:t>install.packages</a:t>
            </a:r>
            <a:r>
              <a:rPr lang="en-US" altLang="zh-CN" dirty="0"/>
              <a:t>("</a:t>
            </a:r>
            <a:r>
              <a:rPr lang="en-US" altLang="zh-CN" dirty="0" err="1"/>
              <a:t>rgl</a:t>
            </a:r>
            <a:r>
              <a:rPr lang="en-US" altLang="zh-CN" dirty="0"/>
              <a:t>")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275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04A3BF-5FB8-7113-E0DF-E3404F6AA34B}"/>
              </a:ext>
            </a:extLst>
          </p:cNvPr>
          <p:cNvSpPr/>
          <p:nvPr/>
        </p:nvSpPr>
        <p:spPr>
          <a:xfrm>
            <a:off x="401444" y="222371"/>
            <a:ext cx="1758815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Contact Me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576554-27F8-C684-B9C1-07C6D1DBD2D2}"/>
              </a:ext>
            </a:extLst>
          </p:cNvPr>
          <p:cNvSpPr/>
          <p:nvPr/>
        </p:nvSpPr>
        <p:spPr>
          <a:xfrm>
            <a:off x="0" y="288070"/>
            <a:ext cx="401444" cy="36933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4DA463-02D5-6A57-48D2-95BC747A208F}"/>
              </a:ext>
            </a:extLst>
          </p:cNvPr>
          <p:cNvSpPr txBox="1"/>
          <p:nvPr/>
        </p:nvSpPr>
        <p:spPr>
          <a:xfrm>
            <a:off x="401444" y="932352"/>
            <a:ext cx="735382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1" dirty="0"/>
              <a:t>微信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b="1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1" dirty="0"/>
              <a:t>邮箱 ：</a:t>
            </a:r>
            <a:r>
              <a:rPr lang="en-US" altLang="zh-CN" b="1" dirty="0"/>
              <a:t>yuchenzhao@ion.ac.cn</a:t>
            </a:r>
          </a:p>
          <a:p>
            <a:pPr>
              <a:lnSpc>
                <a:spcPct val="200000"/>
              </a:lnSpc>
            </a:pPr>
            <a:r>
              <a:rPr lang="en-US" altLang="zh-CN" b="1" dirty="0"/>
              <a:t>	  zhaoyc9@163.com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b="1" dirty="0"/>
          </a:p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/>
              <a:t>知乎 ：</a:t>
            </a:r>
            <a:r>
              <a:rPr lang="en-US" altLang="zh-CN" b="1" dirty="0"/>
              <a:t>Treasure</a:t>
            </a:r>
            <a:r>
              <a:rPr lang="zh-CN" altLang="en-US" b="1" dirty="0"/>
              <a:t>琛</a:t>
            </a:r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b="1" dirty="0"/>
              <a:t>微信公众号 ：科研图像处理</a:t>
            </a:r>
            <a:endParaRPr lang="en-US" altLang="zh-CN" b="1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0D5597-B217-AF2D-28D2-A2B03259A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086" y="516586"/>
            <a:ext cx="4129014" cy="56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51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446</Words>
  <Application>Microsoft Office PowerPoint</Application>
  <PresentationFormat>宽屏</PresentationFormat>
  <Paragraphs>86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ElsevierSans</vt:lpstr>
      <vt:lpstr>等线</vt:lpstr>
      <vt:lpstr>等线 Light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Athena</dc:creator>
  <cp:lastModifiedBy>Athena</cp:lastModifiedBy>
  <cp:revision>72</cp:revision>
  <dcterms:created xsi:type="dcterms:W3CDTF">2024-04-15T08:09:00Z</dcterms:created>
  <dcterms:modified xsi:type="dcterms:W3CDTF">2025-06-22T14:06:38Z</dcterms:modified>
</cp:coreProperties>
</file>