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5" r:id="rId13"/>
    <p:sldId id="276" r:id="rId14"/>
    <p:sldId id="259" r:id="rId15"/>
    <p:sldId id="260" r:id="rId16"/>
    <p:sldId id="261" r:id="rId17"/>
    <p:sldId id="272" r:id="rId18"/>
    <p:sldId id="273" r:id="rId19"/>
    <p:sldId id="274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EF93A-434A-5645-A721-7CAABC90552F}" type="doc">
      <dgm:prSet loTypeId="urn:microsoft.com/office/officeart/2005/8/layout/orgChart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3DA4B26-231E-5249-BD1A-D1436D3D280C}">
      <dgm:prSet phldrT="[Text]" custT="1"/>
      <dgm:spPr/>
      <dgm:t>
        <a:bodyPr/>
        <a:lstStyle/>
        <a:p>
          <a:r>
            <a:rPr lang="ru-RU" sz="1600" dirty="0" smtClean="0"/>
            <a:t>Соревнования игровых искусственных интеллектов</a:t>
          </a:r>
          <a:endParaRPr lang="en-US" sz="1600" dirty="0"/>
        </a:p>
      </dgm:t>
    </dgm:pt>
    <dgm:pt modelId="{6397ED9B-EA2F-6A44-8FAF-247320359D23}" type="parTrans" cxnId="{42714B5F-E599-1741-899E-5161727C71FE}">
      <dgm:prSet/>
      <dgm:spPr/>
      <dgm:t>
        <a:bodyPr/>
        <a:lstStyle/>
        <a:p>
          <a:endParaRPr lang="en-US"/>
        </a:p>
      </dgm:t>
    </dgm:pt>
    <dgm:pt modelId="{CB34C218-B092-2346-ACD2-F35BE2A46B8F}" type="sibTrans" cxnId="{42714B5F-E599-1741-899E-5161727C71FE}">
      <dgm:prSet/>
      <dgm:spPr/>
      <dgm:t>
        <a:bodyPr/>
        <a:lstStyle/>
        <a:p>
          <a:endParaRPr lang="en-US"/>
        </a:p>
      </dgm:t>
    </dgm:pt>
    <dgm:pt modelId="{BECFD809-B37E-A649-B003-E14FEEDE6058}" type="asst">
      <dgm:prSet phldrT="[Text]" custT="1"/>
      <dgm:spPr/>
      <dgm:t>
        <a:bodyPr/>
        <a:lstStyle/>
        <a:p>
          <a:r>
            <a:rPr lang="ru-RU" sz="1600" dirty="0" smtClean="0"/>
            <a:t>Примеры алгоритмов</a:t>
          </a:r>
          <a:endParaRPr lang="en-US" sz="1600" dirty="0"/>
        </a:p>
      </dgm:t>
    </dgm:pt>
    <dgm:pt modelId="{DE87D4DA-DA17-F941-AEA0-B854004C2841}" type="parTrans" cxnId="{5444D781-F1C4-0746-8FE9-344C3F812E86}">
      <dgm:prSet/>
      <dgm:spPr/>
      <dgm:t>
        <a:bodyPr/>
        <a:lstStyle/>
        <a:p>
          <a:endParaRPr lang="en-US"/>
        </a:p>
      </dgm:t>
    </dgm:pt>
    <dgm:pt modelId="{724EAEA0-94F9-3146-B999-34F0ADE3C4AB}" type="sibTrans" cxnId="{5444D781-F1C4-0746-8FE9-344C3F812E86}">
      <dgm:prSet/>
      <dgm:spPr/>
      <dgm:t>
        <a:bodyPr/>
        <a:lstStyle/>
        <a:p>
          <a:endParaRPr lang="en-US"/>
        </a:p>
      </dgm:t>
    </dgm:pt>
    <dgm:pt modelId="{C9294AAA-C9BF-2848-BD81-0897EE897E73}">
      <dgm:prSet phldrT="[Text]" custT="1"/>
      <dgm:spPr/>
      <dgm:t>
        <a:bodyPr/>
        <a:lstStyle/>
        <a:p>
          <a:r>
            <a:rPr lang="en-US" sz="1600" dirty="0" err="1" smtClean="0"/>
            <a:t>Minimax</a:t>
          </a:r>
          <a:endParaRPr lang="en-US" sz="1600" dirty="0"/>
        </a:p>
      </dgm:t>
    </dgm:pt>
    <dgm:pt modelId="{5D3D509D-0EA8-A54A-A8D4-353CE5C245A8}" type="parTrans" cxnId="{C4DA62B4-07BB-A24A-A4C8-72DB0668CB14}">
      <dgm:prSet/>
      <dgm:spPr/>
      <dgm:t>
        <a:bodyPr/>
        <a:lstStyle/>
        <a:p>
          <a:endParaRPr lang="en-US"/>
        </a:p>
      </dgm:t>
    </dgm:pt>
    <dgm:pt modelId="{D3A911F5-7DE2-D647-84EF-BBDC767F8664}" type="sibTrans" cxnId="{C4DA62B4-07BB-A24A-A4C8-72DB0668CB14}">
      <dgm:prSet/>
      <dgm:spPr/>
      <dgm:t>
        <a:bodyPr/>
        <a:lstStyle/>
        <a:p>
          <a:endParaRPr lang="en-US"/>
        </a:p>
      </dgm:t>
    </dgm:pt>
    <dgm:pt modelId="{078E30EC-6EFD-F841-AFA2-35A33D7FE621}">
      <dgm:prSet phldrT="[Text]" custT="1"/>
      <dgm:spPr/>
      <dgm:t>
        <a:bodyPr/>
        <a:lstStyle/>
        <a:p>
          <a:r>
            <a:rPr lang="en-US" sz="1600" dirty="0" smtClean="0"/>
            <a:t>Monte Carlo tree search</a:t>
          </a:r>
          <a:endParaRPr lang="en-US" sz="1600" dirty="0"/>
        </a:p>
      </dgm:t>
    </dgm:pt>
    <dgm:pt modelId="{3BBDDE54-03B7-C24F-BFDD-ADF7E6141301}" type="parTrans" cxnId="{4F391A78-FA4C-874B-948D-3B8B8B2B02DC}">
      <dgm:prSet/>
      <dgm:spPr/>
      <dgm:t>
        <a:bodyPr/>
        <a:lstStyle/>
        <a:p>
          <a:endParaRPr lang="en-US"/>
        </a:p>
      </dgm:t>
    </dgm:pt>
    <dgm:pt modelId="{E4BABFD1-C2C0-F845-9D5B-FBD5FE5A8FCF}" type="sibTrans" cxnId="{4F391A78-FA4C-874B-948D-3B8B8B2B02DC}">
      <dgm:prSet/>
      <dgm:spPr/>
      <dgm:t>
        <a:bodyPr/>
        <a:lstStyle/>
        <a:p>
          <a:endParaRPr lang="en-US"/>
        </a:p>
      </dgm:t>
    </dgm:pt>
    <dgm:pt modelId="{0DBE66D0-699E-9A47-ACA6-58474E6564EC}">
      <dgm:prSet phldrT="[Text]" custT="1"/>
      <dgm:spPr/>
      <dgm:t>
        <a:bodyPr/>
        <a:lstStyle/>
        <a:p>
          <a:r>
            <a:rPr lang="en-US" sz="1600" dirty="0" smtClean="0"/>
            <a:t>Reinforcement Learning</a:t>
          </a:r>
          <a:endParaRPr lang="en-US" sz="1600" dirty="0"/>
        </a:p>
      </dgm:t>
    </dgm:pt>
    <dgm:pt modelId="{FE98C6BC-5A55-924C-B711-AA5AE6BE2DAD}" type="parTrans" cxnId="{68E92AFE-BFF8-AE43-934F-3D596EBC6346}">
      <dgm:prSet/>
      <dgm:spPr/>
      <dgm:t>
        <a:bodyPr/>
        <a:lstStyle/>
        <a:p>
          <a:endParaRPr lang="en-US"/>
        </a:p>
      </dgm:t>
    </dgm:pt>
    <dgm:pt modelId="{33B0885E-C985-9348-8876-84D385D15921}" type="sibTrans" cxnId="{68E92AFE-BFF8-AE43-934F-3D596EBC6346}">
      <dgm:prSet/>
      <dgm:spPr/>
      <dgm:t>
        <a:bodyPr/>
        <a:lstStyle/>
        <a:p>
          <a:endParaRPr lang="en-US"/>
        </a:p>
      </dgm:t>
    </dgm:pt>
    <dgm:pt modelId="{291F5251-210D-A54D-801F-DB56375035F4}">
      <dgm:prSet custT="1"/>
      <dgm:spPr/>
      <dgm:t>
        <a:bodyPr/>
        <a:lstStyle/>
        <a:p>
          <a:r>
            <a:rPr lang="en-US" sz="1600" dirty="0" smtClean="0"/>
            <a:t>The AI Games</a:t>
          </a:r>
          <a:endParaRPr lang="en-US" sz="1600" dirty="0"/>
        </a:p>
      </dgm:t>
    </dgm:pt>
    <dgm:pt modelId="{9EAB8D11-8A09-AA46-BCE2-3D2FEC4D18BF}" type="parTrans" cxnId="{7975E3C6-52FD-EF44-9DCF-521167631DC2}">
      <dgm:prSet/>
      <dgm:spPr/>
      <dgm:t>
        <a:bodyPr/>
        <a:lstStyle/>
        <a:p>
          <a:endParaRPr lang="en-US"/>
        </a:p>
      </dgm:t>
    </dgm:pt>
    <dgm:pt modelId="{73C61843-00C3-AB4F-A846-6E83A8D36BA0}" type="sibTrans" cxnId="{7975E3C6-52FD-EF44-9DCF-521167631DC2}">
      <dgm:prSet/>
      <dgm:spPr/>
      <dgm:t>
        <a:bodyPr/>
        <a:lstStyle/>
        <a:p>
          <a:endParaRPr lang="en-US"/>
        </a:p>
      </dgm:t>
    </dgm:pt>
    <dgm:pt modelId="{5B995C00-2EB0-2C4B-B07D-4CC782C32FF0}">
      <dgm:prSet custT="1"/>
      <dgm:spPr/>
      <dgm:t>
        <a:bodyPr/>
        <a:lstStyle/>
        <a:p>
          <a:r>
            <a:rPr lang="en-US" sz="1600" dirty="0" smtClean="0"/>
            <a:t>Russian AI Cup</a:t>
          </a:r>
          <a:endParaRPr lang="en-US" sz="1600" dirty="0"/>
        </a:p>
      </dgm:t>
    </dgm:pt>
    <dgm:pt modelId="{6CB37F29-9440-194C-8CC4-423AB1FA15D6}" type="parTrans" cxnId="{72B00A0F-582B-7046-9DF1-0D4A365077E2}">
      <dgm:prSet/>
      <dgm:spPr/>
      <dgm:t>
        <a:bodyPr/>
        <a:lstStyle/>
        <a:p>
          <a:endParaRPr lang="en-US"/>
        </a:p>
      </dgm:t>
    </dgm:pt>
    <dgm:pt modelId="{A4B10344-7711-594B-BA86-228D94052CDD}" type="sibTrans" cxnId="{72B00A0F-582B-7046-9DF1-0D4A365077E2}">
      <dgm:prSet/>
      <dgm:spPr/>
      <dgm:t>
        <a:bodyPr/>
        <a:lstStyle/>
        <a:p>
          <a:endParaRPr lang="en-US"/>
        </a:p>
      </dgm:t>
    </dgm:pt>
    <dgm:pt modelId="{21C199E6-B88D-264C-B79B-05DE69EF7AED}">
      <dgm:prSet custT="1"/>
      <dgm:spPr/>
      <dgm:t>
        <a:bodyPr/>
        <a:lstStyle/>
        <a:p>
          <a:r>
            <a:rPr lang="en-US" sz="1600" dirty="0" smtClean="0"/>
            <a:t>AIIDE StarCraft AI Competition</a:t>
          </a:r>
          <a:endParaRPr lang="en-US" sz="1600" dirty="0"/>
        </a:p>
      </dgm:t>
    </dgm:pt>
    <dgm:pt modelId="{6B11FD7E-28AC-F349-8B4D-622D1B92C567}" type="parTrans" cxnId="{437AE7BB-1CF6-6748-B713-3ABBCC760D33}">
      <dgm:prSet/>
      <dgm:spPr/>
      <dgm:t>
        <a:bodyPr/>
        <a:lstStyle/>
        <a:p>
          <a:endParaRPr lang="en-US"/>
        </a:p>
      </dgm:t>
    </dgm:pt>
    <dgm:pt modelId="{767A4A2C-6E0F-7C43-AFA0-157A8D4DC852}" type="sibTrans" cxnId="{437AE7BB-1CF6-6748-B713-3ABBCC760D33}">
      <dgm:prSet/>
      <dgm:spPr/>
      <dgm:t>
        <a:bodyPr/>
        <a:lstStyle/>
        <a:p>
          <a:endParaRPr lang="en-US"/>
        </a:p>
      </dgm:t>
    </dgm:pt>
    <dgm:pt modelId="{E22DC4C7-B913-824A-B8D1-0E5F75E39B2F}">
      <dgm:prSet custT="1"/>
      <dgm:spPr/>
      <dgm:t>
        <a:bodyPr/>
        <a:lstStyle/>
        <a:p>
          <a:r>
            <a:rPr lang="en-US" sz="1600" dirty="0" smtClean="0"/>
            <a:t>The GVG-AI Competition</a:t>
          </a:r>
          <a:endParaRPr lang="en-US" sz="1600" dirty="0"/>
        </a:p>
      </dgm:t>
    </dgm:pt>
    <dgm:pt modelId="{0D16D825-448B-1648-A596-03FC6D360203}" type="parTrans" cxnId="{5EBC8727-8248-1A4B-AB1B-C335F82A4752}">
      <dgm:prSet/>
      <dgm:spPr/>
      <dgm:t>
        <a:bodyPr/>
        <a:lstStyle/>
        <a:p>
          <a:endParaRPr lang="en-US"/>
        </a:p>
      </dgm:t>
    </dgm:pt>
    <dgm:pt modelId="{C84625CD-3789-1144-9969-BF0A9710BE13}" type="sibTrans" cxnId="{5EBC8727-8248-1A4B-AB1B-C335F82A4752}">
      <dgm:prSet/>
      <dgm:spPr/>
      <dgm:t>
        <a:bodyPr/>
        <a:lstStyle/>
        <a:p>
          <a:endParaRPr lang="en-US"/>
        </a:p>
      </dgm:t>
    </dgm:pt>
    <dgm:pt modelId="{B4F2C53C-CA06-E245-BB41-2AEEFF251FD5}">
      <dgm:prSet/>
      <dgm:spPr/>
      <dgm:t>
        <a:bodyPr/>
        <a:lstStyle/>
        <a:p>
          <a:r>
            <a:rPr lang="ru-RU" dirty="0" smtClean="0"/>
            <a:t>Платформы</a:t>
          </a:r>
          <a:endParaRPr lang="en-US" dirty="0"/>
        </a:p>
      </dgm:t>
    </dgm:pt>
    <dgm:pt modelId="{407E6288-04A5-E947-8821-37D10CAEF2BE}" type="parTrans" cxnId="{9486F9A3-858B-9240-BC8F-AB31A4D687FC}">
      <dgm:prSet/>
      <dgm:spPr/>
      <dgm:t>
        <a:bodyPr/>
        <a:lstStyle/>
        <a:p>
          <a:endParaRPr lang="en-US"/>
        </a:p>
      </dgm:t>
    </dgm:pt>
    <dgm:pt modelId="{AA82062F-1599-AB4C-B87F-3454099C4271}" type="sibTrans" cxnId="{9486F9A3-858B-9240-BC8F-AB31A4D687FC}">
      <dgm:prSet/>
      <dgm:spPr/>
      <dgm:t>
        <a:bodyPr/>
        <a:lstStyle/>
        <a:p>
          <a:endParaRPr lang="en-US"/>
        </a:p>
      </dgm:t>
    </dgm:pt>
    <dgm:pt modelId="{87EF8FEE-0691-B548-BC18-6279DDE030E6}">
      <dgm:prSet/>
      <dgm:spPr/>
      <dgm:t>
        <a:bodyPr/>
        <a:lstStyle/>
        <a:p>
          <a:r>
            <a:rPr lang="en-US" dirty="0" err="1" smtClean="0"/>
            <a:t>OpenAI</a:t>
          </a:r>
          <a:endParaRPr lang="en-US" dirty="0"/>
        </a:p>
      </dgm:t>
    </dgm:pt>
    <dgm:pt modelId="{A59BE9B5-41CC-EB48-9659-ACCFA3DFCB0E}" type="parTrans" cxnId="{BB370E11-C448-F04C-AFBE-077EA96A7365}">
      <dgm:prSet/>
      <dgm:spPr/>
      <dgm:t>
        <a:bodyPr/>
        <a:lstStyle/>
        <a:p>
          <a:endParaRPr lang="en-US"/>
        </a:p>
      </dgm:t>
    </dgm:pt>
    <dgm:pt modelId="{40AAB74B-E358-D640-B5A7-1E952000AC0F}" type="sibTrans" cxnId="{BB370E11-C448-F04C-AFBE-077EA96A7365}">
      <dgm:prSet/>
      <dgm:spPr/>
      <dgm:t>
        <a:bodyPr/>
        <a:lstStyle/>
        <a:p>
          <a:endParaRPr lang="en-US"/>
        </a:p>
      </dgm:t>
    </dgm:pt>
    <dgm:pt modelId="{9EE2D4EC-370D-2B43-A244-61CD87D927E1}" type="pres">
      <dgm:prSet presAssocID="{14EEF93A-434A-5645-A721-7CAABC9055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1C9404-8928-5342-B229-4EFEE357F484}" type="pres">
      <dgm:prSet presAssocID="{E3DA4B26-231E-5249-BD1A-D1436D3D280C}" presName="hierRoot1" presStyleCnt="0">
        <dgm:presLayoutVars>
          <dgm:hierBranch val="init"/>
        </dgm:presLayoutVars>
      </dgm:prSet>
      <dgm:spPr/>
    </dgm:pt>
    <dgm:pt modelId="{210F6F19-BF96-0A42-B71B-60D94C95ACCB}" type="pres">
      <dgm:prSet presAssocID="{E3DA4B26-231E-5249-BD1A-D1436D3D280C}" presName="rootComposite1" presStyleCnt="0"/>
      <dgm:spPr/>
    </dgm:pt>
    <dgm:pt modelId="{052016DB-2158-5548-9066-CB50A72A3015}" type="pres">
      <dgm:prSet presAssocID="{E3DA4B26-231E-5249-BD1A-D1436D3D280C}" presName="rootText1" presStyleLbl="node0" presStyleIdx="0" presStyleCnt="3" custScaleX="195614" custScaleY="207418" custLinFactNeighborX="-31427" custLinFactNeighborY="-958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DF8700-D3E2-9D4F-B223-413E0CDD2956}" type="pres">
      <dgm:prSet presAssocID="{E3DA4B26-231E-5249-BD1A-D1436D3D280C}" presName="rootConnector1" presStyleLbl="node1" presStyleIdx="0" presStyleCnt="0"/>
      <dgm:spPr/>
    </dgm:pt>
    <dgm:pt modelId="{39BD7A6E-8B50-2443-8430-4EC6931150D2}" type="pres">
      <dgm:prSet presAssocID="{E3DA4B26-231E-5249-BD1A-D1436D3D280C}" presName="hierChild2" presStyleCnt="0"/>
      <dgm:spPr/>
    </dgm:pt>
    <dgm:pt modelId="{DEB15F82-131C-DD4A-8DBD-68254DD60AC0}" type="pres">
      <dgm:prSet presAssocID="{9EAB8D11-8A09-AA46-BCE2-3D2FEC4D18BF}" presName="Name37" presStyleLbl="parChTrans1D2" presStyleIdx="0" presStyleCnt="8"/>
      <dgm:spPr/>
    </dgm:pt>
    <dgm:pt modelId="{C10B1431-FDB3-614C-B29A-B764863A08F7}" type="pres">
      <dgm:prSet presAssocID="{291F5251-210D-A54D-801F-DB56375035F4}" presName="hierRoot2" presStyleCnt="0">
        <dgm:presLayoutVars>
          <dgm:hierBranch val="init"/>
        </dgm:presLayoutVars>
      </dgm:prSet>
      <dgm:spPr/>
    </dgm:pt>
    <dgm:pt modelId="{2B93691F-0766-1A44-B479-68627E68A8D6}" type="pres">
      <dgm:prSet presAssocID="{291F5251-210D-A54D-801F-DB56375035F4}" presName="rootComposite" presStyleCnt="0"/>
      <dgm:spPr/>
    </dgm:pt>
    <dgm:pt modelId="{36270396-5372-EC46-97A6-17D8E41A037D}" type="pres">
      <dgm:prSet presAssocID="{291F5251-210D-A54D-801F-DB56375035F4}" presName="rootText" presStyleLbl="node2" presStyleIdx="0" presStyleCnt="8" custScaleX="144180" custScaleY="157539" custLinFactNeighborX="5440" custLinFactNeighborY="3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5DC099-2B89-C94A-8273-0449ED2C3699}" type="pres">
      <dgm:prSet presAssocID="{291F5251-210D-A54D-801F-DB56375035F4}" presName="rootConnector" presStyleLbl="node2" presStyleIdx="0" presStyleCnt="8"/>
      <dgm:spPr/>
    </dgm:pt>
    <dgm:pt modelId="{30B9067E-EB43-C142-ABE3-CD4249D3ABFE}" type="pres">
      <dgm:prSet presAssocID="{291F5251-210D-A54D-801F-DB56375035F4}" presName="hierChild4" presStyleCnt="0"/>
      <dgm:spPr/>
    </dgm:pt>
    <dgm:pt modelId="{316F3821-D56B-D74A-A326-D83542CF8EF8}" type="pres">
      <dgm:prSet presAssocID="{291F5251-210D-A54D-801F-DB56375035F4}" presName="hierChild5" presStyleCnt="0"/>
      <dgm:spPr/>
    </dgm:pt>
    <dgm:pt modelId="{1E7A685E-C522-F442-8887-2885F276F708}" type="pres">
      <dgm:prSet presAssocID="{6CB37F29-9440-194C-8CC4-423AB1FA15D6}" presName="Name37" presStyleLbl="parChTrans1D2" presStyleIdx="1" presStyleCnt="8"/>
      <dgm:spPr/>
    </dgm:pt>
    <dgm:pt modelId="{8A72EB91-9325-A341-9D35-3A5E8BF98ED8}" type="pres">
      <dgm:prSet presAssocID="{5B995C00-2EB0-2C4B-B07D-4CC782C32FF0}" presName="hierRoot2" presStyleCnt="0">
        <dgm:presLayoutVars>
          <dgm:hierBranch val="init"/>
        </dgm:presLayoutVars>
      </dgm:prSet>
      <dgm:spPr/>
    </dgm:pt>
    <dgm:pt modelId="{09646CFC-69C6-2545-AAB6-27EE61E17C78}" type="pres">
      <dgm:prSet presAssocID="{5B995C00-2EB0-2C4B-B07D-4CC782C32FF0}" presName="rootComposite" presStyleCnt="0"/>
      <dgm:spPr/>
    </dgm:pt>
    <dgm:pt modelId="{35B36D74-BB95-BA49-A030-9F22EAF41748}" type="pres">
      <dgm:prSet presAssocID="{5B995C00-2EB0-2C4B-B07D-4CC782C32FF0}" presName="rootText" presStyleLbl="node2" presStyleIdx="1" presStyleCnt="8" custScaleX="119277" custScaleY="155179" custLinFactNeighborX="1552" custLinFactNeighborY="3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935D00-2C8F-7049-AA60-B5EF53BABD05}" type="pres">
      <dgm:prSet presAssocID="{5B995C00-2EB0-2C4B-B07D-4CC782C32FF0}" presName="rootConnector" presStyleLbl="node2" presStyleIdx="1" presStyleCnt="8"/>
      <dgm:spPr/>
    </dgm:pt>
    <dgm:pt modelId="{56933D70-4D37-4E48-9453-EE74C6BAAA4E}" type="pres">
      <dgm:prSet presAssocID="{5B995C00-2EB0-2C4B-B07D-4CC782C32FF0}" presName="hierChild4" presStyleCnt="0"/>
      <dgm:spPr/>
    </dgm:pt>
    <dgm:pt modelId="{6E2CD815-A9DB-FC48-913F-0940B178769F}" type="pres">
      <dgm:prSet presAssocID="{5B995C00-2EB0-2C4B-B07D-4CC782C32FF0}" presName="hierChild5" presStyleCnt="0"/>
      <dgm:spPr/>
    </dgm:pt>
    <dgm:pt modelId="{CCE0A761-F14B-3543-9967-D087EA63BC9E}" type="pres">
      <dgm:prSet presAssocID="{6B11FD7E-28AC-F349-8B4D-622D1B92C567}" presName="Name37" presStyleLbl="parChTrans1D2" presStyleIdx="2" presStyleCnt="8"/>
      <dgm:spPr/>
    </dgm:pt>
    <dgm:pt modelId="{DDFA4BA5-25D5-2044-BFCC-387DBF529460}" type="pres">
      <dgm:prSet presAssocID="{21C199E6-B88D-264C-B79B-05DE69EF7AED}" presName="hierRoot2" presStyleCnt="0">
        <dgm:presLayoutVars>
          <dgm:hierBranch val="init"/>
        </dgm:presLayoutVars>
      </dgm:prSet>
      <dgm:spPr/>
    </dgm:pt>
    <dgm:pt modelId="{5E33990B-CD54-D342-9E2B-597149A9330E}" type="pres">
      <dgm:prSet presAssocID="{21C199E6-B88D-264C-B79B-05DE69EF7AED}" presName="rootComposite" presStyleCnt="0"/>
      <dgm:spPr/>
    </dgm:pt>
    <dgm:pt modelId="{CBF36394-1A1A-A14E-9B17-81A238C93F08}" type="pres">
      <dgm:prSet presAssocID="{21C199E6-B88D-264C-B79B-05DE69EF7AED}" presName="rootText" presStyleLbl="node2" presStyleIdx="2" presStyleCnt="8" custScaleX="122178" custScaleY="159410" custLinFactNeighborX="-3853" custLinFactNeighborY="4533">
        <dgm:presLayoutVars>
          <dgm:chPref val="3"/>
        </dgm:presLayoutVars>
      </dgm:prSet>
      <dgm:spPr/>
    </dgm:pt>
    <dgm:pt modelId="{21DC72BC-AFF3-6E4E-9D36-F3A8C95BA5C6}" type="pres">
      <dgm:prSet presAssocID="{21C199E6-B88D-264C-B79B-05DE69EF7AED}" presName="rootConnector" presStyleLbl="node2" presStyleIdx="2" presStyleCnt="8"/>
      <dgm:spPr/>
    </dgm:pt>
    <dgm:pt modelId="{6A866AA2-80D5-AA4E-AC6A-5C6EC5C54856}" type="pres">
      <dgm:prSet presAssocID="{21C199E6-B88D-264C-B79B-05DE69EF7AED}" presName="hierChild4" presStyleCnt="0"/>
      <dgm:spPr/>
    </dgm:pt>
    <dgm:pt modelId="{19531CCF-CD3A-0F41-8BC8-F1CDEE3C2B30}" type="pres">
      <dgm:prSet presAssocID="{21C199E6-B88D-264C-B79B-05DE69EF7AED}" presName="hierChild5" presStyleCnt="0"/>
      <dgm:spPr/>
    </dgm:pt>
    <dgm:pt modelId="{420ADA45-A72E-E240-931A-A54AD9219C30}" type="pres">
      <dgm:prSet presAssocID="{0D16D825-448B-1648-A596-03FC6D360203}" presName="Name37" presStyleLbl="parChTrans1D2" presStyleIdx="3" presStyleCnt="8"/>
      <dgm:spPr/>
    </dgm:pt>
    <dgm:pt modelId="{88571484-817D-104D-AEDD-292F812B72B1}" type="pres">
      <dgm:prSet presAssocID="{E22DC4C7-B913-824A-B8D1-0E5F75E39B2F}" presName="hierRoot2" presStyleCnt="0">
        <dgm:presLayoutVars>
          <dgm:hierBranch val="init"/>
        </dgm:presLayoutVars>
      </dgm:prSet>
      <dgm:spPr/>
    </dgm:pt>
    <dgm:pt modelId="{F56B6166-DEDF-FB4D-889D-5507D68CDAF4}" type="pres">
      <dgm:prSet presAssocID="{E22DC4C7-B913-824A-B8D1-0E5F75E39B2F}" presName="rootComposite" presStyleCnt="0"/>
      <dgm:spPr/>
    </dgm:pt>
    <dgm:pt modelId="{EA10C5B9-9E35-3E40-91DA-9A27000730C8}" type="pres">
      <dgm:prSet presAssocID="{E22DC4C7-B913-824A-B8D1-0E5F75E39B2F}" presName="rootText" presStyleLbl="node2" presStyleIdx="3" presStyleCnt="8" custScaleX="149933" custScaleY="151345" custLinFactNeighborX="-11216" custLinFactNeighborY="47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DAEE20-C7FA-D14F-B5FF-86C8BC6CE47A}" type="pres">
      <dgm:prSet presAssocID="{E22DC4C7-B913-824A-B8D1-0E5F75E39B2F}" presName="rootConnector" presStyleLbl="node2" presStyleIdx="3" presStyleCnt="8"/>
      <dgm:spPr/>
    </dgm:pt>
    <dgm:pt modelId="{39A1CDE4-E316-174C-9481-3CF095555ECE}" type="pres">
      <dgm:prSet presAssocID="{E22DC4C7-B913-824A-B8D1-0E5F75E39B2F}" presName="hierChild4" presStyleCnt="0"/>
      <dgm:spPr/>
    </dgm:pt>
    <dgm:pt modelId="{A07B72C0-9FFE-974A-B4B7-B36566B5CFA8}" type="pres">
      <dgm:prSet presAssocID="{E22DC4C7-B913-824A-B8D1-0E5F75E39B2F}" presName="hierChild5" presStyleCnt="0"/>
      <dgm:spPr/>
    </dgm:pt>
    <dgm:pt modelId="{E8D672C9-D218-E345-88B2-A590215F4A14}" type="pres">
      <dgm:prSet presAssocID="{E3DA4B26-231E-5249-BD1A-D1436D3D280C}" presName="hierChild3" presStyleCnt="0"/>
      <dgm:spPr/>
    </dgm:pt>
    <dgm:pt modelId="{38C51855-6767-AB47-8EE4-C65F43B56046}" type="pres">
      <dgm:prSet presAssocID="{B4F2C53C-CA06-E245-BB41-2AEEFF251FD5}" presName="hierRoot1" presStyleCnt="0">
        <dgm:presLayoutVars>
          <dgm:hierBranch val="init"/>
        </dgm:presLayoutVars>
      </dgm:prSet>
      <dgm:spPr/>
    </dgm:pt>
    <dgm:pt modelId="{91E18C6D-0C29-2249-AD1E-7ED1B6E6CC6E}" type="pres">
      <dgm:prSet presAssocID="{B4F2C53C-CA06-E245-BB41-2AEEFF251FD5}" presName="rootComposite1" presStyleCnt="0"/>
      <dgm:spPr/>
    </dgm:pt>
    <dgm:pt modelId="{E23C52E3-95DF-BA40-A9C8-3042AE285552}" type="pres">
      <dgm:prSet presAssocID="{B4F2C53C-CA06-E245-BB41-2AEEFF251FD5}" presName="rootText1" presStyleLbl="node0" presStyleIdx="1" presStyleCnt="3" custScaleX="126722" custScaleY="183348" custLinFactNeighborX="-2313" custLinFactNeighborY="-99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347A3F-E37E-DB40-B3C4-43598C5B8D51}" type="pres">
      <dgm:prSet presAssocID="{B4F2C53C-CA06-E245-BB41-2AEEFF251FD5}" presName="rootConnector1" presStyleLbl="node1" presStyleIdx="0" presStyleCnt="0"/>
      <dgm:spPr/>
    </dgm:pt>
    <dgm:pt modelId="{32A90C20-3036-EA4B-94F1-6EE862BEB8D5}" type="pres">
      <dgm:prSet presAssocID="{B4F2C53C-CA06-E245-BB41-2AEEFF251FD5}" presName="hierChild2" presStyleCnt="0"/>
      <dgm:spPr/>
    </dgm:pt>
    <dgm:pt modelId="{B20243B1-1712-0246-81A2-0514790CF0B3}" type="pres">
      <dgm:prSet presAssocID="{A59BE9B5-41CC-EB48-9659-ACCFA3DFCB0E}" presName="Name37" presStyleLbl="parChTrans1D2" presStyleIdx="4" presStyleCnt="8"/>
      <dgm:spPr/>
    </dgm:pt>
    <dgm:pt modelId="{41B92EAE-CFA4-504E-9327-4F0DCDCE208D}" type="pres">
      <dgm:prSet presAssocID="{87EF8FEE-0691-B548-BC18-6279DDE030E6}" presName="hierRoot2" presStyleCnt="0">
        <dgm:presLayoutVars>
          <dgm:hierBranch val="init"/>
        </dgm:presLayoutVars>
      </dgm:prSet>
      <dgm:spPr/>
    </dgm:pt>
    <dgm:pt modelId="{E63E59C4-CB37-494C-9DD6-2B8E01BB2C6A}" type="pres">
      <dgm:prSet presAssocID="{87EF8FEE-0691-B548-BC18-6279DDE030E6}" presName="rootComposite" presStyleCnt="0"/>
      <dgm:spPr/>
    </dgm:pt>
    <dgm:pt modelId="{1436A9B2-903D-D54C-9224-0E29696FE26C}" type="pres">
      <dgm:prSet presAssocID="{87EF8FEE-0691-B548-BC18-6279DDE030E6}" presName="rootText" presStyleLbl="node2" presStyleIdx="4" presStyleCnt="8" custLinFactNeighborX="-2361" custLinFactNeighborY="69383">
        <dgm:presLayoutVars>
          <dgm:chPref val="3"/>
        </dgm:presLayoutVars>
      </dgm:prSet>
      <dgm:spPr/>
    </dgm:pt>
    <dgm:pt modelId="{CB39721E-0E12-7447-B551-51C0A0031EBC}" type="pres">
      <dgm:prSet presAssocID="{87EF8FEE-0691-B548-BC18-6279DDE030E6}" presName="rootConnector" presStyleLbl="node2" presStyleIdx="4" presStyleCnt="8"/>
      <dgm:spPr/>
    </dgm:pt>
    <dgm:pt modelId="{30F5C0FB-5362-3D40-B726-C719C9890198}" type="pres">
      <dgm:prSet presAssocID="{87EF8FEE-0691-B548-BC18-6279DDE030E6}" presName="hierChild4" presStyleCnt="0"/>
      <dgm:spPr/>
    </dgm:pt>
    <dgm:pt modelId="{23C34187-CBF6-8E4F-A10D-F24F710DD8A5}" type="pres">
      <dgm:prSet presAssocID="{87EF8FEE-0691-B548-BC18-6279DDE030E6}" presName="hierChild5" presStyleCnt="0"/>
      <dgm:spPr/>
    </dgm:pt>
    <dgm:pt modelId="{07A6DD66-B375-DD47-9F52-E1C54F8A844A}" type="pres">
      <dgm:prSet presAssocID="{B4F2C53C-CA06-E245-BB41-2AEEFF251FD5}" presName="hierChild3" presStyleCnt="0"/>
      <dgm:spPr/>
    </dgm:pt>
    <dgm:pt modelId="{D5DD0516-5F8B-B344-97ED-B761E1C2DDAE}" type="pres">
      <dgm:prSet presAssocID="{BECFD809-B37E-A649-B003-E14FEEDE6058}" presName="hierRoot1" presStyleCnt="0">
        <dgm:presLayoutVars>
          <dgm:hierBranch val="init"/>
        </dgm:presLayoutVars>
      </dgm:prSet>
      <dgm:spPr/>
    </dgm:pt>
    <dgm:pt modelId="{C8FFBE88-A11F-6048-B058-F6CAE5EE1B72}" type="pres">
      <dgm:prSet presAssocID="{BECFD809-B37E-A649-B003-E14FEEDE6058}" presName="rootComposite1" presStyleCnt="0"/>
      <dgm:spPr/>
    </dgm:pt>
    <dgm:pt modelId="{3E22DE47-5C91-D84D-95C5-3AF76230777E}" type="pres">
      <dgm:prSet presAssocID="{BECFD809-B37E-A649-B003-E14FEEDE6058}" presName="rootText1" presStyleLbl="node0" presStyleIdx="2" presStyleCnt="3" custScaleX="184891" custScaleY="169456" custLinFactNeighborX="-26663" custLinFactNeighborY="-986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C74BD-F6AC-7B4A-B2C7-C83DB69A10E7}" type="pres">
      <dgm:prSet presAssocID="{BECFD809-B37E-A649-B003-E14FEEDE6058}" presName="rootConnector1" presStyleLbl="asst0" presStyleIdx="0" presStyleCnt="0"/>
      <dgm:spPr/>
    </dgm:pt>
    <dgm:pt modelId="{2DE6D5B3-49D3-0C42-A843-D1D6AAF54A61}" type="pres">
      <dgm:prSet presAssocID="{BECFD809-B37E-A649-B003-E14FEEDE6058}" presName="hierChild2" presStyleCnt="0"/>
      <dgm:spPr/>
    </dgm:pt>
    <dgm:pt modelId="{2D1634DB-1990-144E-B7C8-076C0197D521}" type="pres">
      <dgm:prSet presAssocID="{5D3D509D-0EA8-A54A-A8D4-353CE5C245A8}" presName="Name37" presStyleLbl="parChTrans1D2" presStyleIdx="5" presStyleCnt="8"/>
      <dgm:spPr/>
    </dgm:pt>
    <dgm:pt modelId="{3B465299-E1B1-6749-B159-B3EB484974B1}" type="pres">
      <dgm:prSet presAssocID="{C9294AAA-C9BF-2848-BD81-0897EE897E73}" presName="hierRoot2" presStyleCnt="0">
        <dgm:presLayoutVars>
          <dgm:hierBranch val="init"/>
        </dgm:presLayoutVars>
      </dgm:prSet>
      <dgm:spPr/>
    </dgm:pt>
    <dgm:pt modelId="{4671ECC0-78BC-4D47-99D9-7A88B27B9911}" type="pres">
      <dgm:prSet presAssocID="{C9294AAA-C9BF-2848-BD81-0897EE897E73}" presName="rootComposite" presStyleCnt="0"/>
      <dgm:spPr/>
    </dgm:pt>
    <dgm:pt modelId="{547C48C4-CD1A-C648-9C21-94209B75B77E}" type="pres">
      <dgm:prSet presAssocID="{C9294AAA-C9BF-2848-BD81-0897EE897E73}" presName="rootText" presStyleLbl="node2" presStyleIdx="5" presStyleCnt="8" custScaleX="119595" custScaleY="163760" custLinFactNeighborX="-8099" custLinFactNeighborY="0">
        <dgm:presLayoutVars>
          <dgm:chPref val="3"/>
        </dgm:presLayoutVars>
      </dgm:prSet>
      <dgm:spPr/>
    </dgm:pt>
    <dgm:pt modelId="{11C75417-FCFA-B646-AA6A-5CA3348E948B}" type="pres">
      <dgm:prSet presAssocID="{C9294AAA-C9BF-2848-BD81-0897EE897E73}" presName="rootConnector" presStyleLbl="node2" presStyleIdx="5" presStyleCnt="8"/>
      <dgm:spPr/>
    </dgm:pt>
    <dgm:pt modelId="{6AB62E12-D6E8-6A4B-9EDD-E71FEE7E4093}" type="pres">
      <dgm:prSet presAssocID="{C9294AAA-C9BF-2848-BD81-0897EE897E73}" presName="hierChild4" presStyleCnt="0"/>
      <dgm:spPr/>
    </dgm:pt>
    <dgm:pt modelId="{D4EE57D0-3002-0D43-88DB-5B96E36A420B}" type="pres">
      <dgm:prSet presAssocID="{C9294AAA-C9BF-2848-BD81-0897EE897E73}" presName="hierChild5" presStyleCnt="0"/>
      <dgm:spPr/>
    </dgm:pt>
    <dgm:pt modelId="{66D834B9-07CA-CB4E-91B8-842B931B5EAB}" type="pres">
      <dgm:prSet presAssocID="{3BBDDE54-03B7-C24F-BFDD-ADF7E6141301}" presName="Name37" presStyleLbl="parChTrans1D2" presStyleIdx="6" presStyleCnt="8"/>
      <dgm:spPr/>
    </dgm:pt>
    <dgm:pt modelId="{1BEB0A3F-3982-694F-AC8E-AAE1C4D78AD8}" type="pres">
      <dgm:prSet presAssocID="{078E30EC-6EFD-F841-AFA2-35A33D7FE621}" presName="hierRoot2" presStyleCnt="0">
        <dgm:presLayoutVars>
          <dgm:hierBranch val="init"/>
        </dgm:presLayoutVars>
      </dgm:prSet>
      <dgm:spPr/>
    </dgm:pt>
    <dgm:pt modelId="{4CCBFC44-D12A-3B4F-8813-9CEAE781C07B}" type="pres">
      <dgm:prSet presAssocID="{078E30EC-6EFD-F841-AFA2-35A33D7FE621}" presName="rootComposite" presStyleCnt="0"/>
      <dgm:spPr/>
    </dgm:pt>
    <dgm:pt modelId="{B8AC90F1-3845-DE44-803E-58CEC9884051}" type="pres">
      <dgm:prSet presAssocID="{078E30EC-6EFD-F841-AFA2-35A33D7FE621}" presName="rootText" presStyleLbl="node2" presStyleIdx="6" presStyleCnt="8" custScaleX="129572" custScaleY="197816" custLinFactNeighborX="-62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9BB75-D4F3-7E47-88D3-EBE287900C1B}" type="pres">
      <dgm:prSet presAssocID="{078E30EC-6EFD-F841-AFA2-35A33D7FE621}" presName="rootConnector" presStyleLbl="node2" presStyleIdx="6" presStyleCnt="8"/>
      <dgm:spPr/>
    </dgm:pt>
    <dgm:pt modelId="{D10AE617-C4A3-014F-BA44-36BA6900DE2A}" type="pres">
      <dgm:prSet presAssocID="{078E30EC-6EFD-F841-AFA2-35A33D7FE621}" presName="hierChild4" presStyleCnt="0"/>
      <dgm:spPr/>
    </dgm:pt>
    <dgm:pt modelId="{35E9F780-92D5-4B48-B3CF-437F4A87D357}" type="pres">
      <dgm:prSet presAssocID="{078E30EC-6EFD-F841-AFA2-35A33D7FE621}" presName="hierChild5" presStyleCnt="0"/>
      <dgm:spPr/>
    </dgm:pt>
    <dgm:pt modelId="{21106CD6-5ACD-114A-8D8C-648C07E5D161}" type="pres">
      <dgm:prSet presAssocID="{FE98C6BC-5A55-924C-B711-AA5AE6BE2DAD}" presName="Name37" presStyleLbl="parChTrans1D2" presStyleIdx="7" presStyleCnt="8"/>
      <dgm:spPr/>
    </dgm:pt>
    <dgm:pt modelId="{2CA56F9B-1061-A748-844C-5B3928D96967}" type="pres">
      <dgm:prSet presAssocID="{0DBE66D0-699E-9A47-ACA6-58474E6564EC}" presName="hierRoot2" presStyleCnt="0">
        <dgm:presLayoutVars>
          <dgm:hierBranch val="init"/>
        </dgm:presLayoutVars>
      </dgm:prSet>
      <dgm:spPr/>
    </dgm:pt>
    <dgm:pt modelId="{84CFD9E2-F89C-AC4D-9858-184DCE2C35BE}" type="pres">
      <dgm:prSet presAssocID="{0DBE66D0-699E-9A47-ACA6-58474E6564EC}" presName="rootComposite" presStyleCnt="0"/>
      <dgm:spPr/>
    </dgm:pt>
    <dgm:pt modelId="{6E4CE6C0-98B2-E042-9AB9-EC61CFD7F697}" type="pres">
      <dgm:prSet presAssocID="{0DBE66D0-699E-9A47-ACA6-58474E6564EC}" presName="rootText" presStyleLbl="node2" presStyleIdx="7" presStyleCnt="8" custScaleX="158981" custScaleY="166971" custLinFactNeighborX="-6882" custLinFactNeighborY="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675061-41E4-B142-8642-91601624EF63}" type="pres">
      <dgm:prSet presAssocID="{0DBE66D0-699E-9A47-ACA6-58474E6564EC}" presName="rootConnector" presStyleLbl="node2" presStyleIdx="7" presStyleCnt="8"/>
      <dgm:spPr/>
    </dgm:pt>
    <dgm:pt modelId="{5EB04E47-9D90-4240-8723-021778D18559}" type="pres">
      <dgm:prSet presAssocID="{0DBE66D0-699E-9A47-ACA6-58474E6564EC}" presName="hierChild4" presStyleCnt="0"/>
      <dgm:spPr/>
    </dgm:pt>
    <dgm:pt modelId="{1BDF2239-09D3-9B4A-BB0D-7048045CC988}" type="pres">
      <dgm:prSet presAssocID="{0DBE66D0-699E-9A47-ACA6-58474E6564EC}" presName="hierChild5" presStyleCnt="0"/>
      <dgm:spPr/>
    </dgm:pt>
    <dgm:pt modelId="{87FBA3F6-DBF3-1C42-B8CE-8A8A8287220D}" type="pres">
      <dgm:prSet presAssocID="{BECFD809-B37E-A649-B003-E14FEEDE6058}" presName="hierChild3" presStyleCnt="0"/>
      <dgm:spPr/>
    </dgm:pt>
  </dgm:ptLst>
  <dgm:cxnLst>
    <dgm:cxn modelId="{78E4D812-04D6-6042-B2E9-C1483F067540}" type="presOf" srcId="{6B11FD7E-28AC-F349-8B4D-622D1B92C567}" destId="{CCE0A761-F14B-3543-9967-D087EA63BC9E}" srcOrd="0" destOrd="0" presId="urn:microsoft.com/office/officeart/2005/8/layout/orgChart1"/>
    <dgm:cxn modelId="{72B00A0F-582B-7046-9DF1-0D4A365077E2}" srcId="{E3DA4B26-231E-5249-BD1A-D1436D3D280C}" destId="{5B995C00-2EB0-2C4B-B07D-4CC782C32FF0}" srcOrd="1" destOrd="0" parTransId="{6CB37F29-9440-194C-8CC4-423AB1FA15D6}" sibTransId="{A4B10344-7711-594B-BA86-228D94052CDD}"/>
    <dgm:cxn modelId="{0309FB19-9945-7D46-8D7E-C68192197547}" type="presOf" srcId="{21C199E6-B88D-264C-B79B-05DE69EF7AED}" destId="{21DC72BC-AFF3-6E4E-9D36-F3A8C95BA5C6}" srcOrd="1" destOrd="0" presId="urn:microsoft.com/office/officeart/2005/8/layout/orgChart1"/>
    <dgm:cxn modelId="{05D0B222-263C-884B-BDBD-B66CB7AF920A}" type="presOf" srcId="{6CB37F29-9440-194C-8CC4-423AB1FA15D6}" destId="{1E7A685E-C522-F442-8887-2885F276F708}" srcOrd="0" destOrd="0" presId="urn:microsoft.com/office/officeart/2005/8/layout/orgChart1"/>
    <dgm:cxn modelId="{3F7D8ACD-5D75-FE43-9B54-672E529234DA}" type="presOf" srcId="{5B995C00-2EB0-2C4B-B07D-4CC782C32FF0}" destId="{35B36D74-BB95-BA49-A030-9F22EAF41748}" srcOrd="0" destOrd="0" presId="urn:microsoft.com/office/officeart/2005/8/layout/orgChart1"/>
    <dgm:cxn modelId="{DA82D10E-A31A-274B-B21E-03FBD5ECFA1B}" type="presOf" srcId="{BECFD809-B37E-A649-B003-E14FEEDE6058}" destId="{3E22DE47-5C91-D84D-95C5-3AF76230777E}" srcOrd="0" destOrd="0" presId="urn:microsoft.com/office/officeart/2005/8/layout/orgChart1"/>
    <dgm:cxn modelId="{5EBC8727-8248-1A4B-AB1B-C335F82A4752}" srcId="{E3DA4B26-231E-5249-BD1A-D1436D3D280C}" destId="{E22DC4C7-B913-824A-B8D1-0E5F75E39B2F}" srcOrd="3" destOrd="0" parTransId="{0D16D825-448B-1648-A596-03FC6D360203}" sibTransId="{C84625CD-3789-1144-9969-BF0A9710BE13}"/>
    <dgm:cxn modelId="{F96E19F0-734F-0548-8CBF-68EE32603653}" type="presOf" srcId="{291F5251-210D-A54D-801F-DB56375035F4}" destId="{4C5DC099-2B89-C94A-8273-0449ED2C3699}" srcOrd="1" destOrd="0" presId="urn:microsoft.com/office/officeart/2005/8/layout/orgChart1"/>
    <dgm:cxn modelId="{7019C997-8A62-2248-9053-574A663E129D}" type="presOf" srcId="{5D3D509D-0EA8-A54A-A8D4-353CE5C245A8}" destId="{2D1634DB-1990-144E-B7C8-076C0197D521}" srcOrd="0" destOrd="0" presId="urn:microsoft.com/office/officeart/2005/8/layout/orgChart1"/>
    <dgm:cxn modelId="{5F6C432F-7392-8445-A5F7-C21FB69124BC}" type="presOf" srcId="{0DBE66D0-699E-9A47-ACA6-58474E6564EC}" destId="{6E675061-41E4-B142-8642-91601624EF63}" srcOrd="1" destOrd="0" presId="urn:microsoft.com/office/officeart/2005/8/layout/orgChart1"/>
    <dgm:cxn modelId="{68E92AFE-BFF8-AE43-934F-3D596EBC6346}" srcId="{BECFD809-B37E-A649-B003-E14FEEDE6058}" destId="{0DBE66D0-699E-9A47-ACA6-58474E6564EC}" srcOrd="2" destOrd="0" parTransId="{FE98C6BC-5A55-924C-B711-AA5AE6BE2DAD}" sibTransId="{33B0885E-C985-9348-8876-84D385D15921}"/>
    <dgm:cxn modelId="{A8609582-1CC3-9F47-9A57-B38A0DB7CAFC}" type="presOf" srcId="{87EF8FEE-0691-B548-BC18-6279DDE030E6}" destId="{1436A9B2-903D-D54C-9224-0E29696FE26C}" srcOrd="0" destOrd="0" presId="urn:microsoft.com/office/officeart/2005/8/layout/orgChart1"/>
    <dgm:cxn modelId="{C789BF4A-8109-BC44-8179-FD70F158FA86}" type="presOf" srcId="{9EAB8D11-8A09-AA46-BCE2-3D2FEC4D18BF}" destId="{DEB15F82-131C-DD4A-8DBD-68254DD60AC0}" srcOrd="0" destOrd="0" presId="urn:microsoft.com/office/officeart/2005/8/layout/orgChart1"/>
    <dgm:cxn modelId="{1F0AB2C7-09D6-3640-AD4B-6D3AFD183641}" type="presOf" srcId="{E22DC4C7-B913-824A-B8D1-0E5F75E39B2F}" destId="{92DAEE20-C7FA-D14F-B5FF-86C8BC6CE47A}" srcOrd="1" destOrd="0" presId="urn:microsoft.com/office/officeart/2005/8/layout/orgChart1"/>
    <dgm:cxn modelId="{7975E3C6-52FD-EF44-9DCF-521167631DC2}" srcId="{E3DA4B26-231E-5249-BD1A-D1436D3D280C}" destId="{291F5251-210D-A54D-801F-DB56375035F4}" srcOrd="0" destOrd="0" parTransId="{9EAB8D11-8A09-AA46-BCE2-3D2FEC4D18BF}" sibTransId="{73C61843-00C3-AB4F-A846-6E83A8D36BA0}"/>
    <dgm:cxn modelId="{6DC55581-E307-4540-93B3-7301E6C744CF}" type="presOf" srcId="{B4F2C53C-CA06-E245-BB41-2AEEFF251FD5}" destId="{2C347A3F-E37E-DB40-B3C4-43598C5B8D51}" srcOrd="1" destOrd="0" presId="urn:microsoft.com/office/officeart/2005/8/layout/orgChart1"/>
    <dgm:cxn modelId="{3ED355B9-7414-E44E-B168-6B4CFB199FC8}" type="presOf" srcId="{21C199E6-B88D-264C-B79B-05DE69EF7AED}" destId="{CBF36394-1A1A-A14E-9B17-81A238C93F08}" srcOrd="0" destOrd="0" presId="urn:microsoft.com/office/officeart/2005/8/layout/orgChart1"/>
    <dgm:cxn modelId="{A63D14AE-D70F-8743-B5F4-E382DE7030F5}" type="presOf" srcId="{FE98C6BC-5A55-924C-B711-AA5AE6BE2DAD}" destId="{21106CD6-5ACD-114A-8D8C-648C07E5D161}" srcOrd="0" destOrd="0" presId="urn:microsoft.com/office/officeart/2005/8/layout/orgChart1"/>
    <dgm:cxn modelId="{7B73315C-263B-EE4F-9DD3-756285FED1E1}" type="presOf" srcId="{078E30EC-6EFD-F841-AFA2-35A33D7FE621}" destId="{E699BB75-D4F3-7E47-88D3-EBE287900C1B}" srcOrd="1" destOrd="0" presId="urn:microsoft.com/office/officeart/2005/8/layout/orgChart1"/>
    <dgm:cxn modelId="{5A7BA47A-4701-6E42-AC83-2635CD4E5AF2}" type="presOf" srcId="{BECFD809-B37E-A649-B003-E14FEEDE6058}" destId="{A8EC74BD-F6AC-7B4A-B2C7-C83DB69A10E7}" srcOrd="1" destOrd="0" presId="urn:microsoft.com/office/officeart/2005/8/layout/orgChart1"/>
    <dgm:cxn modelId="{BB370E11-C448-F04C-AFBE-077EA96A7365}" srcId="{B4F2C53C-CA06-E245-BB41-2AEEFF251FD5}" destId="{87EF8FEE-0691-B548-BC18-6279DDE030E6}" srcOrd="0" destOrd="0" parTransId="{A59BE9B5-41CC-EB48-9659-ACCFA3DFCB0E}" sibTransId="{40AAB74B-E358-D640-B5A7-1E952000AC0F}"/>
    <dgm:cxn modelId="{523AB762-7F3C-E042-BF60-7F4FF073F85B}" type="presOf" srcId="{5B995C00-2EB0-2C4B-B07D-4CC782C32FF0}" destId="{B1935D00-2C8F-7049-AA60-B5EF53BABD05}" srcOrd="1" destOrd="0" presId="urn:microsoft.com/office/officeart/2005/8/layout/orgChart1"/>
    <dgm:cxn modelId="{DDEC3B3D-511B-F446-9708-ED34E77E2217}" type="presOf" srcId="{E3DA4B26-231E-5249-BD1A-D1436D3D280C}" destId="{052016DB-2158-5548-9066-CB50A72A3015}" srcOrd="0" destOrd="0" presId="urn:microsoft.com/office/officeart/2005/8/layout/orgChart1"/>
    <dgm:cxn modelId="{E5DEA0A0-51B9-BA47-952B-522EAB6F13BB}" type="presOf" srcId="{87EF8FEE-0691-B548-BC18-6279DDE030E6}" destId="{CB39721E-0E12-7447-B551-51C0A0031EBC}" srcOrd="1" destOrd="0" presId="urn:microsoft.com/office/officeart/2005/8/layout/orgChart1"/>
    <dgm:cxn modelId="{2FDFE977-3356-4D44-A1CA-606CC8750989}" type="presOf" srcId="{078E30EC-6EFD-F841-AFA2-35A33D7FE621}" destId="{B8AC90F1-3845-DE44-803E-58CEC9884051}" srcOrd="0" destOrd="0" presId="urn:microsoft.com/office/officeart/2005/8/layout/orgChart1"/>
    <dgm:cxn modelId="{8C557C8D-62A9-4148-8AC5-14A8780E04CD}" type="presOf" srcId="{291F5251-210D-A54D-801F-DB56375035F4}" destId="{36270396-5372-EC46-97A6-17D8E41A037D}" srcOrd="0" destOrd="0" presId="urn:microsoft.com/office/officeart/2005/8/layout/orgChart1"/>
    <dgm:cxn modelId="{E7353E03-9DAC-D24E-A605-7F0DB5F5A7BB}" type="presOf" srcId="{C9294AAA-C9BF-2848-BD81-0897EE897E73}" destId="{11C75417-FCFA-B646-AA6A-5CA3348E948B}" srcOrd="1" destOrd="0" presId="urn:microsoft.com/office/officeart/2005/8/layout/orgChart1"/>
    <dgm:cxn modelId="{D29AC2D8-BC0A-334F-A7F1-13776C367B82}" type="presOf" srcId="{3BBDDE54-03B7-C24F-BFDD-ADF7E6141301}" destId="{66D834B9-07CA-CB4E-91B8-842B931B5EAB}" srcOrd="0" destOrd="0" presId="urn:microsoft.com/office/officeart/2005/8/layout/orgChart1"/>
    <dgm:cxn modelId="{6B2D6581-D680-A441-AD65-2417B05F585A}" type="presOf" srcId="{0D16D825-448B-1648-A596-03FC6D360203}" destId="{420ADA45-A72E-E240-931A-A54AD9219C30}" srcOrd="0" destOrd="0" presId="urn:microsoft.com/office/officeart/2005/8/layout/orgChart1"/>
    <dgm:cxn modelId="{C4DA62B4-07BB-A24A-A4C8-72DB0668CB14}" srcId="{BECFD809-B37E-A649-B003-E14FEEDE6058}" destId="{C9294AAA-C9BF-2848-BD81-0897EE897E73}" srcOrd="0" destOrd="0" parTransId="{5D3D509D-0EA8-A54A-A8D4-353CE5C245A8}" sibTransId="{D3A911F5-7DE2-D647-84EF-BBDC767F8664}"/>
    <dgm:cxn modelId="{437AE7BB-1CF6-6748-B713-3ABBCC760D33}" srcId="{E3DA4B26-231E-5249-BD1A-D1436D3D280C}" destId="{21C199E6-B88D-264C-B79B-05DE69EF7AED}" srcOrd="2" destOrd="0" parTransId="{6B11FD7E-28AC-F349-8B4D-622D1B92C567}" sibTransId="{767A4A2C-6E0F-7C43-AFA0-157A8D4DC852}"/>
    <dgm:cxn modelId="{9486F9A3-858B-9240-BC8F-AB31A4D687FC}" srcId="{14EEF93A-434A-5645-A721-7CAABC90552F}" destId="{B4F2C53C-CA06-E245-BB41-2AEEFF251FD5}" srcOrd="1" destOrd="0" parTransId="{407E6288-04A5-E947-8821-37D10CAEF2BE}" sibTransId="{AA82062F-1599-AB4C-B87F-3454099C4271}"/>
    <dgm:cxn modelId="{F821A41A-EE28-384B-8C9C-0104A96A97DE}" type="presOf" srcId="{14EEF93A-434A-5645-A721-7CAABC90552F}" destId="{9EE2D4EC-370D-2B43-A244-61CD87D927E1}" srcOrd="0" destOrd="0" presId="urn:microsoft.com/office/officeart/2005/8/layout/orgChart1"/>
    <dgm:cxn modelId="{0B3216DC-2AD7-9B45-8897-ED9F74384BD2}" type="presOf" srcId="{E3DA4B26-231E-5249-BD1A-D1436D3D280C}" destId="{A5DF8700-D3E2-9D4F-B223-413E0CDD2956}" srcOrd="1" destOrd="0" presId="urn:microsoft.com/office/officeart/2005/8/layout/orgChart1"/>
    <dgm:cxn modelId="{8A029711-0B86-464F-9C85-59C203B4F27C}" type="presOf" srcId="{C9294AAA-C9BF-2848-BD81-0897EE897E73}" destId="{547C48C4-CD1A-C648-9C21-94209B75B77E}" srcOrd="0" destOrd="0" presId="urn:microsoft.com/office/officeart/2005/8/layout/orgChart1"/>
    <dgm:cxn modelId="{4F391A78-FA4C-874B-948D-3B8B8B2B02DC}" srcId="{BECFD809-B37E-A649-B003-E14FEEDE6058}" destId="{078E30EC-6EFD-F841-AFA2-35A33D7FE621}" srcOrd="1" destOrd="0" parTransId="{3BBDDE54-03B7-C24F-BFDD-ADF7E6141301}" sibTransId="{E4BABFD1-C2C0-F845-9D5B-FBD5FE5A8FCF}"/>
    <dgm:cxn modelId="{BC0B3C2F-9447-2547-9A6B-9B4C69AC2C33}" type="presOf" srcId="{0DBE66D0-699E-9A47-ACA6-58474E6564EC}" destId="{6E4CE6C0-98B2-E042-9AB9-EC61CFD7F697}" srcOrd="0" destOrd="0" presId="urn:microsoft.com/office/officeart/2005/8/layout/orgChart1"/>
    <dgm:cxn modelId="{42714B5F-E599-1741-899E-5161727C71FE}" srcId="{14EEF93A-434A-5645-A721-7CAABC90552F}" destId="{E3DA4B26-231E-5249-BD1A-D1436D3D280C}" srcOrd="0" destOrd="0" parTransId="{6397ED9B-EA2F-6A44-8FAF-247320359D23}" sibTransId="{CB34C218-B092-2346-ACD2-F35BE2A46B8F}"/>
    <dgm:cxn modelId="{5444D781-F1C4-0746-8FE9-344C3F812E86}" srcId="{14EEF93A-434A-5645-A721-7CAABC90552F}" destId="{BECFD809-B37E-A649-B003-E14FEEDE6058}" srcOrd="2" destOrd="0" parTransId="{DE87D4DA-DA17-F941-AEA0-B854004C2841}" sibTransId="{724EAEA0-94F9-3146-B999-34F0ADE3C4AB}"/>
    <dgm:cxn modelId="{D7DC4680-9C8B-7643-96FC-703B6D26DCC5}" type="presOf" srcId="{B4F2C53C-CA06-E245-BB41-2AEEFF251FD5}" destId="{E23C52E3-95DF-BA40-A9C8-3042AE285552}" srcOrd="0" destOrd="0" presId="urn:microsoft.com/office/officeart/2005/8/layout/orgChart1"/>
    <dgm:cxn modelId="{AEFFD465-6C49-E24F-A755-012E9BD7031E}" type="presOf" srcId="{A59BE9B5-41CC-EB48-9659-ACCFA3DFCB0E}" destId="{B20243B1-1712-0246-81A2-0514790CF0B3}" srcOrd="0" destOrd="0" presId="urn:microsoft.com/office/officeart/2005/8/layout/orgChart1"/>
    <dgm:cxn modelId="{1D2BA1A9-46EF-6441-930A-043550B7B170}" type="presOf" srcId="{E22DC4C7-B913-824A-B8D1-0E5F75E39B2F}" destId="{EA10C5B9-9E35-3E40-91DA-9A27000730C8}" srcOrd="0" destOrd="0" presId="urn:microsoft.com/office/officeart/2005/8/layout/orgChart1"/>
    <dgm:cxn modelId="{F484D7D4-847A-BA44-A251-F80FAC35331E}" type="presParOf" srcId="{9EE2D4EC-370D-2B43-A244-61CD87D927E1}" destId="{C21C9404-8928-5342-B229-4EFEE357F484}" srcOrd="0" destOrd="0" presId="urn:microsoft.com/office/officeart/2005/8/layout/orgChart1"/>
    <dgm:cxn modelId="{B850CF11-4BF3-F944-B52D-1778E77136BB}" type="presParOf" srcId="{C21C9404-8928-5342-B229-4EFEE357F484}" destId="{210F6F19-BF96-0A42-B71B-60D94C95ACCB}" srcOrd="0" destOrd="0" presId="urn:microsoft.com/office/officeart/2005/8/layout/orgChart1"/>
    <dgm:cxn modelId="{C3ED33FE-886B-9243-BE35-E4895566C5AA}" type="presParOf" srcId="{210F6F19-BF96-0A42-B71B-60D94C95ACCB}" destId="{052016DB-2158-5548-9066-CB50A72A3015}" srcOrd="0" destOrd="0" presId="urn:microsoft.com/office/officeart/2005/8/layout/orgChart1"/>
    <dgm:cxn modelId="{03FA0FD3-061F-E647-AB65-2E02A2D330A8}" type="presParOf" srcId="{210F6F19-BF96-0A42-B71B-60D94C95ACCB}" destId="{A5DF8700-D3E2-9D4F-B223-413E0CDD2956}" srcOrd="1" destOrd="0" presId="urn:microsoft.com/office/officeart/2005/8/layout/orgChart1"/>
    <dgm:cxn modelId="{4AE938D0-97E8-9B4A-93B9-403B33CF8A58}" type="presParOf" srcId="{C21C9404-8928-5342-B229-4EFEE357F484}" destId="{39BD7A6E-8B50-2443-8430-4EC6931150D2}" srcOrd="1" destOrd="0" presId="urn:microsoft.com/office/officeart/2005/8/layout/orgChart1"/>
    <dgm:cxn modelId="{05FCF3F7-9291-1C4E-88E8-06B0D0FBBE31}" type="presParOf" srcId="{39BD7A6E-8B50-2443-8430-4EC6931150D2}" destId="{DEB15F82-131C-DD4A-8DBD-68254DD60AC0}" srcOrd="0" destOrd="0" presId="urn:microsoft.com/office/officeart/2005/8/layout/orgChart1"/>
    <dgm:cxn modelId="{B9FD653A-BE78-3F4D-9622-5332BFB5E347}" type="presParOf" srcId="{39BD7A6E-8B50-2443-8430-4EC6931150D2}" destId="{C10B1431-FDB3-614C-B29A-B764863A08F7}" srcOrd="1" destOrd="0" presId="urn:microsoft.com/office/officeart/2005/8/layout/orgChart1"/>
    <dgm:cxn modelId="{5F7E0933-72CB-5940-BFF2-9FEE4FEF0ECC}" type="presParOf" srcId="{C10B1431-FDB3-614C-B29A-B764863A08F7}" destId="{2B93691F-0766-1A44-B479-68627E68A8D6}" srcOrd="0" destOrd="0" presId="urn:microsoft.com/office/officeart/2005/8/layout/orgChart1"/>
    <dgm:cxn modelId="{0520B340-C1A4-5D40-AC2F-CB1EB6CAAE17}" type="presParOf" srcId="{2B93691F-0766-1A44-B479-68627E68A8D6}" destId="{36270396-5372-EC46-97A6-17D8E41A037D}" srcOrd="0" destOrd="0" presId="urn:microsoft.com/office/officeart/2005/8/layout/orgChart1"/>
    <dgm:cxn modelId="{19C4C6AF-DDE9-6E44-B5C2-27C23D18715C}" type="presParOf" srcId="{2B93691F-0766-1A44-B479-68627E68A8D6}" destId="{4C5DC099-2B89-C94A-8273-0449ED2C3699}" srcOrd="1" destOrd="0" presId="urn:microsoft.com/office/officeart/2005/8/layout/orgChart1"/>
    <dgm:cxn modelId="{9711DAB4-01E6-C64A-9A35-2677C29A6213}" type="presParOf" srcId="{C10B1431-FDB3-614C-B29A-B764863A08F7}" destId="{30B9067E-EB43-C142-ABE3-CD4249D3ABFE}" srcOrd="1" destOrd="0" presId="urn:microsoft.com/office/officeart/2005/8/layout/orgChart1"/>
    <dgm:cxn modelId="{C07EE921-E375-EE4A-A0BC-E98A214832C7}" type="presParOf" srcId="{C10B1431-FDB3-614C-B29A-B764863A08F7}" destId="{316F3821-D56B-D74A-A326-D83542CF8EF8}" srcOrd="2" destOrd="0" presId="urn:microsoft.com/office/officeart/2005/8/layout/orgChart1"/>
    <dgm:cxn modelId="{B4B61672-E628-1F49-A185-A807B9FA55DC}" type="presParOf" srcId="{39BD7A6E-8B50-2443-8430-4EC6931150D2}" destId="{1E7A685E-C522-F442-8887-2885F276F708}" srcOrd="2" destOrd="0" presId="urn:microsoft.com/office/officeart/2005/8/layout/orgChart1"/>
    <dgm:cxn modelId="{6E2AD911-CBE5-FD4C-A6C0-BA27F2B72D83}" type="presParOf" srcId="{39BD7A6E-8B50-2443-8430-4EC6931150D2}" destId="{8A72EB91-9325-A341-9D35-3A5E8BF98ED8}" srcOrd="3" destOrd="0" presId="urn:microsoft.com/office/officeart/2005/8/layout/orgChart1"/>
    <dgm:cxn modelId="{BC6F6DAE-9617-654A-81C7-A93A1EA3CD98}" type="presParOf" srcId="{8A72EB91-9325-A341-9D35-3A5E8BF98ED8}" destId="{09646CFC-69C6-2545-AAB6-27EE61E17C78}" srcOrd="0" destOrd="0" presId="urn:microsoft.com/office/officeart/2005/8/layout/orgChart1"/>
    <dgm:cxn modelId="{230F36EB-4A39-7442-B26E-06E90A58249C}" type="presParOf" srcId="{09646CFC-69C6-2545-AAB6-27EE61E17C78}" destId="{35B36D74-BB95-BA49-A030-9F22EAF41748}" srcOrd="0" destOrd="0" presId="urn:microsoft.com/office/officeart/2005/8/layout/orgChart1"/>
    <dgm:cxn modelId="{985F6FD0-B0E2-E348-9015-EF19DFD2DD22}" type="presParOf" srcId="{09646CFC-69C6-2545-AAB6-27EE61E17C78}" destId="{B1935D00-2C8F-7049-AA60-B5EF53BABD05}" srcOrd="1" destOrd="0" presId="urn:microsoft.com/office/officeart/2005/8/layout/orgChart1"/>
    <dgm:cxn modelId="{A48F2D72-F5DE-6A40-A654-8EF1870C6F2D}" type="presParOf" srcId="{8A72EB91-9325-A341-9D35-3A5E8BF98ED8}" destId="{56933D70-4D37-4E48-9453-EE74C6BAAA4E}" srcOrd="1" destOrd="0" presId="urn:microsoft.com/office/officeart/2005/8/layout/orgChart1"/>
    <dgm:cxn modelId="{E51E78CD-7CEF-2546-8EBF-5C57B8591A46}" type="presParOf" srcId="{8A72EB91-9325-A341-9D35-3A5E8BF98ED8}" destId="{6E2CD815-A9DB-FC48-913F-0940B178769F}" srcOrd="2" destOrd="0" presId="urn:microsoft.com/office/officeart/2005/8/layout/orgChart1"/>
    <dgm:cxn modelId="{9C22423F-156B-9E42-BBEB-E325BB043B19}" type="presParOf" srcId="{39BD7A6E-8B50-2443-8430-4EC6931150D2}" destId="{CCE0A761-F14B-3543-9967-D087EA63BC9E}" srcOrd="4" destOrd="0" presId="urn:microsoft.com/office/officeart/2005/8/layout/orgChart1"/>
    <dgm:cxn modelId="{E6A28E0E-705A-BA4B-828D-3E49C73CFD1B}" type="presParOf" srcId="{39BD7A6E-8B50-2443-8430-4EC6931150D2}" destId="{DDFA4BA5-25D5-2044-BFCC-387DBF529460}" srcOrd="5" destOrd="0" presId="urn:microsoft.com/office/officeart/2005/8/layout/orgChart1"/>
    <dgm:cxn modelId="{6AB3E545-66F4-B64E-8961-5FC7C9ADBB38}" type="presParOf" srcId="{DDFA4BA5-25D5-2044-BFCC-387DBF529460}" destId="{5E33990B-CD54-D342-9E2B-597149A9330E}" srcOrd="0" destOrd="0" presId="urn:microsoft.com/office/officeart/2005/8/layout/orgChart1"/>
    <dgm:cxn modelId="{F61BAF6A-78D3-3243-A999-398186CC0F1B}" type="presParOf" srcId="{5E33990B-CD54-D342-9E2B-597149A9330E}" destId="{CBF36394-1A1A-A14E-9B17-81A238C93F08}" srcOrd="0" destOrd="0" presId="urn:microsoft.com/office/officeart/2005/8/layout/orgChart1"/>
    <dgm:cxn modelId="{86FD24A1-4E0F-274D-9DFF-5610FEE9B014}" type="presParOf" srcId="{5E33990B-CD54-D342-9E2B-597149A9330E}" destId="{21DC72BC-AFF3-6E4E-9D36-F3A8C95BA5C6}" srcOrd="1" destOrd="0" presId="urn:microsoft.com/office/officeart/2005/8/layout/orgChart1"/>
    <dgm:cxn modelId="{18182374-8536-C14E-BEF3-4F75C576412A}" type="presParOf" srcId="{DDFA4BA5-25D5-2044-BFCC-387DBF529460}" destId="{6A866AA2-80D5-AA4E-AC6A-5C6EC5C54856}" srcOrd="1" destOrd="0" presId="urn:microsoft.com/office/officeart/2005/8/layout/orgChart1"/>
    <dgm:cxn modelId="{F46AA5C7-AA54-2144-B149-AB74F7628381}" type="presParOf" srcId="{DDFA4BA5-25D5-2044-BFCC-387DBF529460}" destId="{19531CCF-CD3A-0F41-8BC8-F1CDEE3C2B30}" srcOrd="2" destOrd="0" presId="urn:microsoft.com/office/officeart/2005/8/layout/orgChart1"/>
    <dgm:cxn modelId="{23901D90-7A3B-BF4C-9D21-A1A72CA66BD1}" type="presParOf" srcId="{39BD7A6E-8B50-2443-8430-4EC6931150D2}" destId="{420ADA45-A72E-E240-931A-A54AD9219C30}" srcOrd="6" destOrd="0" presId="urn:microsoft.com/office/officeart/2005/8/layout/orgChart1"/>
    <dgm:cxn modelId="{930DC8B6-5856-344B-883A-3B7952A1FD60}" type="presParOf" srcId="{39BD7A6E-8B50-2443-8430-4EC6931150D2}" destId="{88571484-817D-104D-AEDD-292F812B72B1}" srcOrd="7" destOrd="0" presId="urn:microsoft.com/office/officeart/2005/8/layout/orgChart1"/>
    <dgm:cxn modelId="{BDB752F3-DF7F-C947-9534-43F2F446406A}" type="presParOf" srcId="{88571484-817D-104D-AEDD-292F812B72B1}" destId="{F56B6166-DEDF-FB4D-889D-5507D68CDAF4}" srcOrd="0" destOrd="0" presId="urn:microsoft.com/office/officeart/2005/8/layout/orgChart1"/>
    <dgm:cxn modelId="{F1AA426E-8874-2A4E-A64C-36D26616C480}" type="presParOf" srcId="{F56B6166-DEDF-FB4D-889D-5507D68CDAF4}" destId="{EA10C5B9-9E35-3E40-91DA-9A27000730C8}" srcOrd="0" destOrd="0" presId="urn:microsoft.com/office/officeart/2005/8/layout/orgChart1"/>
    <dgm:cxn modelId="{D41D1C86-1492-B14B-8C62-7CF76D892DB4}" type="presParOf" srcId="{F56B6166-DEDF-FB4D-889D-5507D68CDAF4}" destId="{92DAEE20-C7FA-D14F-B5FF-86C8BC6CE47A}" srcOrd="1" destOrd="0" presId="urn:microsoft.com/office/officeart/2005/8/layout/orgChart1"/>
    <dgm:cxn modelId="{817F655C-73DE-1E42-B010-45F7D851D58B}" type="presParOf" srcId="{88571484-817D-104D-AEDD-292F812B72B1}" destId="{39A1CDE4-E316-174C-9481-3CF095555ECE}" srcOrd="1" destOrd="0" presId="urn:microsoft.com/office/officeart/2005/8/layout/orgChart1"/>
    <dgm:cxn modelId="{EA2ECE43-B2F7-4F4F-89B5-3E703F0479CF}" type="presParOf" srcId="{88571484-817D-104D-AEDD-292F812B72B1}" destId="{A07B72C0-9FFE-974A-B4B7-B36566B5CFA8}" srcOrd="2" destOrd="0" presId="urn:microsoft.com/office/officeart/2005/8/layout/orgChart1"/>
    <dgm:cxn modelId="{06AE873E-5590-3E4A-9C68-AD9EB783F1B0}" type="presParOf" srcId="{C21C9404-8928-5342-B229-4EFEE357F484}" destId="{E8D672C9-D218-E345-88B2-A590215F4A14}" srcOrd="2" destOrd="0" presId="urn:microsoft.com/office/officeart/2005/8/layout/orgChart1"/>
    <dgm:cxn modelId="{00C2F02A-971D-E54F-B66F-359819771870}" type="presParOf" srcId="{9EE2D4EC-370D-2B43-A244-61CD87D927E1}" destId="{38C51855-6767-AB47-8EE4-C65F43B56046}" srcOrd="1" destOrd="0" presId="urn:microsoft.com/office/officeart/2005/8/layout/orgChart1"/>
    <dgm:cxn modelId="{8FCC192D-27BA-3949-9865-578B35CF9626}" type="presParOf" srcId="{38C51855-6767-AB47-8EE4-C65F43B56046}" destId="{91E18C6D-0C29-2249-AD1E-7ED1B6E6CC6E}" srcOrd="0" destOrd="0" presId="urn:microsoft.com/office/officeart/2005/8/layout/orgChart1"/>
    <dgm:cxn modelId="{2853896D-E586-564C-9FE9-ADB4C2FD0F7E}" type="presParOf" srcId="{91E18C6D-0C29-2249-AD1E-7ED1B6E6CC6E}" destId="{E23C52E3-95DF-BA40-A9C8-3042AE285552}" srcOrd="0" destOrd="0" presId="urn:microsoft.com/office/officeart/2005/8/layout/orgChart1"/>
    <dgm:cxn modelId="{7F5A1C8C-8D92-2D41-A766-363C7070400D}" type="presParOf" srcId="{91E18C6D-0C29-2249-AD1E-7ED1B6E6CC6E}" destId="{2C347A3F-E37E-DB40-B3C4-43598C5B8D51}" srcOrd="1" destOrd="0" presId="urn:microsoft.com/office/officeart/2005/8/layout/orgChart1"/>
    <dgm:cxn modelId="{0423FB7A-4FC8-9E47-88B4-616C83F9FFFE}" type="presParOf" srcId="{38C51855-6767-AB47-8EE4-C65F43B56046}" destId="{32A90C20-3036-EA4B-94F1-6EE862BEB8D5}" srcOrd="1" destOrd="0" presId="urn:microsoft.com/office/officeart/2005/8/layout/orgChart1"/>
    <dgm:cxn modelId="{3A25E76F-C9A7-6740-BD57-38A9EC18B101}" type="presParOf" srcId="{32A90C20-3036-EA4B-94F1-6EE862BEB8D5}" destId="{B20243B1-1712-0246-81A2-0514790CF0B3}" srcOrd="0" destOrd="0" presId="urn:microsoft.com/office/officeart/2005/8/layout/orgChart1"/>
    <dgm:cxn modelId="{ECEFAC80-2DAD-B74A-80E3-A9BB37524168}" type="presParOf" srcId="{32A90C20-3036-EA4B-94F1-6EE862BEB8D5}" destId="{41B92EAE-CFA4-504E-9327-4F0DCDCE208D}" srcOrd="1" destOrd="0" presId="urn:microsoft.com/office/officeart/2005/8/layout/orgChart1"/>
    <dgm:cxn modelId="{CE1F0267-01B2-E24A-A441-04859FE4F541}" type="presParOf" srcId="{41B92EAE-CFA4-504E-9327-4F0DCDCE208D}" destId="{E63E59C4-CB37-494C-9DD6-2B8E01BB2C6A}" srcOrd="0" destOrd="0" presId="urn:microsoft.com/office/officeart/2005/8/layout/orgChart1"/>
    <dgm:cxn modelId="{23D94CF5-D33C-0846-900E-F8800AFD7BE1}" type="presParOf" srcId="{E63E59C4-CB37-494C-9DD6-2B8E01BB2C6A}" destId="{1436A9B2-903D-D54C-9224-0E29696FE26C}" srcOrd="0" destOrd="0" presId="urn:microsoft.com/office/officeart/2005/8/layout/orgChart1"/>
    <dgm:cxn modelId="{D026A5D0-320E-6047-8F3A-DD510616A750}" type="presParOf" srcId="{E63E59C4-CB37-494C-9DD6-2B8E01BB2C6A}" destId="{CB39721E-0E12-7447-B551-51C0A0031EBC}" srcOrd="1" destOrd="0" presId="urn:microsoft.com/office/officeart/2005/8/layout/orgChart1"/>
    <dgm:cxn modelId="{354CCF5E-73F4-6545-A7C3-618FEA7B3B3A}" type="presParOf" srcId="{41B92EAE-CFA4-504E-9327-4F0DCDCE208D}" destId="{30F5C0FB-5362-3D40-B726-C719C9890198}" srcOrd="1" destOrd="0" presId="urn:microsoft.com/office/officeart/2005/8/layout/orgChart1"/>
    <dgm:cxn modelId="{105C07FC-5167-3041-B954-69BA79662E60}" type="presParOf" srcId="{41B92EAE-CFA4-504E-9327-4F0DCDCE208D}" destId="{23C34187-CBF6-8E4F-A10D-F24F710DD8A5}" srcOrd="2" destOrd="0" presId="urn:microsoft.com/office/officeart/2005/8/layout/orgChart1"/>
    <dgm:cxn modelId="{3727FF05-A1C2-9C48-B53C-72AD080E71C7}" type="presParOf" srcId="{38C51855-6767-AB47-8EE4-C65F43B56046}" destId="{07A6DD66-B375-DD47-9F52-E1C54F8A844A}" srcOrd="2" destOrd="0" presId="urn:microsoft.com/office/officeart/2005/8/layout/orgChart1"/>
    <dgm:cxn modelId="{39EB7FF0-6691-7648-8137-E70BAAA59524}" type="presParOf" srcId="{9EE2D4EC-370D-2B43-A244-61CD87D927E1}" destId="{D5DD0516-5F8B-B344-97ED-B761E1C2DDAE}" srcOrd="2" destOrd="0" presId="urn:microsoft.com/office/officeart/2005/8/layout/orgChart1"/>
    <dgm:cxn modelId="{6593FA97-C479-B04C-B125-440EAB8D1647}" type="presParOf" srcId="{D5DD0516-5F8B-B344-97ED-B761E1C2DDAE}" destId="{C8FFBE88-A11F-6048-B058-F6CAE5EE1B72}" srcOrd="0" destOrd="0" presId="urn:microsoft.com/office/officeart/2005/8/layout/orgChart1"/>
    <dgm:cxn modelId="{45D636FC-84AC-DC47-8BC2-281D355451D2}" type="presParOf" srcId="{C8FFBE88-A11F-6048-B058-F6CAE5EE1B72}" destId="{3E22DE47-5C91-D84D-95C5-3AF76230777E}" srcOrd="0" destOrd="0" presId="urn:microsoft.com/office/officeart/2005/8/layout/orgChart1"/>
    <dgm:cxn modelId="{23D32B06-F074-9A46-BC58-B5228D8797E3}" type="presParOf" srcId="{C8FFBE88-A11F-6048-B058-F6CAE5EE1B72}" destId="{A8EC74BD-F6AC-7B4A-B2C7-C83DB69A10E7}" srcOrd="1" destOrd="0" presId="urn:microsoft.com/office/officeart/2005/8/layout/orgChart1"/>
    <dgm:cxn modelId="{AC83E7E2-6A70-5A47-9FB1-5257A40A6077}" type="presParOf" srcId="{D5DD0516-5F8B-B344-97ED-B761E1C2DDAE}" destId="{2DE6D5B3-49D3-0C42-A843-D1D6AAF54A61}" srcOrd="1" destOrd="0" presId="urn:microsoft.com/office/officeart/2005/8/layout/orgChart1"/>
    <dgm:cxn modelId="{B4E18852-8DB3-E640-9164-6D8A8B97B652}" type="presParOf" srcId="{2DE6D5B3-49D3-0C42-A843-D1D6AAF54A61}" destId="{2D1634DB-1990-144E-B7C8-076C0197D521}" srcOrd="0" destOrd="0" presId="urn:microsoft.com/office/officeart/2005/8/layout/orgChart1"/>
    <dgm:cxn modelId="{E69B690A-8DA2-5946-B35C-0AE93A999B1D}" type="presParOf" srcId="{2DE6D5B3-49D3-0C42-A843-D1D6AAF54A61}" destId="{3B465299-E1B1-6749-B159-B3EB484974B1}" srcOrd="1" destOrd="0" presId="urn:microsoft.com/office/officeart/2005/8/layout/orgChart1"/>
    <dgm:cxn modelId="{82DCDCB6-085A-F24A-AC2F-5EFCEA6CFA09}" type="presParOf" srcId="{3B465299-E1B1-6749-B159-B3EB484974B1}" destId="{4671ECC0-78BC-4D47-99D9-7A88B27B9911}" srcOrd="0" destOrd="0" presId="urn:microsoft.com/office/officeart/2005/8/layout/orgChart1"/>
    <dgm:cxn modelId="{C3512DF1-1340-6F42-AC74-507F66526121}" type="presParOf" srcId="{4671ECC0-78BC-4D47-99D9-7A88B27B9911}" destId="{547C48C4-CD1A-C648-9C21-94209B75B77E}" srcOrd="0" destOrd="0" presId="urn:microsoft.com/office/officeart/2005/8/layout/orgChart1"/>
    <dgm:cxn modelId="{12016706-7412-0147-9DB8-AAAD316A42DC}" type="presParOf" srcId="{4671ECC0-78BC-4D47-99D9-7A88B27B9911}" destId="{11C75417-FCFA-B646-AA6A-5CA3348E948B}" srcOrd="1" destOrd="0" presId="urn:microsoft.com/office/officeart/2005/8/layout/orgChart1"/>
    <dgm:cxn modelId="{D1FE8364-518F-2E48-AE6F-0F4BAEBA1926}" type="presParOf" srcId="{3B465299-E1B1-6749-B159-B3EB484974B1}" destId="{6AB62E12-D6E8-6A4B-9EDD-E71FEE7E4093}" srcOrd="1" destOrd="0" presId="urn:microsoft.com/office/officeart/2005/8/layout/orgChart1"/>
    <dgm:cxn modelId="{B2E1B475-F4DA-A142-B3B0-27A12BE1FB7D}" type="presParOf" srcId="{3B465299-E1B1-6749-B159-B3EB484974B1}" destId="{D4EE57D0-3002-0D43-88DB-5B96E36A420B}" srcOrd="2" destOrd="0" presId="urn:microsoft.com/office/officeart/2005/8/layout/orgChart1"/>
    <dgm:cxn modelId="{26B8B7DA-8876-1544-9F96-DB73810C1BCF}" type="presParOf" srcId="{2DE6D5B3-49D3-0C42-A843-D1D6AAF54A61}" destId="{66D834B9-07CA-CB4E-91B8-842B931B5EAB}" srcOrd="2" destOrd="0" presId="urn:microsoft.com/office/officeart/2005/8/layout/orgChart1"/>
    <dgm:cxn modelId="{AEAC4C1C-4B3D-E94F-8B0E-58738FA8F28E}" type="presParOf" srcId="{2DE6D5B3-49D3-0C42-A843-D1D6AAF54A61}" destId="{1BEB0A3F-3982-694F-AC8E-AAE1C4D78AD8}" srcOrd="3" destOrd="0" presId="urn:microsoft.com/office/officeart/2005/8/layout/orgChart1"/>
    <dgm:cxn modelId="{CCF07575-E4CA-DF45-AD9F-524E6B5A5DC3}" type="presParOf" srcId="{1BEB0A3F-3982-694F-AC8E-AAE1C4D78AD8}" destId="{4CCBFC44-D12A-3B4F-8813-9CEAE781C07B}" srcOrd="0" destOrd="0" presId="urn:microsoft.com/office/officeart/2005/8/layout/orgChart1"/>
    <dgm:cxn modelId="{9E1304BF-EA20-7D4E-8D3E-4FEA719B96F1}" type="presParOf" srcId="{4CCBFC44-D12A-3B4F-8813-9CEAE781C07B}" destId="{B8AC90F1-3845-DE44-803E-58CEC9884051}" srcOrd="0" destOrd="0" presId="urn:microsoft.com/office/officeart/2005/8/layout/orgChart1"/>
    <dgm:cxn modelId="{7211E617-B703-BD4C-BE46-1A3A577B1255}" type="presParOf" srcId="{4CCBFC44-D12A-3B4F-8813-9CEAE781C07B}" destId="{E699BB75-D4F3-7E47-88D3-EBE287900C1B}" srcOrd="1" destOrd="0" presId="urn:microsoft.com/office/officeart/2005/8/layout/orgChart1"/>
    <dgm:cxn modelId="{734B15DF-E768-1045-AAD1-2CD8B1D1A0E4}" type="presParOf" srcId="{1BEB0A3F-3982-694F-AC8E-AAE1C4D78AD8}" destId="{D10AE617-C4A3-014F-BA44-36BA6900DE2A}" srcOrd="1" destOrd="0" presId="urn:microsoft.com/office/officeart/2005/8/layout/orgChart1"/>
    <dgm:cxn modelId="{8C3774DE-2C3C-5543-BE1D-D88BDA70CB3F}" type="presParOf" srcId="{1BEB0A3F-3982-694F-AC8E-AAE1C4D78AD8}" destId="{35E9F780-92D5-4B48-B3CF-437F4A87D357}" srcOrd="2" destOrd="0" presId="urn:microsoft.com/office/officeart/2005/8/layout/orgChart1"/>
    <dgm:cxn modelId="{254B6DB5-80C0-1549-882C-D0595ADA066E}" type="presParOf" srcId="{2DE6D5B3-49D3-0C42-A843-D1D6AAF54A61}" destId="{21106CD6-5ACD-114A-8D8C-648C07E5D161}" srcOrd="4" destOrd="0" presId="urn:microsoft.com/office/officeart/2005/8/layout/orgChart1"/>
    <dgm:cxn modelId="{5C96DA5E-4421-9447-A7A3-A578DDC35B7B}" type="presParOf" srcId="{2DE6D5B3-49D3-0C42-A843-D1D6AAF54A61}" destId="{2CA56F9B-1061-A748-844C-5B3928D96967}" srcOrd="5" destOrd="0" presId="urn:microsoft.com/office/officeart/2005/8/layout/orgChart1"/>
    <dgm:cxn modelId="{739E6849-117D-FF46-86E2-C4D0D41A26B2}" type="presParOf" srcId="{2CA56F9B-1061-A748-844C-5B3928D96967}" destId="{84CFD9E2-F89C-AC4D-9858-184DCE2C35BE}" srcOrd="0" destOrd="0" presId="urn:microsoft.com/office/officeart/2005/8/layout/orgChart1"/>
    <dgm:cxn modelId="{4AAD28F9-61FD-E742-9DC4-108D5BBBE9AF}" type="presParOf" srcId="{84CFD9E2-F89C-AC4D-9858-184DCE2C35BE}" destId="{6E4CE6C0-98B2-E042-9AB9-EC61CFD7F697}" srcOrd="0" destOrd="0" presId="urn:microsoft.com/office/officeart/2005/8/layout/orgChart1"/>
    <dgm:cxn modelId="{3BB353C6-98C7-A840-8B34-0D3872951CFF}" type="presParOf" srcId="{84CFD9E2-F89C-AC4D-9858-184DCE2C35BE}" destId="{6E675061-41E4-B142-8642-91601624EF63}" srcOrd="1" destOrd="0" presId="urn:microsoft.com/office/officeart/2005/8/layout/orgChart1"/>
    <dgm:cxn modelId="{68B25E42-9DD5-5D4D-867A-A3FD537A191F}" type="presParOf" srcId="{2CA56F9B-1061-A748-844C-5B3928D96967}" destId="{5EB04E47-9D90-4240-8723-021778D18559}" srcOrd="1" destOrd="0" presId="urn:microsoft.com/office/officeart/2005/8/layout/orgChart1"/>
    <dgm:cxn modelId="{0FA68B54-12DE-DA4E-97C9-8F85C8449611}" type="presParOf" srcId="{2CA56F9B-1061-A748-844C-5B3928D96967}" destId="{1BDF2239-09D3-9B4A-BB0D-7048045CC988}" srcOrd="2" destOrd="0" presId="urn:microsoft.com/office/officeart/2005/8/layout/orgChart1"/>
    <dgm:cxn modelId="{C42EB9EB-0119-674A-8690-EA2E9BB754C0}" type="presParOf" srcId="{D5DD0516-5F8B-B344-97ED-B761E1C2DDAE}" destId="{87FBA3F6-DBF3-1C42-B8CE-8A8A8287220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6CD6-5ACD-114A-8D8C-648C07E5D161}">
      <dsp:nvSpPr>
        <dsp:cNvPr id="0" name=""/>
        <dsp:cNvSpPr/>
      </dsp:nvSpPr>
      <dsp:spPr>
        <a:xfrm>
          <a:off x="8935634" y="1785788"/>
          <a:ext cx="1572953" cy="669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461"/>
              </a:lnTo>
              <a:lnTo>
                <a:pt x="1572953" y="569461"/>
              </a:lnTo>
              <a:lnTo>
                <a:pt x="1572953" y="66933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834B9-07CA-CB4E-91B8-842B931B5EAB}">
      <dsp:nvSpPr>
        <dsp:cNvPr id="0" name=""/>
        <dsp:cNvSpPr/>
      </dsp:nvSpPr>
      <dsp:spPr>
        <a:xfrm>
          <a:off x="8889914" y="1785788"/>
          <a:ext cx="91440" cy="6691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281"/>
              </a:lnTo>
              <a:lnTo>
                <a:pt x="52835" y="569281"/>
              </a:lnTo>
              <a:lnTo>
                <a:pt x="52835" y="6691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634DB-1990-144E-B7C8-076C0197D521}">
      <dsp:nvSpPr>
        <dsp:cNvPr id="0" name=""/>
        <dsp:cNvSpPr/>
      </dsp:nvSpPr>
      <dsp:spPr>
        <a:xfrm>
          <a:off x="7540100" y="1785788"/>
          <a:ext cx="1395534" cy="669157"/>
        </a:xfrm>
        <a:custGeom>
          <a:avLst/>
          <a:gdLst/>
          <a:ahLst/>
          <a:cxnLst/>
          <a:rect l="0" t="0" r="0" b="0"/>
          <a:pathLst>
            <a:path>
              <a:moveTo>
                <a:pt x="1395534" y="0"/>
              </a:moveTo>
              <a:lnTo>
                <a:pt x="1395534" y="569281"/>
              </a:lnTo>
              <a:lnTo>
                <a:pt x="0" y="569281"/>
              </a:lnTo>
              <a:lnTo>
                <a:pt x="0" y="66915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243B1-1712-0246-81A2-0514790CF0B3}">
      <dsp:nvSpPr>
        <dsp:cNvPr id="0" name=""/>
        <dsp:cNvSpPr/>
      </dsp:nvSpPr>
      <dsp:spPr>
        <a:xfrm>
          <a:off x="6304809" y="1848283"/>
          <a:ext cx="91440" cy="1002720"/>
        </a:xfrm>
        <a:custGeom>
          <a:avLst/>
          <a:gdLst/>
          <a:ahLst/>
          <a:cxnLst/>
          <a:rect l="0" t="0" r="0" b="0"/>
          <a:pathLst>
            <a:path>
              <a:moveTo>
                <a:pt x="46176" y="0"/>
              </a:moveTo>
              <a:lnTo>
                <a:pt x="46176" y="902844"/>
              </a:lnTo>
              <a:lnTo>
                <a:pt x="45720" y="902844"/>
              </a:lnTo>
              <a:lnTo>
                <a:pt x="45720" y="1002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ADA45-A72E-E240-931A-A54AD9219C30}">
      <dsp:nvSpPr>
        <dsp:cNvPr id="0" name=""/>
        <dsp:cNvSpPr/>
      </dsp:nvSpPr>
      <dsp:spPr>
        <a:xfrm>
          <a:off x="2551897" y="1979767"/>
          <a:ext cx="2325964" cy="67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507"/>
              </a:lnTo>
              <a:lnTo>
                <a:pt x="2325964" y="578507"/>
              </a:lnTo>
              <a:lnTo>
                <a:pt x="2325964" y="67838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0A761-F14B-3543-9967-D087EA63BC9E}">
      <dsp:nvSpPr>
        <dsp:cNvPr id="0" name=""/>
        <dsp:cNvSpPr/>
      </dsp:nvSpPr>
      <dsp:spPr>
        <a:xfrm>
          <a:off x="2551897" y="1979767"/>
          <a:ext cx="902083" cy="67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409"/>
              </a:lnTo>
              <a:lnTo>
                <a:pt x="902083" y="577409"/>
              </a:lnTo>
              <a:lnTo>
                <a:pt x="902083" y="6772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A685E-C522-F442-8887-2885F276F708}">
      <dsp:nvSpPr>
        <dsp:cNvPr id="0" name=""/>
        <dsp:cNvSpPr/>
      </dsp:nvSpPr>
      <dsp:spPr>
        <a:xfrm>
          <a:off x="2157276" y="1979767"/>
          <a:ext cx="394621" cy="672015"/>
        </a:xfrm>
        <a:custGeom>
          <a:avLst/>
          <a:gdLst/>
          <a:ahLst/>
          <a:cxnLst/>
          <a:rect l="0" t="0" r="0" b="0"/>
          <a:pathLst>
            <a:path>
              <a:moveTo>
                <a:pt x="394621" y="0"/>
              </a:moveTo>
              <a:lnTo>
                <a:pt x="394621" y="572139"/>
              </a:lnTo>
              <a:lnTo>
                <a:pt x="0" y="572139"/>
              </a:lnTo>
              <a:lnTo>
                <a:pt x="0" y="67201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15F82-131C-DD4A-8DBD-68254DD60AC0}">
      <dsp:nvSpPr>
        <dsp:cNvPr id="0" name=""/>
        <dsp:cNvSpPr/>
      </dsp:nvSpPr>
      <dsp:spPr>
        <a:xfrm>
          <a:off x="741499" y="1979767"/>
          <a:ext cx="1810397" cy="672015"/>
        </a:xfrm>
        <a:custGeom>
          <a:avLst/>
          <a:gdLst/>
          <a:ahLst/>
          <a:cxnLst/>
          <a:rect l="0" t="0" r="0" b="0"/>
          <a:pathLst>
            <a:path>
              <a:moveTo>
                <a:pt x="1810397" y="0"/>
              </a:moveTo>
              <a:lnTo>
                <a:pt x="1810397" y="572139"/>
              </a:lnTo>
              <a:lnTo>
                <a:pt x="0" y="572139"/>
              </a:lnTo>
              <a:lnTo>
                <a:pt x="0" y="67201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016DB-2158-5548-9066-CB50A72A3015}">
      <dsp:nvSpPr>
        <dsp:cNvPr id="0" name=""/>
        <dsp:cNvSpPr/>
      </dsp:nvSpPr>
      <dsp:spPr>
        <a:xfrm>
          <a:off x="1621553" y="993284"/>
          <a:ext cx="1860687" cy="9864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Соревнования игровых искусственных интеллектов</a:t>
          </a:r>
          <a:endParaRPr lang="en-US" sz="1600" kern="1200" dirty="0"/>
        </a:p>
      </dsp:txBody>
      <dsp:txXfrm>
        <a:off x="1621553" y="993284"/>
        <a:ext cx="1860687" cy="986483"/>
      </dsp:txXfrm>
    </dsp:sp>
    <dsp:sp modelId="{36270396-5372-EC46-97A6-17D8E41A037D}">
      <dsp:nvSpPr>
        <dsp:cNvPr id="0" name=""/>
        <dsp:cNvSpPr/>
      </dsp:nvSpPr>
      <dsp:spPr>
        <a:xfrm>
          <a:off x="55776" y="2651783"/>
          <a:ext cx="1371445" cy="7492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AI Games</a:t>
          </a:r>
          <a:endParaRPr lang="en-US" sz="1600" kern="1200" dirty="0"/>
        </a:p>
      </dsp:txBody>
      <dsp:txXfrm>
        <a:off x="55776" y="2651783"/>
        <a:ext cx="1371445" cy="749258"/>
      </dsp:txXfrm>
    </dsp:sp>
    <dsp:sp modelId="{35B36D74-BB95-BA49-A030-9F22EAF41748}">
      <dsp:nvSpPr>
        <dsp:cNvPr id="0" name=""/>
        <dsp:cNvSpPr/>
      </dsp:nvSpPr>
      <dsp:spPr>
        <a:xfrm>
          <a:off x="1589992" y="2651783"/>
          <a:ext cx="1134567" cy="7380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Russian AI Cup</a:t>
          </a:r>
          <a:endParaRPr lang="en-US" sz="1600" kern="1200" dirty="0"/>
        </a:p>
      </dsp:txBody>
      <dsp:txXfrm>
        <a:off x="1589992" y="2651783"/>
        <a:ext cx="1134567" cy="738034"/>
      </dsp:txXfrm>
    </dsp:sp>
    <dsp:sp modelId="{CBF36394-1A1A-A14E-9B17-81A238C93F08}">
      <dsp:nvSpPr>
        <dsp:cNvPr id="0" name=""/>
        <dsp:cNvSpPr/>
      </dsp:nvSpPr>
      <dsp:spPr>
        <a:xfrm>
          <a:off x="2872899" y="2657053"/>
          <a:ext cx="1162161" cy="758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AIIDE StarCraft AI Competition</a:t>
          </a:r>
          <a:endParaRPr lang="en-US" sz="1600" kern="1200" dirty="0"/>
        </a:p>
      </dsp:txBody>
      <dsp:txXfrm>
        <a:off x="2872899" y="2657053"/>
        <a:ext cx="1162161" cy="758156"/>
      </dsp:txXfrm>
    </dsp:sp>
    <dsp:sp modelId="{EA10C5B9-9E35-3E40-91DA-9A27000730C8}">
      <dsp:nvSpPr>
        <dsp:cNvPr id="0" name=""/>
        <dsp:cNvSpPr/>
      </dsp:nvSpPr>
      <dsp:spPr>
        <a:xfrm>
          <a:off x="4164777" y="2658152"/>
          <a:ext cx="1426168" cy="7197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GVG-AI Competition</a:t>
          </a:r>
          <a:endParaRPr lang="en-US" sz="1600" kern="1200" dirty="0"/>
        </a:p>
      </dsp:txBody>
      <dsp:txXfrm>
        <a:off x="4164777" y="2658152"/>
        <a:ext cx="1426168" cy="719799"/>
      </dsp:txXfrm>
    </dsp:sp>
    <dsp:sp modelId="{E23C52E3-95DF-BA40-A9C8-3042AE285552}">
      <dsp:nvSpPr>
        <dsp:cNvPr id="0" name=""/>
        <dsp:cNvSpPr/>
      </dsp:nvSpPr>
      <dsp:spPr>
        <a:xfrm>
          <a:off x="5748293" y="976276"/>
          <a:ext cx="1205384" cy="8720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Платформы</a:t>
          </a:r>
          <a:endParaRPr lang="en-US" sz="1800" kern="1200" dirty="0"/>
        </a:p>
      </dsp:txBody>
      <dsp:txXfrm>
        <a:off x="5748293" y="976276"/>
        <a:ext cx="1205384" cy="872006"/>
      </dsp:txXfrm>
    </dsp:sp>
    <dsp:sp modelId="{1436A9B2-903D-D54C-9224-0E29696FE26C}">
      <dsp:nvSpPr>
        <dsp:cNvPr id="0" name=""/>
        <dsp:cNvSpPr/>
      </dsp:nvSpPr>
      <dsp:spPr>
        <a:xfrm>
          <a:off x="5874927" y="2851004"/>
          <a:ext cx="951203" cy="4756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OpenAI</a:t>
          </a:r>
          <a:endParaRPr lang="en-US" sz="1800" kern="1200" dirty="0"/>
        </a:p>
      </dsp:txBody>
      <dsp:txXfrm>
        <a:off x="5874927" y="2851004"/>
        <a:ext cx="951203" cy="475601"/>
      </dsp:txXfrm>
    </dsp:sp>
    <dsp:sp modelId="{3E22DE47-5C91-D84D-95C5-3AF76230777E}">
      <dsp:nvSpPr>
        <dsp:cNvPr id="0" name=""/>
        <dsp:cNvSpPr/>
      </dsp:nvSpPr>
      <dsp:spPr>
        <a:xfrm>
          <a:off x="8056289" y="979853"/>
          <a:ext cx="1758690" cy="8059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Примеры алгоритмов</a:t>
          </a:r>
          <a:endParaRPr lang="en-US" sz="1600" kern="1200" dirty="0"/>
        </a:p>
      </dsp:txBody>
      <dsp:txXfrm>
        <a:off x="8056289" y="979853"/>
        <a:ext cx="1758690" cy="805935"/>
      </dsp:txXfrm>
    </dsp:sp>
    <dsp:sp modelId="{547C48C4-CD1A-C648-9C21-94209B75B77E}">
      <dsp:nvSpPr>
        <dsp:cNvPr id="0" name=""/>
        <dsp:cNvSpPr/>
      </dsp:nvSpPr>
      <dsp:spPr>
        <a:xfrm>
          <a:off x="6971303" y="2454946"/>
          <a:ext cx="1137592" cy="7788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Minimax</a:t>
          </a:r>
          <a:endParaRPr lang="en-US" sz="1600" kern="1200" dirty="0"/>
        </a:p>
      </dsp:txBody>
      <dsp:txXfrm>
        <a:off x="6971303" y="2454946"/>
        <a:ext cx="1137592" cy="778845"/>
      </dsp:txXfrm>
    </dsp:sp>
    <dsp:sp modelId="{B8AC90F1-3845-DE44-803E-58CEC9884051}">
      <dsp:nvSpPr>
        <dsp:cNvPr id="0" name=""/>
        <dsp:cNvSpPr/>
      </dsp:nvSpPr>
      <dsp:spPr>
        <a:xfrm>
          <a:off x="8326502" y="2454946"/>
          <a:ext cx="1232493" cy="9408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Monte Carlo tree search</a:t>
          </a:r>
          <a:endParaRPr lang="en-US" sz="1600" kern="1200" dirty="0"/>
        </a:p>
      </dsp:txBody>
      <dsp:txXfrm>
        <a:off x="8326502" y="2454946"/>
        <a:ext cx="1232493" cy="940816"/>
      </dsp:txXfrm>
    </dsp:sp>
    <dsp:sp modelId="{6E4CE6C0-98B2-E042-9AB9-EC61CFD7F697}">
      <dsp:nvSpPr>
        <dsp:cNvPr id="0" name=""/>
        <dsp:cNvSpPr/>
      </dsp:nvSpPr>
      <dsp:spPr>
        <a:xfrm>
          <a:off x="9752471" y="2455127"/>
          <a:ext cx="1512233" cy="79411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Reinforcement Learning</a:t>
          </a:r>
          <a:endParaRPr lang="en-US" sz="1600" kern="1200" dirty="0"/>
        </a:p>
      </dsp:txBody>
      <dsp:txXfrm>
        <a:off x="9752471" y="2455127"/>
        <a:ext cx="1512233" cy="794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5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9756D4-65D9-4B40-9133-DF091291ED45}" type="datetimeFigureOut">
              <a:rPr lang="en-US" smtClean="0"/>
              <a:t>14.12.16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CC6EF1-2D6D-4C9B-914A-3EF5CCB5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4" Type="http://schemas.openxmlformats.org/officeDocument/2006/relationships/hyperlink" Target="http://russianaicup.ru/" TargetMode="External"/><Relationship Id="rId5" Type="http://schemas.openxmlformats.org/officeDocument/2006/relationships/hyperlink" Target="http://gvgai.net/" TargetMode="External"/><Relationship Id="rId6" Type="http://schemas.openxmlformats.org/officeDocument/2006/relationships/hyperlink" Target="https://www.cs.mun.ca/~dchurchill/starcraftaicomp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aigame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9470"/>
            <a:ext cx="9144000" cy="3320493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технические аспекты соревнований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 smtClean="0"/>
              <a:t>игровых </a:t>
            </a:r>
            <a:r>
              <a:rPr lang="ru-RU" dirty="0" smtClean="0"/>
              <a:t>искус</a:t>
            </a:r>
            <a:r>
              <a:rPr lang="en-US" dirty="0" smtClean="0"/>
              <a:t>c</a:t>
            </a:r>
            <a:r>
              <a:rPr lang="ru-RU" dirty="0" err="1" smtClean="0"/>
              <a:t>твенных</a:t>
            </a:r>
            <a:r>
              <a:rPr lang="ru-RU" dirty="0" smtClean="0"/>
              <a:t> </a:t>
            </a:r>
            <a:r>
              <a:rPr lang="ru-RU" dirty="0" smtClean="0"/>
              <a:t>интеллектов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9719" y="4294016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Студент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Костин Д.А.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Руководитель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</a:rPr>
              <a:t>Кленин А.С.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3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/>
              <a:t>AIIDE StarCraft AI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80" y="1888918"/>
            <a:ext cx="9978790" cy="4418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Достоинства</a:t>
            </a:r>
          </a:p>
          <a:p>
            <a:r>
              <a:rPr lang="ru-RU" sz="2400" dirty="0"/>
              <a:t>Возможность локального запуска ботов на </a:t>
            </a:r>
            <a:r>
              <a:rPr lang="ru-RU" sz="2400" dirty="0" smtClean="0"/>
              <a:t>реальном движке популярной игры</a:t>
            </a:r>
          </a:p>
          <a:p>
            <a:r>
              <a:rPr lang="ru-RU" sz="2400" dirty="0" smtClean="0"/>
              <a:t>Возможность </a:t>
            </a:r>
            <a:r>
              <a:rPr lang="ru-RU" sz="2400" dirty="0"/>
              <a:t>проигрывания состоявшихся онлайн-</a:t>
            </a:r>
            <a:r>
              <a:rPr lang="ru-RU" sz="2400" dirty="0" smtClean="0"/>
              <a:t>матчей</a:t>
            </a:r>
          </a:p>
          <a:p>
            <a:pPr marL="0" indent="0">
              <a:buNone/>
            </a:pPr>
            <a:r>
              <a:rPr lang="ru-RU" sz="2400" b="1" dirty="0" smtClean="0"/>
              <a:t>Недостатки</a:t>
            </a:r>
            <a:endParaRPr lang="ru-RU" sz="2400" b="1" dirty="0"/>
          </a:p>
          <a:p>
            <a:r>
              <a:rPr lang="ru-RU" sz="2400" dirty="0" smtClean="0"/>
              <a:t>Требовательность к операционной системе и языку программирования</a:t>
            </a:r>
            <a:endParaRPr lang="ru-RU" sz="2400" dirty="0"/>
          </a:p>
          <a:p>
            <a:r>
              <a:rPr lang="ru-RU" sz="2400" dirty="0" smtClean="0"/>
              <a:t>Сложность развертывания локального движка относительно других соревновательных платформ</a:t>
            </a:r>
          </a:p>
          <a:p>
            <a:r>
              <a:rPr lang="ru-RU" sz="2400" dirty="0" smtClean="0"/>
              <a:t>Единственность игровой платформы</a:t>
            </a:r>
            <a:endParaRPr lang="ru-RU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811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/>
              <a:t>The GVG-AI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80" y="1888918"/>
            <a:ext cx="9978790" cy="4418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Достоинства</a:t>
            </a:r>
          </a:p>
          <a:p>
            <a:r>
              <a:rPr lang="ru-RU" sz="2400" dirty="0" smtClean="0"/>
              <a:t>Алгоритмически-интересная нетривиальная игровая платформа</a:t>
            </a:r>
          </a:p>
          <a:p>
            <a:r>
              <a:rPr lang="ru-RU" sz="2400" dirty="0" smtClean="0"/>
              <a:t>Регулярность соревнований</a:t>
            </a:r>
          </a:p>
          <a:p>
            <a:pPr marL="0" indent="0">
              <a:buNone/>
            </a:pPr>
            <a:r>
              <a:rPr lang="ru-RU" sz="2400" b="1" dirty="0" smtClean="0"/>
              <a:t>Недостатки</a:t>
            </a:r>
            <a:endParaRPr lang="ru-RU" sz="2400" b="1" dirty="0"/>
          </a:p>
          <a:p>
            <a:r>
              <a:rPr lang="ru-RU" sz="2400" dirty="0" smtClean="0"/>
              <a:t>Единственность языковой платформы</a:t>
            </a:r>
          </a:p>
          <a:p>
            <a:r>
              <a:rPr lang="ru-RU" sz="2400" dirty="0" smtClean="0"/>
              <a:t>Отсутствие локального визуализатора</a:t>
            </a:r>
            <a:endParaRPr lang="ru-RU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39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 err="1" smtClean="0"/>
              <a:t>Openai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80" y="1888918"/>
            <a:ext cx="9978790" cy="4418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Достоинства</a:t>
            </a:r>
          </a:p>
          <a:p>
            <a:r>
              <a:rPr lang="ru-RU" sz="2400" dirty="0" smtClean="0"/>
              <a:t>Огромный набор движков для локального тестирования ботов</a:t>
            </a:r>
          </a:p>
          <a:p>
            <a:r>
              <a:rPr lang="ru-RU" sz="2400" dirty="0" smtClean="0"/>
              <a:t>Удобное развертывание и </a:t>
            </a:r>
            <a:r>
              <a:rPr lang="en-US" sz="2400" dirty="0" err="1" smtClean="0"/>
              <a:t>api</a:t>
            </a:r>
            <a:r>
              <a:rPr lang="en-US" sz="2400" dirty="0" smtClean="0"/>
              <a:t> </a:t>
            </a:r>
            <a:r>
              <a:rPr lang="ru-RU" sz="2400" dirty="0" smtClean="0"/>
              <a:t>для общения ботов и движков</a:t>
            </a:r>
          </a:p>
          <a:p>
            <a:r>
              <a:rPr lang="ru-RU" sz="2400" dirty="0" smtClean="0"/>
              <a:t>Нацеленность на современные алгоритмы </a:t>
            </a:r>
            <a:r>
              <a:rPr lang="en-US" sz="2400" dirty="0" smtClean="0"/>
              <a:t>Reinforcement Learning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Недостатки</a:t>
            </a:r>
            <a:endParaRPr lang="ru-RU" sz="2400" b="1" dirty="0"/>
          </a:p>
          <a:p>
            <a:r>
              <a:rPr lang="ru-RU" sz="2400" dirty="0" smtClean="0"/>
              <a:t>Единственность языковой платформы</a:t>
            </a:r>
          </a:p>
          <a:p>
            <a:r>
              <a:rPr lang="ru-RU" sz="2400" dirty="0" smtClean="0"/>
              <a:t>Исключительно локальная направленность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 descr="Снимок экрана 2016-12-14 в 17.0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97" y="4045649"/>
            <a:ext cx="3440548" cy="2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 err="1" smtClean="0"/>
              <a:t>Openai</a:t>
            </a:r>
            <a:r>
              <a:rPr lang="ru-RU" dirty="0" smtClean="0"/>
              <a:t> </a:t>
            </a:r>
            <a:r>
              <a:rPr lang="en-US" dirty="0" smtClean="0"/>
              <a:t>universe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80" y="1888918"/>
            <a:ext cx="9978790" cy="4418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Достоинства</a:t>
            </a:r>
          </a:p>
          <a:p>
            <a:r>
              <a:rPr lang="ru-RU" sz="2400" dirty="0" smtClean="0"/>
              <a:t>Огромный набор движков для локального тестирования ботов</a:t>
            </a:r>
          </a:p>
          <a:p>
            <a:r>
              <a:rPr lang="ru-RU" sz="2400" dirty="0" smtClean="0"/>
              <a:t>Удобное развертывание и </a:t>
            </a:r>
            <a:r>
              <a:rPr lang="en-US" sz="2400" dirty="0" err="1" smtClean="0"/>
              <a:t>api</a:t>
            </a:r>
            <a:r>
              <a:rPr lang="en-US" sz="2400" dirty="0" smtClean="0"/>
              <a:t> </a:t>
            </a:r>
            <a:r>
              <a:rPr lang="ru-RU" sz="2400" dirty="0" smtClean="0"/>
              <a:t>для общения ботов и движков</a:t>
            </a:r>
          </a:p>
          <a:p>
            <a:r>
              <a:rPr lang="ru-RU" sz="2400" dirty="0" smtClean="0"/>
              <a:t>Нацеленность на современные алгоритмы </a:t>
            </a:r>
            <a:r>
              <a:rPr lang="en-US" sz="2400" dirty="0" smtClean="0"/>
              <a:t>Reinforcement Learning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Недостатки</a:t>
            </a:r>
            <a:endParaRPr lang="ru-RU" sz="2400" b="1" dirty="0"/>
          </a:p>
          <a:p>
            <a:r>
              <a:rPr lang="ru-RU" sz="2400" dirty="0" smtClean="0"/>
              <a:t>Единственность языковой платформы</a:t>
            </a:r>
          </a:p>
          <a:p>
            <a:r>
              <a:rPr lang="ru-RU" sz="2400" dirty="0" smtClean="0"/>
              <a:t>Исключительно локальная направленность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 descr="Снимок экрана 2016-12-14 в 17.0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97" y="4045649"/>
            <a:ext cx="3440548" cy="2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463" y="431101"/>
            <a:ext cx="7729728" cy="118872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319" y="2061764"/>
            <a:ext cx="9690633" cy="31019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Возможность проведения соревнований на базе ДВФУ</a:t>
            </a:r>
          </a:p>
          <a:p>
            <a:r>
              <a:rPr lang="ru-RU" sz="2400" dirty="0" smtClean="0"/>
              <a:t>Удобство тестирования ботов локально с визуализацией результатов</a:t>
            </a:r>
          </a:p>
          <a:p>
            <a:r>
              <a:rPr lang="ru-RU" sz="2400" dirty="0" smtClean="0"/>
              <a:t>Область для изучения различных подходов к программированию искусственных интеллектов</a:t>
            </a:r>
          </a:p>
          <a:p>
            <a:r>
              <a:rPr lang="ru-RU" sz="2400" dirty="0" smtClean="0"/>
              <a:t>Возможность проверки алгоритмов в различных соревновательных играх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55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3108"/>
            <a:ext cx="7729728" cy="1188720"/>
          </a:xfrm>
        </p:spPr>
        <p:txBody>
          <a:bodyPr/>
          <a:lstStyle/>
          <a:p>
            <a:r>
              <a:rPr lang="ru-RU" dirty="0" smtClean="0"/>
              <a:t>Цели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699" y="2253852"/>
            <a:ext cx="9359785" cy="3101983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Организовать платформу для проведения соревнований по программированию игровых искусственных интеллектов на базе ДВФУ</a:t>
            </a:r>
            <a:r>
              <a:rPr lang="en-US" sz="2400" dirty="0" smtClean="0"/>
              <a:t> </a:t>
            </a:r>
            <a:endParaRPr lang="ru-RU" sz="2400" dirty="0"/>
          </a:p>
          <a:p>
            <a:r>
              <a:rPr lang="en-US" sz="2400" dirty="0" err="1" smtClean="0"/>
              <a:t>Р</a:t>
            </a:r>
            <a:r>
              <a:rPr lang="ru-RU" sz="2400" dirty="0" err="1" smtClean="0"/>
              <a:t>ассмотреть</a:t>
            </a:r>
            <a:r>
              <a:rPr lang="ru-RU" sz="2400" dirty="0" smtClean="0"/>
              <a:t> возможность интеграции каких то систем в </a:t>
            </a:r>
            <a:r>
              <a:rPr lang="en-US" sz="2400" dirty="0" smtClean="0"/>
              <a:t>cats </a:t>
            </a:r>
            <a:endParaRPr lang="ru-RU" sz="2400" dirty="0" smtClean="0"/>
          </a:p>
          <a:p>
            <a:r>
              <a:rPr lang="ru-RU" sz="2400" dirty="0" smtClean="0"/>
              <a:t>Приобрести компетенции связанные с разработкой игровых искусственных интеллектов</a:t>
            </a:r>
          </a:p>
          <a:p>
            <a:r>
              <a:rPr lang="ru-RU" sz="2400" dirty="0" smtClean="0"/>
              <a:t>Создать бота для участия в существующих соревнованиях на базе других платформ</a:t>
            </a:r>
          </a:p>
        </p:txBody>
      </p:sp>
    </p:spTree>
    <p:extLst>
      <p:ext uri="{BB962C8B-B14F-4D97-AF65-F5344CB8AC3E}">
        <p14:creationId xmlns:p14="http://schemas.microsoft.com/office/powerpoint/2010/main" val="125763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37812"/>
            <a:ext cx="7729728" cy="1188720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215" y="2093780"/>
            <a:ext cx="9914755" cy="31019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Реализовать игровые платформы для соревнований ботов</a:t>
            </a:r>
          </a:p>
          <a:p>
            <a:r>
              <a:rPr lang="ru-RU" sz="2400" dirty="0" smtClean="0"/>
              <a:t>Взаимодействие с выпускниками </a:t>
            </a:r>
            <a:r>
              <a:rPr lang="ru-RU" sz="2400" dirty="0" err="1" smtClean="0"/>
              <a:t>бакалавриата</a:t>
            </a:r>
            <a:r>
              <a:rPr lang="ru-RU" sz="2400" dirty="0" smtClean="0"/>
              <a:t> по поводу движка для соревнований</a:t>
            </a:r>
          </a:p>
          <a:p>
            <a:r>
              <a:rPr lang="ru-RU" sz="2400" dirty="0" smtClean="0"/>
              <a:t>Изучить подходы и алгоритмы для создания искусственных интеллектов в различных играх</a:t>
            </a:r>
          </a:p>
          <a:p>
            <a:r>
              <a:rPr lang="ru-RU" sz="2400" dirty="0" smtClean="0"/>
              <a:t>Реализовать </a:t>
            </a:r>
            <a:r>
              <a:rPr lang="ru-RU" sz="2400" dirty="0" err="1" smtClean="0"/>
              <a:t>конкурентноспособного</a:t>
            </a:r>
            <a:r>
              <a:rPr lang="ru-RU" sz="2400" dirty="0" smtClean="0"/>
              <a:t> бота для игры в существующем соревновании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43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80" y="1888918"/>
            <a:ext cx="9978790" cy="44181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 descr="Снимок экрана 2016-12-14 в 16.4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33" y="1920933"/>
            <a:ext cx="7061266" cy="48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4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onte </a:t>
            </a:r>
            <a:r>
              <a:rPr lang="en-US" dirty="0" err="1" smtClean="0"/>
              <a:t>carlo</a:t>
            </a:r>
            <a:r>
              <a:rPr lang="en-US" dirty="0" smtClean="0"/>
              <a:t>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80" y="1888918"/>
            <a:ext cx="9978790" cy="44181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 descr="Снимок экрана 2016-12-14 в 16.53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7" y="2482099"/>
            <a:ext cx="10375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753" y="2638044"/>
            <a:ext cx="9381129" cy="363700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Отсутствие у существующих соревновательных платформ визуализаторов или регулярности соревнований</a:t>
            </a:r>
          </a:p>
          <a:p>
            <a:r>
              <a:rPr lang="ru-RU" sz="2400" dirty="0" smtClean="0"/>
              <a:t>Невозможность проведения своих соревнований на существующих платформах</a:t>
            </a:r>
          </a:p>
          <a:p>
            <a:r>
              <a:rPr lang="ru-RU" sz="2400" dirty="0" smtClean="0"/>
              <a:t>Необходимость создания собственной соревновательной системы</a:t>
            </a:r>
          </a:p>
          <a:p>
            <a:r>
              <a:rPr lang="ru-RU" sz="2400" dirty="0"/>
              <a:t>Присутствие большого поля для исследований и тестирования алгоритмических подходов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15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465" y="441769"/>
            <a:ext cx="7729728" cy="1188720"/>
          </a:xfrm>
        </p:spPr>
        <p:txBody>
          <a:bodyPr/>
          <a:lstStyle/>
          <a:p>
            <a:r>
              <a:rPr lang="ru-RU" dirty="0" smtClean="0"/>
              <a:t>Интернет-ресурсы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70" y="2104451"/>
            <a:ext cx="10138878" cy="31019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AI </a:t>
            </a:r>
            <a:r>
              <a:rPr lang="en-US" sz="2400" dirty="0" smtClean="0"/>
              <a:t>Games</a:t>
            </a:r>
            <a:r>
              <a:rPr lang="ru-RU" sz="2400" dirty="0" smtClean="0"/>
              <a:t> </a:t>
            </a:r>
            <a:r>
              <a:rPr lang="en-US" sz="2400" dirty="0" smtClean="0"/>
              <a:t>[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theaigames.com/</a:t>
            </a:r>
            <a:r>
              <a:rPr lang="en-US" sz="2400" dirty="0" smtClean="0"/>
              <a:t>]</a:t>
            </a:r>
            <a:endParaRPr lang="en-US" sz="2400" dirty="0"/>
          </a:p>
          <a:p>
            <a:r>
              <a:rPr lang="en-US" sz="2400" dirty="0" err="1" smtClean="0"/>
              <a:t>OpenAI</a:t>
            </a:r>
            <a:r>
              <a:rPr lang="en-US" sz="2400" dirty="0" smtClean="0"/>
              <a:t> [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://openai.com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]</a:t>
            </a:r>
            <a:endParaRPr lang="en-US" sz="2400" dirty="0"/>
          </a:p>
          <a:p>
            <a:r>
              <a:rPr lang="en-US" sz="2400" dirty="0" smtClean="0"/>
              <a:t>Russian </a:t>
            </a:r>
            <a:r>
              <a:rPr lang="en-US" sz="2400" dirty="0"/>
              <a:t>AI Cup online competition [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://russianaicup.ru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r>
              <a:rPr lang="en-US" sz="2400" dirty="0"/>
              <a:t>The GVG-AI Competition </a:t>
            </a:r>
            <a:r>
              <a:rPr lang="en-US" sz="2400" dirty="0" smtClean="0"/>
              <a:t>[</a:t>
            </a:r>
            <a:r>
              <a:rPr lang="en-US" sz="2400" dirty="0" smtClean="0">
                <a:hlinkClick r:id="rId5"/>
              </a:rPr>
              <a:t>http://gvgai.net</a:t>
            </a:r>
            <a:r>
              <a:rPr lang="en-US" sz="2400" dirty="0">
                <a:hlinkClick r:id="rId5"/>
              </a:rPr>
              <a:t>/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r>
              <a:rPr lang="en-US" sz="2400" dirty="0" smtClean="0"/>
              <a:t>AIIDE StarCraft </a:t>
            </a:r>
            <a:r>
              <a:rPr lang="en-US" sz="2400" dirty="0"/>
              <a:t>AI </a:t>
            </a:r>
            <a:r>
              <a:rPr lang="en-US" sz="2400" dirty="0" smtClean="0"/>
              <a:t>Competition [</a:t>
            </a:r>
            <a:r>
              <a:rPr lang="en-US" sz="2400" dirty="0" smtClean="0">
                <a:hlinkClick r:id="rId6"/>
              </a:rPr>
              <a:t>https</a:t>
            </a:r>
            <a:r>
              <a:rPr lang="en-US" sz="2400" dirty="0">
                <a:hlinkClick r:id="rId6"/>
              </a:rPr>
              <a:t>://www.cs.mun.ca/~dchurchill/starcraftaicomp</a:t>
            </a:r>
            <a:r>
              <a:rPr lang="en-US" sz="2400" dirty="0" smtClean="0">
                <a:hlinkClick r:id="rId6"/>
              </a:rPr>
              <a:t>/</a:t>
            </a:r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93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З</a:t>
            </a:r>
            <a:r>
              <a:rPr lang="ru-RU" dirty="0" smtClean="0"/>
              <a:t>а отчетный период изучено </a:t>
            </a:r>
            <a:r>
              <a:rPr lang="en-US" dirty="0" smtClean="0"/>
              <a:t>n </a:t>
            </a:r>
            <a:r>
              <a:rPr lang="ru-RU" dirty="0" smtClean="0"/>
              <a:t>статей </a:t>
            </a:r>
            <a:r>
              <a:rPr lang="en-US" dirty="0" smtClean="0"/>
              <a:t>m </a:t>
            </a:r>
            <a:r>
              <a:rPr lang="ru-RU" dirty="0" smtClean="0"/>
              <a:t>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7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1100"/>
            <a:ext cx="7729728" cy="1188720"/>
          </a:xfrm>
        </p:spPr>
        <p:txBody>
          <a:bodyPr/>
          <a:lstStyle/>
          <a:p>
            <a:r>
              <a:rPr lang="ru-RU" dirty="0" smtClean="0"/>
              <a:t>Научная 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250" y="1933702"/>
            <a:ext cx="9765340" cy="4219956"/>
          </a:xfrm>
        </p:spPr>
        <p:txBody>
          <a:bodyPr>
            <a:normAutofit/>
          </a:bodyPr>
          <a:lstStyle/>
          <a:p>
            <a:r>
              <a:rPr lang="en-US" dirty="0" smtClean="0"/>
              <a:t>Sanchez</a:t>
            </a:r>
            <a:r>
              <a:rPr lang="en-US" dirty="0"/>
              <a:t>, L.M., 2015. Survey of game AI competitions</a:t>
            </a:r>
            <a:r>
              <a:rPr lang="en-US" dirty="0" smtClean="0"/>
              <a:t>.</a:t>
            </a:r>
          </a:p>
          <a:p>
            <a:r>
              <a:rPr lang="en-US" dirty="0" err="1"/>
              <a:t>Wender</a:t>
            </a:r>
            <a:r>
              <a:rPr lang="en-US" dirty="0"/>
              <a:t>, S. and Watson, I., 2016, October. Combining Case-Based Reasoning and Reinforcement Learning for Tactical Unit Selection in Real-Time Strategy Game AI. In International Conference on Case-Based Reasoning (pp. 413-429). Springer International Publishing.</a:t>
            </a:r>
            <a:endParaRPr lang="ru-RU" dirty="0" smtClean="0"/>
          </a:p>
          <a:p>
            <a:r>
              <a:rPr lang="en-US" dirty="0"/>
              <a:t>Chu, C.Y., Ito, S., Harada, T. and </a:t>
            </a:r>
            <a:r>
              <a:rPr lang="en-US" dirty="0" err="1"/>
              <a:t>Thawonmas</a:t>
            </a:r>
            <a:r>
              <a:rPr lang="en-US" dirty="0"/>
              <a:t>, R., 2016. Comparative Analysis of Reinforcement Learning and Evolutionary Strategy in General Video Game Playing. 情報処理学会第 78 回全国大会, 5, p.09</a:t>
            </a:r>
            <a:r>
              <a:rPr lang="en-US" dirty="0" smtClean="0"/>
              <a:t>.</a:t>
            </a:r>
          </a:p>
          <a:p>
            <a:r>
              <a:rPr lang="de-DE" dirty="0"/>
              <a:t>Levine, J.; Ebner, M. et al. 2013. General Video Game </a:t>
            </a:r>
            <a:r>
              <a:rPr lang="de-DE" dirty="0" err="1"/>
              <a:t>Playing</a:t>
            </a:r>
            <a:r>
              <a:rPr lang="de-DE" dirty="0"/>
              <a:t>. In 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in Games, </a:t>
            </a:r>
            <a:r>
              <a:rPr lang="de-DE" dirty="0" err="1"/>
              <a:t>volume</a:t>
            </a:r>
            <a:r>
              <a:rPr lang="de-DE" dirty="0"/>
              <a:t> 6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Dagstuhl</a:t>
            </a:r>
            <a:r>
              <a:rPr lang="de-DE" dirty="0"/>
              <a:t> Follow-</a:t>
            </a:r>
            <a:r>
              <a:rPr lang="de-DE" dirty="0" err="1"/>
              <a:t>Ups</a:t>
            </a:r>
            <a:r>
              <a:rPr lang="de-DE" dirty="0"/>
              <a:t>. Schloss </a:t>
            </a:r>
            <a:r>
              <a:rPr lang="de-DE" dirty="0" err="1"/>
              <a:t>Dagstuhl</a:t>
            </a:r>
            <a:r>
              <a:rPr lang="de-DE" dirty="0"/>
              <a:t>–Leibniz-Zentrum </a:t>
            </a:r>
            <a:r>
              <a:rPr lang="de-DE" dirty="0" err="1"/>
              <a:t>fuer</a:t>
            </a:r>
            <a:r>
              <a:rPr lang="de-DE" dirty="0"/>
              <a:t> Informatik. 77–83</a:t>
            </a:r>
            <a:r>
              <a:rPr lang="de-DE" dirty="0" smtClean="0"/>
              <a:t>.</a:t>
            </a:r>
          </a:p>
          <a:p>
            <a:r>
              <a:rPr lang="ru-RU" dirty="0"/>
              <a:t>Сотников, И.Ю. </a:t>
            </a:r>
            <a:r>
              <a:rPr lang="ru-RU" dirty="0" err="1"/>
              <a:t>and</a:t>
            </a:r>
            <a:r>
              <a:rPr lang="ru-RU" dirty="0"/>
              <a:t> Григорьева, И.В., 2014. Адаптивное поведение программных агентов в </a:t>
            </a:r>
            <a:r>
              <a:rPr lang="ru-RU" dirty="0" err="1"/>
              <a:t>мультиагентной</a:t>
            </a:r>
            <a:r>
              <a:rPr lang="ru-RU" dirty="0"/>
              <a:t> компьютерной игре. Вестник Кемеровского государственного университета, 2(4 (60)).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8484"/>
            <a:ext cx="7729728" cy="1188720"/>
          </a:xfrm>
        </p:spPr>
        <p:txBody>
          <a:bodyPr/>
          <a:lstStyle/>
          <a:p>
            <a:r>
              <a:rPr lang="en-US" dirty="0" err="1" smtClean="0"/>
              <a:t>С</a:t>
            </a:r>
            <a:r>
              <a:rPr lang="ru-RU" dirty="0" err="1" smtClean="0"/>
              <a:t>истемы</a:t>
            </a:r>
            <a:r>
              <a:rPr lang="ru-RU" dirty="0" smtClean="0"/>
              <a:t> игрового искусственного интеллекта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508951"/>
              </p:ext>
            </p:extLst>
          </p:nvPr>
        </p:nvGraphicFramePr>
        <p:xfrm>
          <a:off x="362866" y="1387342"/>
          <a:ext cx="11334198" cy="484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29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59156"/>
            <a:ext cx="7729728" cy="11887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ai</a:t>
            </a:r>
            <a:r>
              <a:rPr lang="en-US" dirty="0" smtClean="0"/>
              <a:t>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Снимок экрана 2016-12-14 в 15.5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" y="2102354"/>
            <a:ext cx="6356271" cy="3543057"/>
          </a:xfrm>
          <a:prstGeom prst="rect">
            <a:avLst/>
          </a:prstGeom>
        </p:spPr>
      </p:pic>
      <p:pic>
        <p:nvPicPr>
          <p:cNvPr id="6" name="Picture 5" descr="Снимок экрана 2016-12-14 в 16.0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88" y="2152022"/>
            <a:ext cx="5802212" cy="34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59156"/>
            <a:ext cx="7729728" cy="11887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ai</a:t>
            </a:r>
            <a:r>
              <a:rPr lang="en-US" dirty="0" smtClean="0"/>
              <a:t>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337" y="2179154"/>
            <a:ext cx="9434492" cy="4021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Достоинства</a:t>
            </a:r>
          </a:p>
          <a:p>
            <a:r>
              <a:rPr lang="ru-RU" sz="2400" dirty="0" smtClean="0"/>
              <a:t>Большой выбор игровых платформ</a:t>
            </a:r>
            <a:endParaRPr lang="en-US" sz="2400" dirty="0" smtClean="0"/>
          </a:p>
          <a:p>
            <a:r>
              <a:rPr lang="ru-RU" sz="2400" dirty="0" smtClean="0"/>
              <a:t>Регулярность соревнований</a:t>
            </a:r>
          </a:p>
          <a:p>
            <a:r>
              <a:rPr lang="ru-RU" sz="2400" dirty="0" smtClean="0"/>
              <a:t>Удобный интерфейс для отправки и тестирования ботов онлайн</a:t>
            </a:r>
          </a:p>
          <a:p>
            <a:r>
              <a:rPr lang="ru-RU" sz="2400" dirty="0" smtClean="0"/>
              <a:t>Возможность локального тестирования ботов на движках игр</a:t>
            </a:r>
          </a:p>
          <a:p>
            <a:pPr marL="0" indent="0">
              <a:buNone/>
            </a:pPr>
            <a:r>
              <a:rPr lang="ru-RU" sz="2400" b="1" dirty="0" smtClean="0"/>
              <a:t>Недостатки</a:t>
            </a:r>
          </a:p>
          <a:p>
            <a:r>
              <a:rPr lang="ru-RU" sz="2400" dirty="0" smtClean="0"/>
              <a:t>Отсутствие визуализации результатов игр локально</a:t>
            </a:r>
          </a:p>
          <a:p>
            <a:r>
              <a:rPr lang="ru-RU" sz="2400" dirty="0" smtClean="0"/>
              <a:t>Отсутствие движков на некоторые заявленные игровые платформы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220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u</a:t>
            </a:r>
            <a:r>
              <a:rPr lang="en-US" dirty="0" smtClean="0"/>
              <a:t>ssian </a:t>
            </a:r>
            <a:r>
              <a:rPr lang="en-US" dirty="0" err="1" smtClean="0"/>
              <a:t>ai</a:t>
            </a:r>
            <a:r>
              <a:rPr lang="en-US" dirty="0" smtClean="0"/>
              <a:t> 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3" y="1784296"/>
            <a:ext cx="2368713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6" name="Picture 5" descr="Снимок экрана 2016-12-14 в 16.1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31" y="1842042"/>
            <a:ext cx="8398813" cy="50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u</a:t>
            </a:r>
            <a:r>
              <a:rPr lang="en-US" dirty="0" smtClean="0"/>
              <a:t>ssian </a:t>
            </a:r>
            <a:r>
              <a:rPr lang="en-US" dirty="0" err="1" smtClean="0"/>
              <a:t>ai</a:t>
            </a:r>
            <a:r>
              <a:rPr lang="en-US" dirty="0" smtClean="0"/>
              <a:t> 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303" y="2125795"/>
            <a:ext cx="9669288" cy="4448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Достоинства</a:t>
            </a:r>
          </a:p>
          <a:p>
            <a:r>
              <a:rPr lang="ru-RU" sz="2400" dirty="0" smtClean="0"/>
              <a:t>Возможность </a:t>
            </a:r>
            <a:r>
              <a:rPr lang="ru-RU" sz="2400" dirty="0"/>
              <a:t>локального </a:t>
            </a:r>
            <a:r>
              <a:rPr lang="ru-RU" sz="2400" dirty="0" smtClean="0"/>
              <a:t>запуска ботов </a:t>
            </a:r>
            <a:r>
              <a:rPr lang="ru-RU" sz="2400" dirty="0"/>
              <a:t>на движках </a:t>
            </a:r>
            <a:r>
              <a:rPr lang="ru-RU" sz="2400" dirty="0" smtClean="0"/>
              <a:t>игр с визуализацией</a:t>
            </a:r>
          </a:p>
          <a:p>
            <a:r>
              <a:rPr lang="ru-RU" sz="2400" dirty="0" smtClean="0"/>
              <a:t>Удобство отправки, тестирования ботов онлайн</a:t>
            </a:r>
          </a:p>
          <a:p>
            <a:r>
              <a:rPr lang="ru-RU" sz="2400" dirty="0" smtClean="0"/>
              <a:t>Возможность проигрывания состоявшихся онлайн-матчей на локальном движке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Недостатки</a:t>
            </a:r>
          </a:p>
          <a:p>
            <a:r>
              <a:rPr lang="ru-RU" sz="2400" dirty="0" smtClean="0"/>
              <a:t>Нерегулярность соревнований</a:t>
            </a:r>
            <a:endParaRPr lang="ru-RU" sz="2400" dirty="0"/>
          </a:p>
          <a:p>
            <a:r>
              <a:rPr lang="ru-RU" sz="2400" dirty="0" smtClean="0"/>
              <a:t>Одна игровая платформа на каждое соревнование</a:t>
            </a:r>
            <a:endParaRPr lang="ru-RU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0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9828"/>
            <a:ext cx="7729728" cy="118872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u</a:t>
            </a:r>
            <a:r>
              <a:rPr lang="en-US" dirty="0" smtClean="0"/>
              <a:t>ssian </a:t>
            </a:r>
            <a:r>
              <a:rPr lang="en-US" dirty="0" err="1" smtClean="0"/>
              <a:t>ai</a:t>
            </a:r>
            <a:r>
              <a:rPr lang="en-US" dirty="0" smtClean="0"/>
              <a:t> cup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180" y="1888918"/>
            <a:ext cx="2572073" cy="4418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Локальный </a:t>
            </a:r>
            <a:r>
              <a:rPr lang="en-US" sz="2400" b="1" dirty="0" smtClean="0"/>
              <a:t>runner</a:t>
            </a:r>
            <a:endParaRPr lang="en-US" sz="2400" b="1" dirty="0"/>
          </a:p>
        </p:txBody>
      </p:sp>
      <p:pic>
        <p:nvPicPr>
          <p:cNvPr id="4" name="Picture 3" descr="Снимок экрана 2016-12-14 в 16.25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14" y="1807447"/>
            <a:ext cx="6311450" cy="50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18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4171</TotalTime>
  <Words>676</Words>
  <Application>Microsoft Macintosh PowerPoint</Application>
  <PresentationFormat>Custom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Parcel</vt:lpstr>
      <vt:lpstr>Алгоритмы и технические аспекты соревнований   игровых искусcтвенных интеллектов</vt:lpstr>
      <vt:lpstr>Интернет-ресурсы</vt:lpstr>
      <vt:lpstr>Научная литература</vt:lpstr>
      <vt:lpstr>Системы игрового искусственного интеллекта</vt:lpstr>
      <vt:lpstr>The ai games</vt:lpstr>
      <vt:lpstr>The ai games</vt:lpstr>
      <vt:lpstr>Russian ai cup</vt:lpstr>
      <vt:lpstr>Russian ai cup</vt:lpstr>
      <vt:lpstr>Russian ai cup</vt:lpstr>
      <vt:lpstr>AIIDE StarCraft AI Competition</vt:lpstr>
      <vt:lpstr>The GVG-AI Competition</vt:lpstr>
      <vt:lpstr>Openai</vt:lpstr>
      <vt:lpstr>Openai universe</vt:lpstr>
      <vt:lpstr>Актуальность</vt:lpstr>
      <vt:lpstr>Цели проекта</vt:lpstr>
      <vt:lpstr>Задачи проекта</vt:lpstr>
      <vt:lpstr>Minimax</vt:lpstr>
      <vt:lpstr>Monte carlo tree search</vt:lpstr>
      <vt:lpstr>выводы</vt:lpstr>
      <vt:lpstr>заключение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технические аспекты соревнований по программированию игровых искуственных интеллектов</dc:title>
  <dc:creator>/ etharner</dc:creator>
  <cp:lastModifiedBy>Etharner</cp:lastModifiedBy>
  <cp:revision>140</cp:revision>
  <dcterms:created xsi:type="dcterms:W3CDTF">2016-12-14T02:14:20Z</dcterms:created>
  <dcterms:modified xsi:type="dcterms:W3CDTF">2016-12-17T00:28:37Z</dcterms:modified>
</cp:coreProperties>
</file>