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756D4-65D9-4B40-9133-DF091291ED45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6EF1-2D6D-4C9B-914A-3EF5CCB57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007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756D4-65D9-4B40-9133-DF091291ED45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6EF1-2D6D-4C9B-914A-3EF5CCB57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19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756D4-65D9-4B40-9133-DF091291ED45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6EF1-2D6D-4C9B-914A-3EF5CCB57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95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756D4-65D9-4B40-9133-DF091291ED45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6EF1-2D6D-4C9B-914A-3EF5CCB57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59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756D4-65D9-4B40-9133-DF091291ED45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6EF1-2D6D-4C9B-914A-3EF5CCB57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510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756D4-65D9-4B40-9133-DF091291ED45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6EF1-2D6D-4C9B-914A-3EF5CCB57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10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756D4-65D9-4B40-9133-DF091291ED45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6EF1-2D6D-4C9B-914A-3EF5CCB5781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86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756D4-65D9-4B40-9133-DF091291ED45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6EF1-2D6D-4C9B-914A-3EF5CCB57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787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756D4-65D9-4B40-9133-DF091291ED45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6EF1-2D6D-4C9B-914A-3EF5CCB57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207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756D4-65D9-4B40-9133-DF091291ED45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6EF1-2D6D-4C9B-914A-3EF5CCB57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65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89756D4-65D9-4B40-9133-DF091291ED45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6EF1-2D6D-4C9B-914A-3EF5CCB57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5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89756D4-65D9-4B40-9133-DF091291ED45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6CC6EF1-2D6D-4C9B-914A-3EF5CCB57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55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9470"/>
            <a:ext cx="9144000" cy="3320493"/>
          </a:xfrm>
        </p:spPr>
        <p:txBody>
          <a:bodyPr>
            <a:normAutofit/>
          </a:bodyPr>
          <a:lstStyle/>
          <a:p>
            <a:r>
              <a:rPr lang="ru-RU" dirty="0" smtClean="0"/>
              <a:t>Алгоритмы и технические аспекты соревнований по программированию игровых искуственных интеллектов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9719" y="4294016"/>
            <a:ext cx="9144000" cy="1655762"/>
          </a:xfrm>
        </p:spPr>
        <p:txBody>
          <a:bodyPr>
            <a:noAutofit/>
          </a:bodyPr>
          <a:lstStyle/>
          <a:p>
            <a:pPr algn="r"/>
            <a:r>
              <a:rPr lang="ru-RU" sz="2800" dirty="0" smtClean="0">
                <a:solidFill>
                  <a:schemeClr val="bg1"/>
                </a:solidFill>
              </a:rPr>
              <a:t>Студент</a:t>
            </a:r>
          </a:p>
          <a:p>
            <a:pPr algn="r"/>
            <a:r>
              <a:rPr lang="ru-RU" sz="2800" dirty="0" smtClean="0">
                <a:solidFill>
                  <a:schemeClr val="bg1"/>
                </a:solidFill>
              </a:rPr>
              <a:t>Костин Д.А.</a:t>
            </a:r>
          </a:p>
          <a:p>
            <a:pPr algn="r"/>
            <a:r>
              <a:rPr lang="ru-RU" sz="2800" dirty="0" smtClean="0">
                <a:solidFill>
                  <a:schemeClr val="bg1"/>
                </a:solidFill>
              </a:rPr>
              <a:t>Руководитель</a:t>
            </a:r>
          </a:p>
          <a:p>
            <a:pPr algn="r"/>
            <a:r>
              <a:rPr lang="ru-RU" sz="2800" dirty="0" smtClean="0">
                <a:solidFill>
                  <a:schemeClr val="bg1"/>
                </a:solidFill>
              </a:rPr>
              <a:t>Кленин А.С.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538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3760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</TotalTime>
  <Words>18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Corbel</vt:lpstr>
      <vt:lpstr>Gill Sans MT</vt:lpstr>
      <vt:lpstr>Parcel</vt:lpstr>
      <vt:lpstr>Алгоритмы и технические аспекты соревнований по программированию игровых искуственных интеллектов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и технические аспекты соревнований по программированию игровых искуственных интеллектов</dc:title>
  <dc:creator>/ etharner</dc:creator>
  <cp:lastModifiedBy>/ etharner</cp:lastModifiedBy>
  <cp:revision>2</cp:revision>
  <dcterms:created xsi:type="dcterms:W3CDTF">2016-12-14T02:14:20Z</dcterms:created>
  <dcterms:modified xsi:type="dcterms:W3CDTF">2016-12-14T02:17:41Z</dcterms:modified>
</cp:coreProperties>
</file>