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82" r:id="rId10"/>
    <p:sldId id="263" r:id="rId11"/>
    <p:sldId id="273" r:id="rId12"/>
    <p:sldId id="272" r:id="rId13"/>
    <p:sldId id="276" r:id="rId14"/>
    <p:sldId id="275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937"/>
    <a:srgbClr val="FFFFFF"/>
    <a:srgbClr val="BC0000"/>
    <a:srgbClr val="D8D8D8"/>
    <a:srgbClr val="15BBA7"/>
    <a:srgbClr val="747474"/>
    <a:srgbClr val="101341"/>
    <a:srgbClr val="37E9D5"/>
    <a:srgbClr val="13155E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66808" autoAdjust="0"/>
  </p:normalViewPr>
  <p:slideViewPr>
    <p:cSldViewPr snapToGrid="0">
      <p:cViewPr varScale="1">
        <p:scale>
          <a:sx n="61" d="100"/>
          <a:sy n="61" d="100"/>
        </p:scale>
        <p:origin x="71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08E16-8216-4438-8E17-B0E1F5AEDF35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547D-2560-4403-AACE-17534A53C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23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6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9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2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02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06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76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3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8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5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3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1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2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09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547D-2560-4403-AACE-17534A53C3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1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8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2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7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1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3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9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1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1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3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4248-551F-4608-A631-12FCA7573352}" type="datetimeFigureOut">
              <a:rPr lang="en-GB" smtClean="0"/>
              <a:t>2019-08-28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4697-71AA-4CF9-9C4A-6E15A1E8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B7AED-6931-4ECE-8226-EA8BF2700CBD}"/>
              </a:ext>
            </a:extLst>
          </p:cNvPr>
          <p:cNvSpPr txBox="1"/>
          <p:nvPr/>
        </p:nvSpPr>
        <p:spPr>
          <a:xfrm>
            <a:off x="2858751" y="2194185"/>
            <a:ext cx="6293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interchain cometh!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0BB0C-9DEC-4ADC-AD76-6EC955CB6B4B}"/>
              </a:ext>
            </a:extLst>
          </p:cNvPr>
          <p:cNvSpPr txBox="1"/>
          <p:nvPr/>
        </p:nvSpPr>
        <p:spPr>
          <a:xfrm>
            <a:off x="2858751" y="3699503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radical implications </a:t>
            </a:r>
            <a:b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having </a:t>
            </a:r>
            <a:r>
              <a:rPr lang="en-GB" sz="28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</a:t>
            </a:r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blockchain </a:t>
            </a:r>
            <a:b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inside the DeFi and dapp ecosystem</a:t>
            </a:r>
          </a:p>
        </p:txBody>
      </p:sp>
    </p:spTree>
    <p:extLst>
      <p:ext uri="{BB962C8B-B14F-4D97-AF65-F5344CB8AC3E}">
        <p14:creationId xmlns:p14="http://schemas.microsoft.com/office/powerpoint/2010/main" val="425102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06BC5-AEF2-4C69-888B-F1324D1A3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0" t="21918" r="1230" b="-21918"/>
          <a:stretch/>
        </p:blipFill>
        <p:spPr>
          <a:xfrm>
            <a:off x="-149902" y="1518049"/>
            <a:ext cx="12192000" cy="6804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A9B99-7F54-48A4-B1A8-DF970F38FD4A}"/>
              </a:ext>
            </a:extLst>
          </p:cNvPr>
          <p:cNvSpPr txBox="1"/>
          <p:nvPr/>
        </p:nvSpPr>
        <p:spPr>
          <a:xfrm>
            <a:off x="527781" y="395365"/>
            <a:ext cx="4953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defining concepts</a:t>
            </a:r>
          </a:p>
        </p:txBody>
      </p:sp>
    </p:spTree>
    <p:extLst>
      <p:ext uri="{BB962C8B-B14F-4D97-AF65-F5344CB8AC3E}">
        <p14:creationId xmlns:p14="http://schemas.microsoft.com/office/powerpoint/2010/main" val="284606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9A67BD-6DD9-43BA-A03A-81FA9E1657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9" r="1598" b="6626"/>
          <a:stretch/>
        </p:blipFill>
        <p:spPr>
          <a:xfrm>
            <a:off x="194872" y="1491521"/>
            <a:ext cx="11997128" cy="5366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65E64-B639-48C4-B89A-90C1B6F8CAC3}"/>
              </a:ext>
            </a:extLst>
          </p:cNvPr>
          <p:cNvSpPr txBox="1"/>
          <p:nvPr/>
        </p:nvSpPr>
        <p:spPr>
          <a:xfrm>
            <a:off x="592111" y="382249"/>
            <a:ext cx="10695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 we need interchain dapps?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3671A3-7258-4D11-98CC-DCB75FB7D622}"/>
              </a:ext>
            </a:extLst>
          </p:cNvPr>
          <p:cNvSpPr/>
          <p:nvPr/>
        </p:nvSpPr>
        <p:spPr>
          <a:xfrm>
            <a:off x="479685" y="1611443"/>
            <a:ext cx="8124669" cy="1633927"/>
          </a:xfrm>
          <a:prstGeom prst="rect">
            <a:avLst/>
          </a:prstGeom>
          <a:solidFill>
            <a:srgbClr val="0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51937"/>
              </a:solidFill>
              <a:highlight>
                <a:srgbClr val="051937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DB112-6084-4587-8DF6-FE38D6679325}"/>
              </a:ext>
            </a:extLst>
          </p:cNvPr>
          <p:cNvSpPr txBox="1"/>
          <p:nvPr/>
        </p:nvSpPr>
        <p:spPr>
          <a:xfrm>
            <a:off x="614600" y="1662862"/>
            <a:ext cx="9848538" cy="243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trustless BTC </a:t>
            </a:r>
            <a:r>
              <a:rPr lang="en-US" sz="30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peg </a:t>
            </a: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ETH</a:t>
            </a:r>
          </a:p>
          <a:p>
            <a:pPr marL="514350" indent="-514350">
              <a:lnSpc>
                <a:spcPts val="3800"/>
              </a:lnSpc>
              <a:buAutoNum type="arabicPeriod"/>
            </a:pPr>
            <a:r>
              <a:rPr lang="en-US" sz="30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decentralized storage dapp</a:t>
            </a:r>
          </a:p>
          <a:p>
            <a:pPr marL="514350" indent="-514350">
              <a:lnSpc>
                <a:spcPts val="3800"/>
              </a:lnSpc>
              <a:buAutoNum type="arabicPeriod"/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registry of interchain services</a:t>
            </a:r>
          </a:p>
        </p:txBody>
      </p:sp>
    </p:spTree>
    <p:extLst>
      <p:ext uri="{BB962C8B-B14F-4D97-AF65-F5344CB8AC3E}">
        <p14:creationId xmlns:p14="http://schemas.microsoft.com/office/powerpoint/2010/main" val="260380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FE7350-E4C3-4E9F-A3B7-53F69901E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4" r="2151" b="7616"/>
          <a:stretch/>
        </p:blipFill>
        <p:spPr>
          <a:xfrm>
            <a:off x="262329" y="1536492"/>
            <a:ext cx="11929671" cy="5321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9296C-967B-4B5C-89FE-41570547DFFE}"/>
              </a:ext>
            </a:extLst>
          </p:cNvPr>
          <p:cNvSpPr txBox="1"/>
          <p:nvPr/>
        </p:nvSpPr>
        <p:spPr>
          <a:xfrm>
            <a:off x="592111" y="382249"/>
            <a:ext cx="9586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are interchain dapps better?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87228-1D87-42BF-9F71-D7B557A91E8B}"/>
              </a:ext>
            </a:extLst>
          </p:cNvPr>
          <p:cNvSpPr/>
          <p:nvPr/>
        </p:nvSpPr>
        <p:spPr>
          <a:xfrm>
            <a:off x="427220" y="1670357"/>
            <a:ext cx="11240123" cy="2624325"/>
          </a:xfrm>
          <a:prstGeom prst="rect">
            <a:avLst/>
          </a:prstGeom>
          <a:solidFill>
            <a:srgbClr val="0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F5189-9E36-4A10-A0CC-453318423371}"/>
              </a:ext>
            </a:extLst>
          </p:cNvPr>
          <p:cNvSpPr txBox="1"/>
          <p:nvPr/>
        </p:nvSpPr>
        <p:spPr>
          <a:xfrm>
            <a:off x="524657" y="1588082"/>
            <a:ext cx="11160176" cy="329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ecosystem benefit: leverage existing contracts/features on </a:t>
            </a:r>
            <a:r>
              <a:rPr lang="en-US" sz="3000" i="1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</a:t>
            </a: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</a:t>
            </a: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 dev time: leverage existing interchain infrastructure and proof schemes (e.g. SPV)</a:t>
            </a: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rent-seeking: leverage existing </a:t>
            </a:r>
            <a:r>
              <a:rPr lang="en-US" sz="3000" dirty="0" err="1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</a:t>
            </a:r>
            <a:r>
              <a:rPr lang="en-US" sz="30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3000" dirty="0" err="1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  <a:r>
              <a:rPr lang="en-US" sz="30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reward work</a:t>
            </a: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 as a SaaS through decentralized APIs</a:t>
            </a:r>
            <a:endParaRPr lang="en-US" sz="3000" kern="1200" dirty="0">
              <a:solidFill>
                <a:schemeClr val="bg1"/>
              </a:solidFill>
              <a:highlight>
                <a:srgbClr val="051937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978B4-AD65-4B2D-BDA4-FCC3062CA6A2}"/>
              </a:ext>
            </a:extLst>
          </p:cNvPr>
          <p:cNvSpPr txBox="1"/>
          <p:nvPr/>
        </p:nvSpPr>
        <p:spPr>
          <a:xfrm>
            <a:off x="3295337" y="4799093"/>
            <a:ext cx="5601326" cy="13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dev work required: </a:t>
            </a:r>
            <a:b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orchestration and UX!</a:t>
            </a:r>
          </a:p>
        </p:txBody>
      </p:sp>
    </p:spTree>
    <p:extLst>
      <p:ext uri="{BB962C8B-B14F-4D97-AF65-F5344CB8AC3E}">
        <p14:creationId xmlns:p14="http://schemas.microsoft.com/office/powerpoint/2010/main" val="219409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B3F84-496D-4BEE-8EA4-91612673A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3"/>
          <a:stretch/>
        </p:blipFill>
        <p:spPr>
          <a:xfrm>
            <a:off x="0" y="1281651"/>
            <a:ext cx="11624872" cy="5594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525A4-A7DF-4DF9-9F0A-B9EB9D9A4948}"/>
              </a:ext>
            </a:extLst>
          </p:cNvPr>
          <p:cNvSpPr txBox="1"/>
          <p:nvPr/>
        </p:nvSpPr>
        <p:spPr>
          <a:xfrm>
            <a:off x="592110" y="382249"/>
            <a:ext cx="1080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offload complexity &amp; frictionlessly monetise</a:t>
            </a:r>
          </a:p>
        </p:txBody>
      </p:sp>
    </p:spTree>
    <p:extLst>
      <p:ext uri="{BB962C8B-B14F-4D97-AF65-F5344CB8AC3E}">
        <p14:creationId xmlns:p14="http://schemas.microsoft.com/office/powerpoint/2010/main" val="258542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9EBDB-8308-44BD-8531-C6AD8470E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2"/>
          <a:stretch/>
        </p:blipFill>
        <p:spPr>
          <a:xfrm>
            <a:off x="0" y="1141046"/>
            <a:ext cx="12192000" cy="56918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61281E-412F-499E-9B41-2B361C369F10}"/>
              </a:ext>
            </a:extLst>
          </p:cNvPr>
          <p:cNvSpPr/>
          <p:nvPr/>
        </p:nvSpPr>
        <p:spPr>
          <a:xfrm>
            <a:off x="427220" y="961293"/>
            <a:ext cx="11240123" cy="3356836"/>
          </a:xfrm>
          <a:prstGeom prst="rect">
            <a:avLst/>
          </a:prstGeom>
          <a:solidFill>
            <a:srgbClr val="0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45F60-CD29-4180-A4D1-B0760A19E18C}"/>
              </a:ext>
            </a:extLst>
          </p:cNvPr>
          <p:cNvSpPr txBox="1"/>
          <p:nvPr/>
        </p:nvSpPr>
        <p:spPr>
          <a:xfrm>
            <a:off x="592110" y="382249"/>
            <a:ext cx="1080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592F2-8811-4A8F-B100-CBBC8D396C34}"/>
              </a:ext>
            </a:extLst>
          </p:cNvPr>
          <p:cNvSpPr txBox="1"/>
          <p:nvPr/>
        </p:nvSpPr>
        <p:spPr>
          <a:xfrm>
            <a:off x="786538" y="2717074"/>
            <a:ext cx="9848538" cy="209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exists!</a:t>
            </a:r>
          </a:p>
          <a:p>
            <a:pPr algn="ctr">
              <a:lnSpc>
                <a:spcPct val="150000"/>
              </a:lnSpc>
            </a:pPr>
            <a:endParaRPr lang="en-US" sz="3000" dirty="0">
              <a:solidFill>
                <a:schemeClr val="bg1"/>
              </a:solidFill>
              <a:highlight>
                <a:srgbClr val="051937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api.blocknet.co</a:t>
            </a:r>
          </a:p>
        </p:txBody>
      </p:sp>
    </p:spTree>
    <p:extLst>
      <p:ext uri="{BB962C8B-B14F-4D97-AF65-F5344CB8AC3E}">
        <p14:creationId xmlns:p14="http://schemas.microsoft.com/office/powerpoint/2010/main" val="139200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A8AC9-3363-4F2A-AC94-7A641C698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8"/>
          <a:stretch/>
        </p:blipFill>
        <p:spPr>
          <a:xfrm>
            <a:off x="24791" y="1079292"/>
            <a:ext cx="12142418" cy="5778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B7CB6-E72F-4714-A511-31447F0DC4EE}"/>
              </a:ext>
            </a:extLst>
          </p:cNvPr>
          <p:cNvSpPr txBox="1"/>
          <p:nvPr/>
        </p:nvSpPr>
        <p:spPr>
          <a:xfrm>
            <a:off x="592110" y="382249"/>
            <a:ext cx="1080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 and the internet of value</a:t>
            </a:r>
          </a:p>
        </p:txBody>
      </p:sp>
    </p:spTree>
    <p:extLst>
      <p:ext uri="{BB962C8B-B14F-4D97-AF65-F5344CB8AC3E}">
        <p14:creationId xmlns:p14="http://schemas.microsoft.com/office/powerpoint/2010/main" val="342287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FA17E-881E-44FC-9A24-6C94F98F3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08"/>
            <a:ext cx="12192000" cy="6754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E988D-1FD1-410E-ADCD-0BD8249EDB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60" y="2192937"/>
            <a:ext cx="3601677" cy="36016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E37BA0-5239-4104-A1F4-8AA941EF8A53}"/>
              </a:ext>
            </a:extLst>
          </p:cNvPr>
          <p:cNvSpPr/>
          <p:nvPr/>
        </p:nvSpPr>
        <p:spPr>
          <a:xfrm>
            <a:off x="403775" y="1063386"/>
            <a:ext cx="6676964" cy="906091"/>
          </a:xfrm>
          <a:prstGeom prst="rect">
            <a:avLst/>
          </a:prstGeom>
          <a:solidFill>
            <a:srgbClr val="0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46F9C-224E-4219-9C0B-69538B1765CE}"/>
              </a:ext>
            </a:extLst>
          </p:cNvPr>
          <p:cNvSpPr txBox="1"/>
          <p:nvPr/>
        </p:nvSpPr>
        <p:spPr>
          <a:xfrm>
            <a:off x="654324" y="1481011"/>
            <a:ext cx="9848538" cy="71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kern="1200" dirty="0">
                <a:solidFill>
                  <a:schemeClr val="bg1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arlynculwick@blocknet.co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993BE-12EB-4FB7-AB09-D110E1330063}"/>
              </a:ext>
            </a:extLst>
          </p:cNvPr>
          <p:cNvSpPr/>
          <p:nvPr/>
        </p:nvSpPr>
        <p:spPr>
          <a:xfrm>
            <a:off x="654324" y="2717074"/>
            <a:ext cx="3286797" cy="711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000" dirty="0">
                <a:solidFill>
                  <a:prstClr val="white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</a:t>
            </a:r>
            <a:r>
              <a:rPr lang="en-US" sz="3000" dirty="0" err="1">
                <a:solidFill>
                  <a:prstClr val="white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devs</a:t>
            </a:r>
            <a:r>
              <a:rPr lang="en-US" sz="3000" dirty="0">
                <a:solidFill>
                  <a:prstClr val="white"/>
                </a:solidFill>
                <a:highlight>
                  <a:srgbClr val="05193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wanted**</a:t>
            </a:r>
          </a:p>
        </p:txBody>
      </p:sp>
    </p:spTree>
    <p:extLst>
      <p:ext uri="{BB962C8B-B14F-4D97-AF65-F5344CB8AC3E}">
        <p14:creationId xmlns:p14="http://schemas.microsoft.com/office/powerpoint/2010/main" val="172081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B7AED-6931-4ECE-8226-EA8BF2700CBD}"/>
              </a:ext>
            </a:extLst>
          </p:cNvPr>
          <p:cNvSpPr txBox="1"/>
          <p:nvPr/>
        </p:nvSpPr>
        <p:spPr>
          <a:xfrm>
            <a:off x="2858751" y="2194185"/>
            <a:ext cx="6293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interchain cometh!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0BB0C-9DEC-4ADC-AD76-6EC955CB6B4B}"/>
              </a:ext>
            </a:extLst>
          </p:cNvPr>
          <p:cNvSpPr txBox="1"/>
          <p:nvPr/>
        </p:nvSpPr>
        <p:spPr>
          <a:xfrm>
            <a:off x="3143463" y="3699502"/>
            <a:ext cx="2417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arlyn</a:t>
            </a:r>
            <a:r>
              <a:rPr lang="en-GB" sz="23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culwick</a:t>
            </a:r>
          </a:p>
          <a:p>
            <a:pPr algn="just"/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1506B-F32C-4E6C-9D31-D512F514DE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13" y="3178334"/>
            <a:ext cx="2307341" cy="19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1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42EBD-342B-4724-A805-B378DFCD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1"/>
            <a:ext cx="12192000" cy="684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9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332B7-804F-4C72-B50A-EB2EFD866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4"/>
          <a:stretch/>
        </p:blipFill>
        <p:spPr>
          <a:xfrm>
            <a:off x="0" y="1079291"/>
            <a:ext cx="12192000" cy="5739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A8506-83EE-4B2F-9127-87310A3CCD87}"/>
              </a:ext>
            </a:extLst>
          </p:cNvPr>
          <p:cNvSpPr txBox="1"/>
          <p:nvPr/>
        </p:nvSpPr>
        <p:spPr>
          <a:xfrm>
            <a:off x="592110" y="382249"/>
            <a:ext cx="9338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emerging technology epoch</a:t>
            </a:r>
          </a:p>
        </p:txBody>
      </p:sp>
    </p:spTree>
    <p:extLst>
      <p:ext uri="{BB962C8B-B14F-4D97-AF65-F5344CB8AC3E}">
        <p14:creationId xmlns:p14="http://schemas.microsoft.com/office/powerpoint/2010/main" val="24673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985A5-E02C-4DAF-A39F-9859CAC28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2"/>
          <a:stretch/>
        </p:blipFill>
        <p:spPr>
          <a:xfrm>
            <a:off x="31293" y="1034320"/>
            <a:ext cx="12129413" cy="5823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A6061-E6AD-403D-B34B-A5E0F6ED473A}"/>
              </a:ext>
            </a:extLst>
          </p:cNvPr>
          <p:cNvSpPr txBox="1"/>
          <p:nvPr/>
        </p:nvSpPr>
        <p:spPr>
          <a:xfrm>
            <a:off x="592111" y="382249"/>
            <a:ext cx="7362640" cy="7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interchain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4344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53622-19D6-4AED-B21E-FD9426D0A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0"/>
          <a:stretch/>
        </p:blipFill>
        <p:spPr>
          <a:xfrm>
            <a:off x="0" y="1206707"/>
            <a:ext cx="12192000" cy="5631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DF7D5-F03D-4A26-829E-EB964FDE29F1}"/>
              </a:ext>
            </a:extLst>
          </p:cNvPr>
          <p:cNvSpPr txBox="1"/>
          <p:nvPr/>
        </p:nvSpPr>
        <p:spPr>
          <a:xfrm>
            <a:off x="592111" y="382249"/>
            <a:ext cx="7362640" cy="7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interchain p2p network</a:t>
            </a:r>
          </a:p>
        </p:txBody>
      </p:sp>
    </p:spTree>
    <p:extLst>
      <p:ext uri="{BB962C8B-B14F-4D97-AF65-F5344CB8AC3E}">
        <p14:creationId xmlns:p14="http://schemas.microsoft.com/office/powerpoint/2010/main" val="26509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58EE9-CB9A-4139-ADFB-055866F849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3" b="-16383"/>
          <a:stretch/>
        </p:blipFill>
        <p:spPr>
          <a:xfrm>
            <a:off x="0" y="1137527"/>
            <a:ext cx="12192000" cy="6816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387-EE8E-4B57-8FB0-2D340B1A5986}"/>
              </a:ext>
            </a:extLst>
          </p:cNvPr>
          <p:cNvSpPr txBox="1"/>
          <p:nvPr/>
        </p:nvSpPr>
        <p:spPr>
          <a:xfrm>
            <a:off x="592111" y="382249"/>
            <a:ext cx="9122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self-sovereign interchain actors</a:t>
            </a:r>
          </a:p>
        </p:txBody>
      </p:sp>
    </p:spTree>
    <p:extLst>
      <p:ext uri="{BB962C8B-B14F-4D97-AF65-F5344CB8AC3E}">
        <p14:creationId xmlns:p14="http://schemas.microsoft.com/office/powerpoint/2010/main" val="87989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52B01-4594-4C4F-B2DC-9956CEFB41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6"/>
          <a:stretch/>
        </p:blipFill>
        <p:spPr>
          <a:xfrm>
            <a:off x="0" y="1064302"/>
            <a:ext cx="12192000" cy="5725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42688C-1F81-490C-A60C-50C485337095}"/>
              </a:ext>
            </a:extLst>
          </p:cNvPr>
          <p:cNvSpPr txBox="1"/>
          <p:nvPr/>
        </p:nvSpPr>
        <p:spPr>
          <a:xfrm>
            <a:off x="527781" y="395365"/>
            <a:ext cx="639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 ≠ interchain</a:t>
            </a:r>
          </a:p>
        </p:txBody>
      </p:sp>
    </p:spTree>
    <p:extLst>
      <p:ext uri="{BB962C8B-B14F-4D97-AF65-F5344CB8AC3E}">
        <p14:creationId xmlns:p14="http://schemas.microsoft.com/office/powerpoint/2010/main" val="172983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53622-19D6-4AED-B21E-FD9426D0A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9"/>
          <a:stretch/>
        </p:blipFill>
        <p:spPr>
          <a:xfrm>
            <a:off x="0" y="1289153"/>
            <a:ext cx="12192000" cy="5549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A21B24-65BF-491B-AE7E-757D5588324A}"/>
              </a:ext>
            </a:extLst>
          </p:cNvPr>
          <p:cNvSpPr txBox="1"/>
          <p:nvPr/>
        </p:nvSpPr>
        <p:spPr>
          <a:xfrm>
            <a:off x="592111" y="382249"/>
            <a:ext cx="7362640" cy="7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edges of the interchain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DA99A-BB38-41E8-81D6-8F39AC8A8BEF}"/>
              </a:ext>
            </a:extLst>
          </p:cNvPr>
          <p:cNvSpPr txBox="1"/>
          <p:nvPr/>
        </p:nvSpPr>
        <p:spPr>
          <a:xfrm>
            <a:off x="794479" y="2398426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536DC-AF5E-4050-B8B8-3C66AF57F4D3}"/>
              </a:ext>
            </a:extLst>
          </p:cNvPr>
          <p:cNvSpPr txBox="1"/>
          <p:nvPr/>
        </p:nvSpPr>
        <p:spPr>
          <a:xfrm>
            <a:off x="1438325" y="180474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mobile 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17028-8299-4B0B-A4B7-3E1B1CB579CA}"/>
              </a:ext>
            </a:extLst>
          </p:cNvPr>
          <p:cNvSpPr txBox="1"/>
          <p:nvPr/>
        </p:nvSpPr>
        <p:spPr>
          <a:xfrm>
            <a:off x="478126" y="3098680"/>
            <a:ext cx="192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centralized service</a:t>
            </a:r>
          </a:p>
        </p:txBody>
      </p:sp>
    </p:spTree>
    <p:extLst>
      <p:ext uri="{BB962C8B-B14F-4D97-AF65-F5344CB8AC3E}">
        <p14:creationId xmlns:p14="http://schemas.microsoft.com/office/powerpoint/2010/main" val="4138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166</Words>
  <Application>Microsoft Office PowerPoint</Application>
  <PresentationFormat>Widescreen</PresentationFormat>
  <Paragraphs>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Arlyn Culwick</dc:creator>
  <cp:lastModifiedBy>Arlyn Culwick</cp:lastModifiedBy>
  <cp:revision>136</cp:revision>
  <dcterms:created xsi:type="dcterms:W3CDTF">2015-12-08T15:33:35Z</dcterms:created>
  <dcterms:modified xsi:type="dcterms:W3CDTF">2019-08-28T11:12:40Z</dcterms:modified>
</cp:coreProperties>
</file>