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9" r:id="rId4"/>
    <p:sldId id="269" r:id="rId5"/>
    <p:sldId id="257" r:id="rId6"/>
    <p:sldId id="258" r:id="rId7"/>
    <p:sldId id="267" r:id="rId8"/>
    <p:sldId id="260" r:id="rId9"/>
    <p:sldId id="265" r:id="rId10"/>
    <p:sldId id="264" r:id="rId11"/>
    <p:sldId id="266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0118" autoAdjust="0"/>
  </p:normalViewPr>
  <p:slideViewPr>
    <p:cSldViewPr snapToGrid="0">
      <p:cViewPr varScale="1">
        <p:scale>
          <a:sx n="85" d="100"/>
          <a:sy n="85" d="100"/>
        </p:scale>
        <p:origin x="57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E602BD-5BD7-4D6D-AF1A-117BE8BAAD9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305619-7FFE-4717-801F-5484C162B3E6}">
      <dgm:prSet/>
      <dgm:spPr/>
      <dgm:t>
        <a:bodyPr/>
        <a:lstStyle/>
        <a:p>
          <a:r>
            <a:rPr lang="en-US"/>
            <a:t>Komu se daruje</a:t>
          </a:r>
        </a:p>
      </dgm:t>
    </dgm:pt>
    <dgm:pt modelId="{5A026E30-E3F0-4B61-875D-24EA7199BEE3}" type="parTrans" cxnId="{68C32FF7-4871-4CF0-BE49-8775120622DC}">
      <dgm:prSet/>
      <dgm:spPr/>
      <dgm:t>
        <a:bodyPr/>
        <a:lstStyle/>
        <a:p>
          <a:endParaRPr lang="en-US"/>
        </a:p>
      </dgm:t>
    </dgm:pt>
    <dgm:pt modelId="{39382458-17DC-46F4-9322-AC4C8E2498E1}" type="sibTrans" cxnId="{68C32FF7-4871-4CF0-BE49-8775120622DC}">
      <dgm:prSet/>
      <dgm:spPr/>
      <dgm:t>
        <a:bodyPr/>
        <a:lstStyle/>
        <a:p>
          <a:endParaRPr lang="en-US"/>
        </a:p>
      </dgm:t>
    </dgm:pt>
    <dgm:pt modelId="{554114F8-FFEA-4AE8-872A-9637314FF9BA}">
      <dgm:prSet/>
      <dgm:spPr/>
      <dgm:t>
        <a:bodyPr/>
        <a:lstStyle/>
        <a:p>
          <a:r>
            <a:rPr lang="en-US"/>
            <a:t>V rodině</a:t>
          </a:r>
        </a:p>
      </dgm:t>
    </dgm:pt>
    <dgm:pt modelId="{96A770EA-BF97-4DD7-947F-C6AFD10F007F}" type="parTrans" cxnId="{4C728BD8-978B-46F0-A187-58C8A39699E6}">
      <dgm:prSet/>
      <dgm:spPr/>
      <dgm:t>
        <a:bodyPr/>
        <a:lstStyle/>
        <a:p>
          <a:endParaRPr lang="en-US"/>
        </a:p>
      </dgm:t>
    </dgm:pt>
    <dgm:pt modelId="{277E8621-2651-45B8-A1DF-C92AAD4BE2A6}" type="sibTrans" cxnId="{4C728BD8-978B-46F0-A187-58C8A39699E6}">
      <dgm:prSet/>
      <dgm:spPr/>
      <dgm:t>
        <a:bodyPr/>
        <a:lstStyle/>
        <a:p>
          <a:endParaRPr lang="en-US"/>
        </a:p>
      </dgm:t>
    </dgm:pt>
    <dgm:pt modelId="{1427295D-6587-478E-A26D-E72EEAB2DE17}">
      <dgm:prSet/>
      <dgm:spPr/>
      <dgm:t>
        <a:bodyPr/>
        <a:lstStyle/>
        <a:p>
          <a:r>
            <a:rPr lang="en-US"/>
            <a:t>Mimo rodinu</a:t>
          </a:r>
        </a:p>
      </dgm:t>
    </dgm:pt>
    <dgm:pt modelId="{8859FB9B-D252-4D62-87E9-D73F59195BEC}" type="parTrans" cxnId="{61DEA905-6561-4791-8D8E-ED40BEF6FA6E}">
      <dgm:prSet/>
      <dgm:spPr/>
      <dgm:t>
        <a:bodyPr/>
        <a:lstStyle/>
        <a:p>
          <a:endParaRPr lang="en-US"/>
        </a:p>
      </dgm:t>
    </dgm:pt>
    <dgm:pt modelId="{EBBEAF90-6B60-4B2A-88BA-B5E0334C7BD5}" type="sibTrans" cxnId="{61DEA905-6561-4791-8D8E-ED40BEF6FA6E}">
      <dgm:prSet/>
      <dgm:spPr/>
      <dgm:t>
        <a:bodyPr/>
        <a:lstStyle/>
        <a:p>
          <a:endParaRPr lang="en-US"/>
        </a:p>
      </dgm:t>
    </dgm:pt>
    <dgm:pt modelId="{92673BFB-F29A-49E3-936C-CC7FFC9497D2}">
      <dgm:prSet/>
      <dgm:spPr/>
      <dgm:t>
        <a:bodyPr/>
        <a:lstStyle/>
        <a:p>
          <a:r>
            <a:rPr lang="en-US"/>
            <a:t>Neziskovce apod</a:t>
          </a:r>
        </a:p>
      </dgm:t>
    </dgm:pt>
    <dgm:pt modelId="{25FDB29C-9B05-4E1F-BD06-01218888B67B}" type="parTrans" cxnId="{BD4E3A12-72DF-4803-A0C8-FFA32FC183FA}">
      <dgm:prSet/>
      <dgm:spPr/>
      <dgm:t>
        <a:bodyPr/>
        <a:lstStyle/>
        <a:p>
          <a:endParaRPr lang="en-US"/>
        </a:p>
      </dgm:t>
    </dgm:pt>
    <dgm:pt modelId="{200899AC-C7C9-418F-A32D-1466D9BE6EB0}" type="sibTrans" cxnId="{BD4E3A12-72DF-4803-A0C8-FFA32FC183FA}">
      <dgm:prSet/>
      <dgm:spPr/>
      <dgm:t>
        <a:bodyPr/>
        <a:lstStyle/>
        <a:p>
          <a:endParaRPr lang="en-US"/>
        </a:p>
      </dgm:t>
    </dgm:pt>
    <dgm:pt modelId="{1A9318ED-B035-400F-85DD-5146B3B1B1C7}">
      <dgm:prSet/>
      <dgm:spPr/>
      <dgm:t>
        <a:bodyPr/>
        <a:lstStyle/>
        <a:p>
          <a:r>
            <a:rPr lang="en-US"/>
            <a:t>Forma darování</a:t>
          </a:r>
        </a:p>
      </dgm:t>
    </dgm:pt>
    <dgm:pt modelId="{BD44E616-CE62-42B1-B862-3A56CFE6BA9D}" type="parTrans" cxnId="{A34B5EDF-C6BE-4BEF-AE7E-365668DB2EEF}">
      <dgm:prSet/>
      <dgm:spPr/>
      <dgm:t>
        <a:bodyPr/>
        <a:lstStyle/>
        <a:p>
          <a:endParaRPr lang="en-US"/>
        </a:p>
      </dgm:t>
    </dgm:pt>
    <dgm:pt modelId="{A901C04D-36C9-48EB-A176-B14E593A3D85}" type="sibTrans" cxnId="{A34B5EDF-C6BE-4BEF-AE7E-365668DB2EEF}">
      <dgm:prSet/>
      <dgm:spPr/>
      <dgm:t>
        <a:bodyPr/>
        <a:lstStyle/>
        <a:p>
          <a:endParaRPr lang="en-US"/>
        </a:p>
      </dgm:t>
    </dgm:pt>
    <dgm:pt modelId="{565A823E-7AEF-49D9-B58B-969EB82ACC5D}">
      <dgm:prSet/>
      <dgm:spPr/>
      <dgm:t>
        <a:bodyPr/>
        <a:lstStyle/>
        <a:p>
          <a:r>
            <a:rPr lang="en-US"/>
            <a:t>Blockchain transakcí</a:t>
          </a:r>
        </a:p>
      </dgm:t>
    </dgm:pt>
    <dgm:pt modelId="{20B6C91A-1081-4462-B402-86DE5AE25190}" type="parTrans" cxnId="{AACF2D33-4BFE-4D04-85BD-29ED3EA4A9A9}">
      <dgm:prSet/>
      <dgm:spPr/>
      <dgm:t>
        <a:bodyPr/>
        <a:lstStyle/>
        <a:p>
          <a:endParaRPr lang="en-US"/>
        </a:p>
      </dgm:t>
    </dgm:pt>
    <dgm:pt modelId="{8498B507-7E1E-47F6-B5CA-E7DE3574C473}" type="sibTrans" cxnId="{AACF2D33-4BFE-4D04-85BD-29ED3EA4A9A9}">
      <dgm:prSet/>
      <dgm:spPr/>
      <dgm:t>
        <a:bodyPr/>
        <a:lstStyle/>
        <a:p>
          <a:endParaRPr lang="en-US"/>
        </a:p>
      </dgm:t>
    </dgm:pt>
    <dgm:pt modelId="{21EFD1C6-ADE7-48F3-BA77-F0D8910929FD}">
      <dgm:prSet/>
      <dgm:spPr/>
      <dgm:t>
        <a:bodyPr/>
        <a:lstStyle/>
        <a:p>
          <a:r>
            <a:rPr lang="en-US"/>
            <a:t>Předáním seedu k účtu</a:t>
          </a:r>
        </a:p>
      </dgm:t>
    </dgm:pt>
    <dgm:pt modelId="{DBA0C0AD-3494-47B8-A17B-A635F3433BA1}" type="parTrans" cxnId="{CBC88332-9BB7-4C3A-B98F-F3F41AF71D8F}">
      <dgm:prSet/>
      <dgm:spPr/>
      <dgm:t>
        <a:bodyPr/>
        <a:lstStyle/>
        <a:p>
          <a:endParaRPr lang="en-US"/>
        </a:p>
      </dgm:t>
    </dgm:pt>
    <dgm:pt modelId="{23518FDC-9C94-4725-8F63-AF2FE58DCC41}" type="sibTrans" cxnId="{CBC88332-9BB7-4C3A-B98F-F3F41AF71D8F}">
      <dgm:prSet/>
      <dgm:spPr/>
      <dgm:t>
        <a:bodyPr/>
        <a:lstStyle/>
        <a:p>
          <a:endParaRPr lang="en-US"/>
        </a:p>
      </dgm:t>
    </dgm:pt>
    <dgm:pt modelId="{19292D4D-4FBE-4A62-AFE9-207737B4520A}">
      <dgm:prSet/>
      <dgm:spPr/>
      <dgm:t>
        <a:bodyPr/>
        <a:lstStyle/>
        <a:p>
          <a:r>
            <a:rPr lang="en-US"/>
            <a:t>Jaká je hodnota daru</a:t>
          </a:r>
        </a:p>
      </dgm:t>
    </dgm:pt>
    <dgm:pt modelId="{3B811770-D9A7-4AC4-8C7E-730D2B860CFF}" type="parTrans" cxnId="{40318186-6402-4A77-B791-6872AE73267A}">
      <dgm:prSet/>
      <dgm:spPr/>
      <dgm:t>
        <a:bodyPr/>
        <a:lstStyle/>
        <a:p>
          <a:endParaRPr lang="en-US"/>
        </a:p>
      </dgm:t>
    </dgm:pt>
    <dgm:pt modelId="{9879265F-43FE-4E29-8E28-0B8C1B008E66}" type="sibTrans" cxnId="{40318186-6402-4A77-B791-6872AE73267A}">
      <dgm:prSet/>
      <dgm:spPr/>
      <dgm:t>
        <a:bodyPr/>
        <a:lstStyle/>
        <a:p>
          <a:endParaRPr lang="en-US"/>
        </a:p>
      </dgm:t>
    </dgm:pt>
    <dgm:pt modelId="{E92E504E-9945-4722-9960-A9BEF320A58A}">
      <dgm:prSet/>
      <dgm:spPr/>
      <dgm:t>
        <a:bodyPr/>
        <a:lstStyle/>
        <a:p>
          <a:r>
            <a:rPr lang="en-US"/>
            <a:t>V případě, že více, jak 5 MCZK </a:t>
          </a:r>
          <a:br>
            <a:rPr lang="en-US"/>
          </a:br>
          <a:r>
            <a:rPr lang="en-US"/>
            <a:t>-&gt; je potřeba ještě přiznat dar</a:t>
          </a:r>
        </a:p>
      </dgm:t>
    </dgm:pt>
    <dgm:pt modelId="{C1106E23-8FAE-4CA4-A873-B8074DD4EEF6}" type="parTrans" cxnId="{67D543D5-575F-4BFE-A3EA-57355F0E505F}">
      <dgm:prSet/>
      <dgm:spPr/>
      <dgm:t>
        <a:bodyPr/>
        <a:lstStyle/>
        <a:p>
          <a:endParaRPr lang="en-US"/>
        </a:p>
      </dgm:t>
    </dgm:pt>
    <dgm:pt modelId="{44D18873-6A5C-4C18-AB53-2C70A7591B2F}" type="sibTrans" cxnId="{67D543D5-575F-4BFE-A3EA-57355F0E505F}">
      <dgm:prSet/>
      <dgm:spPr/>
      <dgm:t>
        <a:bodyPr/>
        <a:lstStyle/>
        <a:p>
          <a:endParaRPr lang="en-US"/>
        </a:p>
      </dgm:t>
    </dgm:pt>
    <dgm:pt modelId="{97AF069E-87F0-4628-9ACA-BF62C28B7271}">
      <dgm:prSet/>
      <dgm:spPr/>
      <dgm:t>
        <a:bodyPr/>
        <a:lstStyle/>
        <a:p>
          <a:r>
            <a:rPr lang="en-US"/>
            <a:t>Předáním HW wallet s přístupy</a:t>
          </a:r>
        </a:p>
      </dgm:t>
    </dgm:pt>
    <dgm:pt modelId="{E9812609-8D6E-499C-83BC-17D192327C11}" type="parTrans" cxnId="{E0F3BAD5-D363-4D47-B836-EB52E99B5F19}">
      <dgm:prSet/>
      <dgm:spPr/>
      <dgm:t>
        <a:bodyPr/>
        <a:lstStyle/>
        <a:p>
          <a:endParaRPr lang="cs-CZ"/>
        </a:p>
      </dgm:t>
    </dgm:pt>
    <dgm:pt modelId="{FAAE9FEB-8520-443C-A0A3-68D77A14A3D2}" type="sibTrans" cxnId="{E0F3BAD5-D363-4D47-B836-EB52E99B5F19}">
      <dgm:prSet/>
      <dgm:spPr/>
      <dgm:t>
        <a:bodyPr/>
        <a:lstStyle/>
        <a:p>
          <a:endParaRPr lang="cs-CZ"/>
        </a:p>
      </dgm:t>
    </dgm:pt>
    <dgm:pt modelId="{78B0659F-FD48-4AE9-BDF0-CAD4C94CE06A}" type="pres">
      <dgm:prSet presAssocID="{E6E602BD-5BD7-4D6D-AF1A-117BE8BAAD9D}" presName="Name0" presStyleCnt="0">
        <dgm:presLayoutVars>
          <dgm:dir/>
          <dgm:animLvl val="lvl"/>
          <dgm:resizeHandles val="exact"/>
        </dgm:presLayoutVars>
      </dgm:prSet>
      <dgm:spPr/>
    </dgm:pt>
    <dgm:pt modelId="{FC5C16FD-ACB9-45FD-8C35-9228F89A8CCB}" type="pres">
      <dgm:prSet presAssocID="{F9305619-7FFE-4717-801F-5484C162B3E6}" presName="linNode" presStyleCnt="0"/>
      <dgm:spPr/>
    </dgm:pt>
    <dgm:pt modelId="{C785E112-5062-443B-ADA9-2FBD0613FDDA}" type="pres">
      <dgm:prSet presAssocID="{F9305619-7FFE-4717-801F-5484C162B3E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13DF714-B50F-48D3-9059-E2DE229564B7}" type="pres">
      <dgm:prSet presAssocID="{F9305619-7FFE-4717-801F-5484C162B3E6}" presName="descendantText" presStyleLbl="alignAccFollowNode1" presStyleIdx="0" presStyleCnt="3">
        <dgm:presLayoutVars>
          <dgm:bulletEnabled val="1"/>
        </dgm:presLayoutVars>
      </dgm:prSet>
      <dgm:spPr/>
    </dgm:pt>
    <dgm:pt modelId="{C86A5408-F0E4-4656-96FF-7BF4A1861440}" type="pres">
      <dgm:prSet presAssocID="{39382458-17DC-46F4-9322-AC4C8E2498E1}" presName="sp" presStyleCnt="0"/>
      <dgm:spPr/>
    </dgm:pt>
    <dgm:pt modelId="{B1BF7927-E41D-4580-A16F-B699341F6431}" type="pres">
      <dgm:prSet presAssocID="{1A9318ED-B035-400F-85DD-5146B3B1B1C7}" presName="linNode" presStyleCnt="0"/>
      <dgm:spPr/>
    </dgm:pt>
    <dgm:pt modelId="{A411EE33-0392-449F-83BD-C97DA79055F6}" type="pres">
      <dgm:prSet presAssocID="{1A9318ED-B035-400F-85DD-5146B3B1B1C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6CB5988-E112-4EA3-9A60-483427E6F6AE}" type="pres">
      <dgm:prSet presAssocID="{1A9318ED-B035-400F-85DD-5146B3B1B1C7}" presName="descendantText" presStyleLbl="alignAccFollowNode1" presStyleIdx="1" presStyleCnt="3">
        <dgm:presLayoutVars>
          <dgm:bulletEnabled val="1"/>
        </dgm:presLayoutVars>
      </dgm:prSet>
      <dgm:spPr/>
    </dgm:pt>
    <dgm:pt modelId="{2E33FCEA-E341-437D-BAE8-A27834CC9CB5}" type="pres">
      <dgm:prSet presAssocID="{A901C04D-36C9-48EB-A176-B14E593A3D85}" presName="sp" presStyleCnt="0"/>
      <dgm:spPr/>
    </dgm:pt>
    <dgm:pt modelId="{9F485A1A-56A2-4A9E-A760-330DCEDF953D}" type="pres">
      <dgm:prSet presAssocID="{19292D4D-4FBE-4A62-AFE9-207737B4520A}" presName="linNode" presStyleCnt="0"/>
      <dgm:spPr/>
    </dgm:pt>
    <dgm:pt modelId="{679930C5-8F23-4A22-82C9-2E8D22E34E50}" type="pres">
      <dgm:prSet presAssocID="{19292D4D-4FBE-4A62-AFE9-207737B4520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0C661F3-CE84-442D-86E2-35D2C2518836}" type="pres">
      <dgm:prSet presAssocID="{19292D4D-4FBE-4A62-AFE9-207737B4520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1DEA905-6561-4791-8D8E-ED40BEF6FA6E}" srcId="{F9305619-7FFE-4717-801F-5484C162B3E6}" destId="{1427295D-6587-478E-A26D-E72EEAB2DE17}" srcOrd="1" destOrd="0" parTransId="{8859FB9B-D252-4D62-87E9-D73F59195BEC}" sibTransId="{EBBEAF90-6B60-4B2A-88BA-B5E0334C7BD5}"/>
    <dgm:cxn modelId="{BD4E3A12-72DF-4803-A0C8-FFA32FC183FA}" srcId="{F9305619-7FFE-4717-801F-5484C162B3E6}" destId="{92673BFB-F29A-49E3-936C-CC7FFC9497D2}" srcOrd="2" destOrd="0" parTransId="{25FDB29C-9B05-4E1F-BD06-01218888B67B}" sibTransId="{200899AC-C7C9-418F-A32D-1466D9BE6EB0}"/>
    <dgm:cxn modelId="{CBC88332-9BB7-4C3A-B98F-F3F41AF71D8F}" srcId="{1A9318ED-B035-400F-85DD-5146B3B1B1C7}" destId="{21EFD1C6-ADE7-48F3-BA77-F0D8910929FD}" srcOrd="1" destOrd="0" parTransId="{DBA0C0AD-3494-47B8-A17B-A635F3433BA1}" sibTransId="{23518FDC-9C94-4725-8F63-AF2FE58DCC41}"/>
    <dgm:cxn modelId="{AACF2D33-4BFE-4D04-85BD-29ED3EA4A9A9}" srcId="{1A9318ED-B035-400F-85DD-5146B3B1B1C7}" destId="{565A823E-7AEF-49D9-B58B-969EB82ACC5D}" srcOrd="0" destOrd="0" parTransId="{20B6C91A-1081-4462-B402-86DE5AE25190}" sibTransId="{8498B507-7E1E-47F6-B5CA-E7DE3574C473}"/>
    <dgm:cxn modelId="{F4029737-EBCF-45DC-8C40-14339B107784}" type="presOf" srcId="{1A9318ED-B035-400F-85DD-5146B3B1B1C7}" destId="{A411EE33-0392-449F-83BD-C97DA79055F6}" srcOrd="0" destOrd="0" presId="urn:microsoft.com/office/officeart/2005/8/layout/vList5"/>
    <dgm:cxn modelId="{A636B438-3255-40AE-AD7D-4237F87CDFCE}" type="presOf" srcId="{21EFD1C6-ADE7-48F3-BA77-F0D8910929FD}" destId="{B6CB5988-E112-4EA3-9A60-483427E6F6AE}" srcOrd="0" destOrd="1" presId="urn:microsoft.com/office/officeart/2005/8/layout/vList5"/>
    <dgm:cxn modelId="{FB9D9E3C-AF22-4345-995C-857B791F1122}" type="presOf" srcId="{97AF069E-87F0-4628-9ACA-BF62C28B7271}" destId="{B6CB5988-E112-4EA3-9A60-483427E6F6AE}" srcOrd="0" destOrd="2" presId="urn:microsoft.com/office/officeart/2005/8/layout/vList5"/>
    <dgm:cxn modelId="{B24D8557-7E32-4B1D-B61C-E66881617B65}" type="presOf" srcId="{92673BFB-F29A-49E3-936C-CC7FFC9497D2}" destId="{113DF714-B50F-48D3-9059-E2DE229564B7}" srcOrd="0" destOrd="2" presId="urn:microsoft.com/office/officeart/2005/8/layout/vList5"/>
    <dgm:cxn modelId="{D9F0555A-D37A-49CA-8F8E-36FA7395DD90}" type="presOf" srcId="{19292D4D-4FBE-4A62-AFE9-207737B4520A}" destId="{679930C5-8F23-4A22-82C9-2E8D22E34E50}" srcOrd="0" destOrd="0" presId="urn:microsoft.com/office/officeart/2005/8/layout/vList5"/>
    <dgm:cxn modelId="{2BCA9585-DB20-4365-A5E1-77E7C5346D65}" type="presOf" srcId="{1427295D-6587-478E-A26D-E72EEAB2DE17}" destId="{113DF714-B50F-48D3-9059-E2DE229564B7}" srcOrd="0" destOrd="1" presId="urn:microsoft.com/office/officeart/2005/8/layout/vList5"/>
    <dgm:cxn modelId="{40318186-6402-4A77-B791-6872AE73267A}" srcId="{E6E602BD-5BD7-4D6D-AF1A-117BE8BAAD9D}" destId="{19292D4D-4FBE-4A62-AFE9-207737B4520A}" srcOrd="2" destOrd="0" parTransId="{3B811770-D9A7-4AC4-8C7E-730D2B860CFF}" sibTransId="{9879265F-43FE-4E29-8E28-0B8C1B008E66}"/>
    <dgm:cxn modelId="{08221B93-B46E-41A1-8C34-BEF43B95A794}" type="presOf" srcId="{F9305619-7FFE-4717-801F-5484C162B3E6}" destId="{C785E112-5062-443B-ADA9-2FBD0613FDDA}" srcOrd="0" destOrd="0" presId="urn:microsoft.com/office/officeart/2005/8/layout/vList5"/>
    <dgm:cxn modelId="{C04895AA-6704-432F-9C5E-FFFC131FA366}" type="presOf" srcId="{E92E504E-9945-4722-9960-A9BEF320A58A}" destId="{E0C661F3-CE84-442D-86E2-35D2C2518836}" srcOrd="0" destOrd="0" presId="urn:microsoft.com/office/officeart/2005/8/layout/vList5"/>
    <dgm:cxn modelId="{27CE49AB-EFAE-4B55-A9A5-0F60F0BE4E67}" type="presOf" srcId="{554114F8-FFEA-4AE8-872A-9637314FF9BA}" destId="{113DF714-B50F-48D3-9059-E2DE229564B7}" srcOrd="0" destOrd="0" presId="urn:microsoft.com/office/officeart/2005/8/layout/vList5"/>
    <dgm:cxn modelId="{67D543D5-575F-4BFE-A3EA-57355F0E505F}" srcId="{19292D4D-4FBE-4A62-AFE9-207737B4520A}" destId="{E92E504E-9945-4722-9960-A9BEF320A58A}" srcOrd="0" destOrd="0" parTransId="{C1106E23-8FAE-4CA4-A873-B8074DD4EEF6}" sibTransId="{44D18873-6A5C-4C18-AB53-2C70A7591B2F}"/>
    <dgm:cxn modelId="{E0F3BAD5-D363-4D47-B836-EB52E99B5F19}" srcId="{1A9318ED-B035-400F-85DD-5146B3B1B1C7}" destId="{97AF069E-87F0-4628-9ACA-BF62C28B7271}" srcOrd="2" destOrd="0" parTransId="{E9812609-8D6E-499C-83BC-17D192327C11}" sibTransId="{FAAE9FEB-8520-443C-A0A3-68D77A14A3D2}"/>
    <dgm:cxn modelId="{4C728BD8-978B-46F0-A187-58C8A39699E6}" srcId="{F9305619-7FFE-4717-801F-5484C162B3E6}" destId="{554114F8-FFEA-4AE8-872A-9637314FF9BA}" srcOrd="0" destOrd="0" parTransId="{96A770EA-BF97-4DD7-947F-C6AFD10F007F}" sibTransId="{277E8621-2651-45B8-A1DF-C92AAD4BE2A6}"/>
    <dgm:cxn modelId="{A34B5EDF-C6BE-4BEF-AE7E-365668DB2EEF}" srcId="{E6E602BD-5BD7-4D6D-AF1A-117BE8BAAD9D}" destId="{1A9318ED-B035-400F-85DD-5146B3B1B1C7}" srcOrd="1" destOrd="0" parTransId="{BD44E616-CE62-42B1-B862-3A56CFE6BA9D}" sibTransId="{A901C04D-36C9-48EB-A176-B14E593A3D85}"/>
    <dgm:cxn modelId="{FEE382DF-D117-4E3E-9DD3-916F9F05D3F1}" type="presOf" srcId="{E6E602BD-5BD7-4D6D-AF1A-117BE8BAAD9D}" destId="{78B0659F-FD48-4AE9-BDF0-CAD4C94CE06A}" srcOrd="0" destOrd="0" presId="urn:microsoft.com/office/officeart/2005/8/layout/vList5"/>
    <dgm:cxn modelId="{03B36FEB-71DF-4763-9316-B390B3C65588}" type="presOf" srcId="{565A823E-7AEF-49D9-B58B-969EB82ACC5D}" destId="{B6CB5988-E112-4EA3-9A60-483427E6F6AE}" srcOrd="0" destOrd="0" presId="urn:microsoft.com/office/officeart/2005/8/layout/vList5"/>
    <dgm:cxn modelId="{68C32FF7-4871-4CF0-BE49-8775120622DC}" srcId="{E6E602BD-5BD7-4D6D-AF1A-117BE8BAAD9D}" destId="{F9305619-7FFE-4717-801F-5484C162B3E6}" srcOrd="0" destOrd="0" parTransId="{5A026E30-E3F0-4B61-875D-24EA7199BEE3}" sibTransId="{39382458-17DC-46F4-9322-AC4C8E2498E1}"/>
    <dgm:cxn modelId="{404765A0-7425-4FC8-A2C4-154A34CD9BDA}" type="presParOf" srcId="{78B0659F-FD48-4AE9-BDF0-CAD4C94CE06A}" destId="{FC5C16FD-ACB9-45FD-8C35-9228F89A8CCB}" srcOrd="0" destOrd="0" presId="urn:microsoft.com/office/officeart/2005/8/layout/vList5"/>
    <dgm:cxn modelId="{7BF9B083-9FF5-485C-8FFB-0F486411F7BD}" type="presParOf" srcId="{FC5C16FD-ACB9-45FD-8C35-9228F89A8CCB}" destId="{C785E112-5062-443B-ADA9-2FBD0613FDDA}" srcOrd="0" destOrd="0" presId="urn:microsoft.com/office/officeart/2005/8/layout/vList5"/>
    <dgm:cxn modelId="{EB3A1CAD-9AD5-496D-8E5F-C6F889A4E9CC}" type="presParOf" srcId="{FC5C16FD-ACB9-45FD-8C35-9228F89A8CCB}" destId="{113DF714-B50F-48D3-9059-E2DE229564B7}" srcOrd="1" destOrd="0" presId="urn:microsoft.com/office/officeart/2005/8/layout/vList5"/>
    <dgm:cxn modelId="{93F19972-C5CA-4297-B8EF-3D3D17FEBA99}" type="presParOf" srcId="{78B0659F-FD48-4AE9-BDF0-CAD4C94CE06A}" destId="{C86A5408-F0E4-4656-96FF-7BF4A1861440}" srcOrd="1" destOrd="0" presId="urn:microsoft.com/office/officeart/2005/8/layout/vList5"/>
    <dgm:cxn modelId="{747C9475-AB1F-4DBA-873D-77F2342A2F53}" type="presParOf" srcId="{78B0659F-FD48-4AE9-BDF0-CAD4C94CE06A}" destId="{B1BF7927-E41D-4580-A16F-B699341F6431}" srcOrd="2" destOrd="0" presId="urn:microsoft.com/office/officeart/2005/8/layout/vList5"/>
    <dgm:cxn modelId="{45C95AE3-C748-4527-B07D-083A14191C43}" type="presParOf" srcId="{B1BF7927-E41D-4580-A16F-B699341F6431}" destId="{A411EE33-0392-449F-83BD-C97DA79055F6}" srcOrd="0" destOrd="0" presId="urn:microsoft.com/office/officeart/2005/8/layout/vList5"/>
    <dgm:cxn modelId="{ECCD5895-3790-4561-AD84-D57F0C78A860}" type="presParOf" srcId="{B1BF7927-E41D-4580-A16F-B699341F6431}" destId="{B6CB5988-E112-4EA3-9A60-483427E6F6AE}" srcOrd="1" destOrd="0" presId="urn:microsoft.com/office/officeart/2005/8/layout/vList5"/>
    <dgm:cxn modelId="{8D3D563A-C98D-40BA-A5A9-BFA28BF7E401}" type="presParOf" srcId="{78B0659F-FD48-4AE9-BDF0-CAD4C94CE06A}" destId="{2E33FCEA-E341-437D-BAE8-A27834CC9CB5}" srcOrd="3" destOrd="0" presId="urn:microsoft.com/office/officeart/2005/8/layout/vList5"/>
    <dgm:cxn modelId="{89F3FB58-A156-4A21-8CF3-EA0B98AB44C2}" type="presParOf" srcId="{78B0659F-FD48-4AE9-BDF0-CAD4C94CE06A}" destId="{9F485A1A-56A2-4A9E-A760-330DCEDF953D}" srcOrd="4" destOrd="0" presId="urn:microsoft.com/office/officeart/2005/8/layout/vList5"/>
    <dgm:cxn modelId="{E3F4BB6B-E166-482A-B9BA-903C78753BC9}" type="presParOf" srcId="{9F485A1A-56A2-4A9E-A760-330DCEDF953D}" destId="{679930C5-8F23-4A22-82C9-2E8D22E34E50}" srcOrd="0" destOrd="0" presId="urn:microsoft.com/office/officeart/2005/8/layout/vList5"/>
    <dgm:cxn modelId="{01C8560F-3002-4B34-8211-9CA2E65CB576}" type="presParOf" srcId="{9F485A1A-56A2-4A9E-A760-330DCEDF953D}" destId="{E0C661F3-CE84-442D-86E2-35D2C25188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E7C58D-C635-49ED-8297-94BB1E9AAC6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48519A-D46A-454C-A007-1F8AA70F0911}">
      <dgm:prSet/>
      <dgm:spPr/>
      <dgm:t>
        <a:bodyPr/>
        <a:lstStyle/>
        <a:p>
          <a:r>
            <a:rPr lang="en-US"/>
            <a:t>S</a:t>
          </a:r>
          <a:r>
            <a:rPr lang="cs-CZ"/>
            <a:t>e kter</a:t>
          </a:r>
          <a:r>
            <a:rPr lang="en-US"/>
            <a:t>ý</a:t>
          </a:r>
          <a:r>
            <a:rPr lang="cs-CZ"/>
            <a:t>mi </a:t>
          </a:r>
          <a:r>
            <a:rPr lang="en-US"/>
            <a:t>daňovými poradci toto dát dohromady</a:t>
          </a:r>
          <a:r>
            <a:rPr lang="cs-CZ"/>
            <a:t>?</a:t>
          </a:r>
          <a:endParaRPr lang="en-US"/>
        </a:p>
      </dgm:t>
    </dgm:pt>
    <dgm:pt modelId="{9A07738A-CEC4-4FEA-BFF4-2E64C6D77BD4}" type="parTrans" cxnId="{AF8A4397-CFFD-49F4-A64E-85B702F0595F}">
      <dgm:prSet/>
      <dgm:spPr/>
      <dgm:t>
        <a:bodyPr/>
        <a:lstStyle/>
        <a:p>
          <a:endParaRPr lang="en-US"/>
        </a:p>
      </dgm:t>
    </dgm:pt>
    <dgm:pt modelId="{E160D9F7-6410-4E65-97D5-42F59931CCB1}" type="sibTrans" cxnId="{AF8A4397-CFFD-49F4-A64E-85B702F0595F}">
      <dgm:prSet/>
      <dgm:spPr/>
      <dgm:t>
        <a:bodyPr/>
        <a:lstStyle/>
        <a:p>
          <a:endParaRPr lang="en-US"/>
        </a:p>
      </dgm:t>
    </dgm:pt>
    <dgm:pt modelId="{AC1C9580-8219-4CDC-8E7E-72FCB04347AA}">
      <dgm:prSet/>
      <dgm:spPr/>
      <dgm:t>
        <a:bodyPr/>
        <a:lstStyle/>
        <a:p>
          <a:r>
            <a:rPr lang="en-US"/>
            <a:t>Z</a:t>
          </a:r>
          <a:r>
            <a:rPr lang="cs-CZ"/>
            <a:t>da dop</a:t>
          </a:r>
          <a:r>
            <a:rPr lang="en-US"/>
            <a:t>ř</a:t>
          </a:r>
          <a:r>
            <a:rPr lang="cs-CZ"/>
            <a:t>edu proj</a:t>
          </a:r>
          <a:r>
            <a:rPr lang="en-US"/>
            <a:t>í</a:t>
          </a:r>
          <a:r>
            <a:rPr lang="cs-CZ"/>
            <a:t>t n</a:t>
          </a:r>
          <a:r>
            <a:rPr lang="en-US"/>
            <a:t>ě</a:t>
          </a:r>
          <a:r>
            <a:rPr lang="cs-CZ"/>
            <a:t>kter</a:t>
          </a:r>
          <a:r>
            <a:rPr lang="en-US"/>
            <a:t>é</a:t>
          </a:r>
          <a:r>
            <a:rPr lang="cs-CZ"/>
            <a:t> varianty s FU a nechat si d</a:t>
          </a:r>
          <a:r>
            <a:rPr lang="en-US"/>
            <a:t>á</a:t>
          </a:r>
          <a:r>
            <a:rPr lang="cs-CZ"/>
            <a:t>t form</a:t>
          </a:r>
          <a:r>
            <a:rPr lang="en-US"/>
            <a:t>á</a:t>
          </a:r>
          <a:r>
            <a:rPr lang="cs-CZ"/>
            <a:t>ln</a:t>
          </a:r>
          <a:r>
            <a:rPr lang="en-US"/>
            <a:t>í</a:t>
          </a:r>
          <a:r>
            <a:rPr lang="cs-CZ"/>
            <a:t> vyj</a:t>
          </a:r>
          <a:r>
            <a:rPr lang="en-US"/>
            <a:t>á</a:t>
          </a:r>
          <a:r>
            <a:rPr lang="cs-CZ"/>
            <a:t>d</a:t>
          </a:r>
          <a:r>
            <a:rPr lang="en-US"/>
            <a:t>ř</a:t>
          </a:r>
          <a:r>
            <a:rPr lang="cs-CZ"/>
            <a:t>en</a:t>
          </a:r>
          <a:r>
            <a:rPr lang="en-US"/>
            <a:t>í?</a:t>
          </a:r>
        </a:p>
      </dgm:t>
    </dgm:pt>
    <dgm:pt modelId="{B00C170C-AA69-4879-86C9-C1C634F5389D}" type="parTrans" cxnId="{4D338511-6D8B-42FD-881D-BB7EE0C3E526}">
      <dgm:prSet/>
      <dgm:spPr/>
      <dgm:t>
        <a:bodyPr/>
        <a:lstStyle/>
        <a:p>
          <a:endParaRPr lang="en-US"/>
        </a:p>
      </dgm:t>
    </dgm:pt>
    <dgm:pt modelId="{19EECCB1-AF3C-48E6-ACA0-39E74E1405FA}" type="sibTrans" cxnId="{4D338511-6D8B-42FD-881D-BB7EE0C3E526}">
      <dgm:prSet/>
      <dgm:spPr/>
      <dgm:t>
        <a:bodyPr/>
        <a:lstStyle/>
        <a:p>
          <a:endParaRPr lang="en-US"/>
        </a:p>
      </dgm:t>
    </dgm:pt>
    <dgm:pt modelId="{4F103F6F-69F8-4CC0-9566-5AA1D49FA367}">
      <dgm:prSet custT="1"/>
      <dgm:spPr/>
      <dgm:t>
        <a:bodyPr/>
        <a:lstStyle/>
        <a:p>
          <a:r>
            <a:rPr lang="en-US" sz="3200"/>
            <a:t>O</a:t>
          </a:r>
          <a:r>
            <a:rPr lang="cs-CZ" sz="3200"/>
            <a:t>dkud </a:t>
          </a:r>
          <a:r>
            <a:rPr lang="en-US" sz="3200"/>
            <a:t>načítat</a:t>
          </a:r>
          <a:r>
            <a:rPr lang="cs-CZ" sz="3200"/>
            <a:t> form</a:t>
          </a:r>
          <a:r>
            <a:rPr lang="en-US" sz="3200"/>
            <a:t>á</a:t>
          </a:r>
          <a:r>
            <a:rPr lang="cs-CZ" sz="3200"/>
            <a:t>ln</a:t>
          </a:r>
          <a:r>
            <a:rPr lang="en-US" sz="3200"/>
            <a:t>ě</a:t>
          </a:r>
          <a:r>
            <a:rPr lang="cs-CZ" sz="3200"/>
            <a:t> CZK hodnotu dan</a:t>
          </a:r>
          <a:r>
            <a:rPr lang="en-US" sz="3200"/>
            <a:t>é</a:t>
          </a:r>
          <a:r>
            <a:rPr lang="cs-CZ" sz="3200"/>
            <a:t>ho krypta k dan</a:t>
          </a:r>
          <a:r>
            <a:rPr lang="en-US" sz="3200"/>
            <a:t>é</a:t>
          </a:r>
          <a:r>
            <a:rPr lang="cs-CZ" sz="3200"/>
            <a:t>mu dni</a:t>
          </a:r>
          <a:r>
            <a:rPr lang="en-US" sz="3200"/>
            <a:t>?</a:t>
          </a:r>
          <a:br>
            <a:rPr lang="en-US" sz="2500"/>
          </a:br>
          <a:r>
            <a:rPr lang="cs-CZ" sz="2400"/>
            <a:t>(nap</a:t>
          </a:r>
          <a:r>
            <a:rPr lang="en-US" sz="2400"/>
            <a:t>ř</a:t>
          </a:r>
          <a:r>
            <a:rPr lang="cs-CZ" sz="2400"/>
            <a:t> ETH k 12.02.2021 0:00 CET)</a:t>
          </a:r>
          <a:endParaRPr lang="en-US" sz="2000"/>
        </a:p>
      </dgm:t>
    </dgm:pt>
    <dgm:pt modelId="{CF4E2ACD-E4D4-45D9-8CD3-30692994AFD5}" type="parTrans" cxnId="{4F38672C-83BA-4958-97E3-8EE16DE32FB2}">
      <dgm:prSet/>
      <dgm:spPr/>
      <dgm:t>
        <a:bodyPr/>
        <a:lstStyle/>
        <a:p>
          <a:endParaRPr lang="en-US"/>
        </a:p>
      </dgm:t>
    </dgm:pt>
    <dgm:pt modelId="{367AB2C1-34F8-41FC-B88B-759B97AB14C9}" type="sibTrans" cxnId="{4F38672C-83BA-4958-97E3-8EE16DE32FB2}">
      <dgm:prSet/>
      <dgm:spPr/>
      <dgm:t>
        <a:bodyPr/>
        <a:lstStyle/>
        <a:p>
          <a:endParaRPr lang="en-US"/>
        </a:p>
      </dgm:t>
    </dgm:pt>
    <dgm:pt modelId="{81E2D6F9-20E5-4B2E-BF6D-A521F62BEBD8}">
      <dgm:prSet/>
      <dgm:spPr/>
      <dgm:t>
        <a:bodyPr/>
        <a:lstStyle/>
        <a:p>
          <a:r>
            <a:rPr lang="en-US"/>
            <a:t>Byla by ochota za </a:t>
          </a:r>
          <a:r>
            <a:rPr lang="cs-CZ"/>
            <a:t>pou</a:t>
          </a:r>
          <a:r>
            <a:rPr lang="en-US"/>
            <a:t>žití</a:t>
          </a:r>
          <a:r>
            <a:rPr lang="cs-CZ"/>
            <a:t> takov</a:t>
          </a:r>
          <a:r>
            <a:rPr lang="en-US"/>
            <a:t>é</a:t>
          </a:r>
          <a:r>
            <a:rPr lang="cs-CZ"/>
            <a:t> apky platit n</a:t>
          </a:r>
          <a:r>
            <a:rPr lang="en-US"/>
            <a:t>ě</a:t>
          </a:r>
          <a:r>
            <a:rPr lang="cs-CZ"/>
            <a:t>jak</a:t>
          </a:r>
          <a:r>
            <a:rPr lang="en-US"/>
            <a:t>ý</a:t>
          </a:r>
          <a:r>
            <a:rPr lang="cs-CZ"/>
            <a:t> mikropoplatek</a:t>
          </a:r>
          <a:r>
            <a:rPr lang="en-US"/>
            <a:t>?</a:t>
          </a:r>
        </a:p>
      </dgm:t>
    </dgm:pt>
    <dgm:pt modelId="{6B0EA310-5DCC-48E9-B898-6FA5C5E8D658}" type="parTrans" cxnId="{C7934604-992E-4CDF-9FB5-67D55404940E}">
      <dgm:prSet/>
      <dgm:spPr/>
      <dgm:t>
        <a:bodyPr/>
        <a:lstStyle/>
        <a:p>
          <a:endParaRPr lang="en-US"/>
        </a:p>
      </dgm:t>
    </dgm:pt>
    <dgm:pt modelId="{DF901909-F064-42CF-90DF-254455DBEEAD}" type="sibTrans" cxnId="{C7934604-992E-4CDF-9FB5-67D55404940E}">
      <dgm:prSet/>
      <dgm:spPr/>
      <dgm:t>
        <a:bodyPr/>
        <a:lstStyle/>
        <a:p>
          <a:endParaRPr lang="en-US"/>
        </a:p>
      </dgm:t>
    </dgm:pt>
    <dgm:pt modelId="{5762C745-FA1D-4136-857A-7B8959FFF1B8}" type="pres">
      <dgm:prSet presAssocID="{2CE7C58D-C635-49ED-8297-94BB1E9AAC6F}" presName="vert0" presStyleCnt="0">
        <dgm:presLayoutVars>
          <dgm:dir/>
          <dgm:animOne val="branch"/>
          <dgm:animLvl val="lvl"/>
        </dgm:presLayoutVars>
      </dgm:prSet>
      <dgm:spPr/>
    </dgm:pt>
    <dgm:pt modelId="{4154D02D-C561-4759-A773-D2A73EB23864}" type="pres">
      <dgm:prSet presAssocID="{3248519A-D46A-454C-A007-1F8AA70F0911}" presName="thickLine" presStyleLbl="alignNode1" presStyleIdx="0" presStyleCnt="4"/>
      <dgm:spPr/>
    </dgm:pt>
    <dgm:pt modelId="{09ED78E1-9F02-4A15-A52B-BD0B0EA01122}" type="pres">
      <dgm:prSet presAssocID="{3248519A-D46A-454C-A007-1F8AA70F0911}" presName="horz1" presStyleCnt="0"/>
      <dgm:spPr/>
    </dgm:pt>
    <dgm:pt modelId="{9E126F57-E485-401C-8923-EAC4D6DB25E3}" type="pres">
      <dgm:prSet presAssocID="{3248519A-D46A-454C-A007-1F8AA70F0911}" presName="tx1" presStyleLbl="revTx" presStyleIdx="0" presStyleCnt="4"/>
      <dgm:spPr/>
    </dgm:pt>
    <dgm:pt modelId="{C5707F0C-0D19-467E-98BA-2DC6E0A41014}" type="pres">
      <dgm:prSet presAssocID="{3248519A-D46A-454C-A007-1F8AA70F0911}" presName="vert1" presStyleCnt="0"/>
      <dgm:spPr/>
    </dgm:pt>
    <dgm:pt modelId="{E267D567-941A-4480-BD1B-7A95A27D1E6C}" type="pres">
      <dgm:prSet presAssocID="{AC1C9580-8219-4CDC-8E7E-72FCB04347AA}" presName="thickLine" presStyleLbl="alignNode1" presStyleIdx="1" presStyleCnt="4"/>
      <dgm:spPr/>
    </dgm:pt>
    <dgm:pt modelId="{54C53D6A-BFFF-4DB5-9469-277DA9910C16}" type="pres">
      <dgm:prSet presAssocID="{AC1C9580-8219-4CDC-8E7E-72FCB04347AA}" presName="horz1" presStyleCnt="0"/>
      <dgm:spPr/>
    </dgm:pt>
    <dgm:pt modelId="{CB83CB05-507F-4867-891F-3F982C853BE3}" type="pres">
      <dgm:prSet presAssocID="{AC1C9580-8219-4CDC-8E7E-72FCB04347AA}" presName="tx1" presStyleLbl="revTx" presStyleIdx="1" presStyleCnt="4"/>
      <dgm:spPr/>
    </dgm:pt>
    <dgm:pt modelId="{AE66AAFF-6587-4F49-9AB2-95D1E10D4368}" type="pres">
      <dgm:prSet presAssocID="{AC1C9580-8219-4CDC-8E7E-72FCB04347AA}" presName="vert1" presStyleCnt="0"/>
      <dgm:spPr/>
    </dgm:pt>
    <dgm:pt modelId="{68066675-90F0-49F2-AE0B-E870A349B5F3}" type="pres">
      <dgm:prSet presAssocID="{4F103F6F-69F8-4CC0-9566-5AA1D49FA367}" presName="thickLine" presStyleLbl="alignNode1" presStyleIdx="2" presStyleCnt="4"/>
      <dgm:spPr/>
    </dgm:pt>
    <dgm:pt modelId="{EFD880D7-9EDC-4BBB-A869-DEAE750A5F45}" type="pres">
      <dgm:prSet presAssocID="{4F103F6F-69F8-4CC0-9566-5AA1D49FA367}" presName="horz1" presStyleCnt="0"/>
      <dgm:spPr/>
    </dgm:pt>
    <dgm:pt modelId="{B38EAECC-061C-43C9-8AA7-4CFFB78F8CEE}" type="pres">
      <dgm:prSet presAssocID="{4F103F6F-69F8-4CC0-9566-5AA1D49FA367}" presName="tx1" presStyleLbl="revTx" presStyleIdx="2" presStyleCnt="4"/>
      <dgm:spPr/>
    </dgm:pt>
    <dgm:pt modelId="{E0AF5830-204F-4C75-9402-498EBD4A48A5}" type="pres">
      <dgm:prSet presAssocID="{4F103F6F-69F8-4CC0-9566-5AA1D49FA367}" presName="vert1" presStyleCnt="0"/>
      <dgm:spPr/>
    </dgm:pt>
    <dgm:pt modelId="{74243FB1-23A3-46AB-BEF7-8698712FFC7B}" type="pres">
      <dgm:prSet presAssocID="{81E2D6F9-20E5-4B2E-BF6D-A521F62BEBD8}" presName="thickLine" presStyleLbl="alignNode1" presStyleIdx="3" presStyleCnt="4"/>
      <dgm:spPr/>
    </dgm:pt>
    <dgm:pt modelId="{4A92290B-C037-4B13-9CDF-2B93AC66173F}" type="pres">
      <dgm:prSet presAssocID="{81E2D6F9-20E5-4B2E-BF6D-A521F62BEBD8}" presName="horz1" presStyleCnt="0"/>
      <dgm:spPr/>
    </dgm:pt>
    <dgm:pt modelId="{69094569-A347-46EF-B6EF-427EB57D3305}" type="pres">
      <dgm:prSet presAssocID="{81E2D6F9-20E5-4B2E-BF6D-A521F62BEBD8}" presName="tx1" presStyleLbl="revTx" presStyleIdx="3" presStyleCnt="4" custScaleY="87529"/>
      <dgm:spPr/>
    </dgm:pt>
    <dgm:pt modelId="{D55FE598-30CB-4B56-819A-B36676E6E7AC}" type="pres">
      <dgm:prSet presAssocID="{81E2D6F9-20E5-4B2E-BF6D-A521F62BEBD8}" presName="vert1" presStyleCnt="0"/>
      <dgm:spPr/>
    </dgm:pt>
  </dgm:ptLst>
  <dgm:cxnLst>
    <dgm:cxn modelId="{C7934604-992E-4CDF-9FB5-67D55404940E}" srcId="{2CE7C58D-C635-49ED-8297-94BB1E9AAC6F}" destId="{81E2D6F9-20E5-4B2E-BF6D-A521F62BEBD8}" srcOrd="3" destOrd="0" parTransId="{6B0EA310-5DCC-48E9-B898-6FA5C5E8D658}" sibTransId="{DF901909-F064-42CF-90DF-254455DBEEAD}"/>
    <dgm:cxn modelId="{30616B11-E5DD-4F6F-BD39-792C482A9CF2}" type="presOf" srcId="{AC1C9580-8219-4CDC-8E7E-72FCB04347AA}" destId="{CB83CB05-507F-4867-891F-3F982C853BE3}" srcOrd="0" destOrd="0" presId="urn:microsoft.com/office/officeart/2008/layout/LinedList"/>
    <dgm:cxn modelId="{4D338511-6D8B-42FD-881D-BB7EE0C3E526}" srcId="{2CE7C58D-C635-49ED-8297-94BB1E9AAC6F}" destId="{AC1C9580-8219-4CDC-8E7E-72FCB04347AA}" srcOrd="1" destOrd="0" parTransId="{B00C170C-AA69-4879-86C9-C1C634F5389D}" sibTransId="{19EECCB1-AF3C-48E6-ACA0-39E74E1405FA}"/>
    <dgm:cxn modelId="{4F38672C-83BA-4958-97E3-8EE16DE32FB2}" srcId="{2CE7C58D-C635-49ED-8297-94BB1E9AAC6F}" destId="{4F103F6F-69F8-4CC0-9566-5AA1D49FA367}" srcOrd="2" destOrd="0" parTransId="{CF4E2ACD-E4D4-45D9-8CD3-30692994AFD5}" sibTransId="{367AB2C1-34F8-41FC-B88B-759B97AB14C9}"/>
    <dgm:cxn modelId="{2570F740-1B6C-4039-A382-E10554DA76E7}" type="presOf" srcId="{81E2D6F9-20E5-4B2E-BF6D-A521F62BEBD8}" destId="{69094569-A347-46EF-B6EF-427EB57D3305}" srcOrd="0" destOrd="0" presId="urn:microsoft.com/office/officeart/2008/layout/LinedList"/>
    <dgm:cxn modelId="{5027057C-F1C0-4303-8E7F-E7D3A3431E85}" type="presOf" srcId="{3248519A-D46A-454C-A007-1F8AA70F0911}" destId="{9E126F57-E485-401C-8923-EAC4D6DB25E3}" srcOrd="0" destOrd="0" presId="urn:microsoft.com/office/officeart/2008/layout/LinedList"/>
    <dgm:cxn modelId="{2118E78A-2BBF-4D7F-823F-A11D2E90519A}" type="presOf" srcId="{2CE7C58D-C635-49ED-8297-94BB1E9AAC6F}" destId="{5762C745-FA1D-4136-857A-7B8959FFF1B8}" srcOrd="0" destOrd="0" presId="urn:microsoft.com/office/officeart/2008/layout/LinedList"/>
    <dgm:cxn modelId="{AF8A4397-CFFD-49F4-A64E-85B702F0595F}" srcId="{2CE7C58D-C635-49ED-8297-94BB1E9AAC6F}" destId="{3248519A-D46A-454C-A007-1F8AA70F0911}" srcOrd="0" destOrd="0" parTransId="{9A07738A-CEC4-4FEA-BFF4-2E64C6D77BD4}" sibTransId="{E160D9F7-6410-4E65-97D5-42F59931CCB1}"/>
    <dgm:cxn modelId="{5FFA84EC-D327-422C-B5F0-FDD9227DCFF5}" type="presOf" srcId="{4F103F6F-69F8-4CC0-9566-5AA1D49FA367}" destId="{B38EAECC-061C-43C9-8AA7-4CFFB78F8CEE}" srcOrd="0" destOrd="0" presId="urn:microsoft.com/office/officeart/2008/layout/LinedList"/>
    <dgm:cxn modelId="{374A215A-2C33-4A27-84D4-E0B87A8FCA5B}" type="presParOf" srcId="{5762C745-FA1D-4136-857A-7B8959FFF1B8}" destId="{4154D02D-C561-4759-A773-D2A73EB23864}" srcOrd="0" destOrd="0" presId="urn:microsoft.com/office/officeart/2008/layout/LinedList"/>
    <dgm:cxn modelId="{1E7D136C-E770-4B01-A6CD-E285E308DF6E}" type="presParOf" srcId="{5762C745-FA1D-4136-857A-7B8959FFF1B8}" destId="{09ED78E1-9F02-4A15-A52B-BD0B0EA01122}" srcOrd="1" destOrd="0" presId="urn:microsoft.com/office/officeart/2008/layout/LinedList"/>
    <dgm:cxn modelId="{4E0AAE9D-D6A9-4A62-8F87-CFC758483E3B}" type="presParOf" srcId="{09ED78E1-9F02-4A15-A52B-BD0B0EA01122}" destId="{9E126F57-E485-401C-8923-EAC4D6DB25E3}" srcOrd="0" destOrd="0" presId="urn:microsoft.com/office/officeart/2008/layout/LinedList"/>
    <dgm:cxn modelId="{72C9A792-CDA6-4BBD-8540-3A19E2F47A33}" type="presParOf" srcId="{09ED78E1-9F02-4A15-A52B-BD0B0EA01122}" destId="{C5707F0C-0D19-467E-98BA-2DC6E0A41014}" srcOrd="1" destOrd="0" presId="urn:microsoft.com/office/officeart/2008/layout/LinedList"/>
    <dgm:cxn modelId="{C7FB3EC0-B4AC-4EE5-B856-86B28E03E033}" type="presParOf" srcId="{5762C745-FA1D-4136-857A-7B8959FFF1B8}" destId="{E267D567-941A-4480-BD1B-7A95A27D1E6C}" srcOrd="2" destOrd="0" presId="urn:microsoft.com/office/officeart/2008/layout/LinedList"/>
    <dgm:cxn modelId="{8EFE88F6-3542-438F-826D-F3E99708723A}" type="presParOf" srcId="{5762C745-FA1D-4136-857A-7B8959FFF1B8}" destId="{54C53D6A-BFFF-4DB5-9469-277DA9910C16}" srcOrd="3" destOrd="0" presId="urn:microsoft.com/office/officeart/2008/layout/LinedList"/>
    <dgm:cxn modelId="{832F6281-93C0-495D-9C52-1DB0E7A03838}" type="presParOf" srcId="{54C53D6A-BFFF-4DB5-9469-277DA9910C16}" destId="{CB83CB05-507F-4867-891F-3F982C853BE3}" srcOrd="0" destOrd="0" presId="urn:microsoft.com/office/officeart/2008/layout/LinedList"/>
    <dgm:cxn modelId="{59E54978-3A68-412D-9889-831E3D8F6863}" type="presParOf" srcId="{54C53D6A-BFFF-4DB5-9469-277DA9910C16}" destId="{AE66AAFF-6587-4F49-9AB2-95D1E10D4368}" srcOrd="1" destOrd="0" presId="urn:microsoft.com/office/officeart/2008/layout/LinedList"/>
    <dgm:cxn modelId="{96563011-CD69-4566-8DCA-8DE3B1708800}" type="presParOf" srcId="{5762C745-FA1D-4136-857A-7B8959FFF1B8}" destId="{68066675-90F0-49F2-AE0B-E870A349B5F3}" srcOrd="4" destOrd="0" presId="urn:microsoft.com/office/officeart/2008/layout/LinedList"/>
    <dgm:cxn modelId="{CB2D9403-6BE7-4255-959A-3493843EBBBB}" type="presParOf" srcId="{5762C745-FA1D-4136-857A-7B8959FFF1B8}" destId="{EFD880D7-9EDC-4BBB-A869-DEAE750A5F45}" srcOrd="5" destOrd="0" presId="urn:microsoft.com/office/officeart/2008/layout/LinedList"/>
    <dgm:cxn modelId="{DDFDDCD5-F465-480C-8570-A53ACC6A6D3D}" type="presParOf" srcId="{EFD880D7-9EDC-4BBB-A869-DEAE750A5F45}" destId="{B38EAECC-061C-43C9-8AA7-4CFFB78F8CEE}" srcOrd="0" destOrd="0" presId="urn:microsoft.com/office/officeart/2008/layout/LinedList"/>
    <dgm:cxn modelId="{5B6E4237-CC6F-4BE6-85DD-8096434097B4}" type="presParOf" srcId="{EFD880D7-9EDC-4BBB-A869-DEAE750A5F45}" destId="{E0AF5830-204F-4C75-9402-498EBD4A48A5}" srcOrd="1" destOrd="0" presId="urn:microsoft.com/office/officeart/2008/layout/LinedList"/>
    <dgm:cxn modelId="{B78CA7C5-E872-4623-8C4F-F319C7D6828A}" type="presParOf" srcId="{5762C745-FA1D-4136-857A-7B8959FFF1B8}" destId="{74243FB1-23A3-46AB-BEF7-8698712FFC7B}" srcOrd="6" destOrd="0" presId="urn:microsoft.com/office/officeart/2008/layout/LinedList"/>
    <dgm:cxn modelId="{3E43592B-CBEC-47B2-AD77-9BD6F02450C6}" type="presParOf" srcId="{5762C745-FA1D-4136-857A-7B8959FFF1B8}" destId="{4A92290B-C037-4B13-9CDF-2B93AC66173F}" srcOrd="7" destOrd="0" presId="urn:microsoft.com/office/officeart/2008/layout/LinedList"/>
    <dgm:cxn modelId="{6154BC5E-A23D-4DDD-9A7D-7E5FC7601309}" type="presParOf" srcId="{4A92290B-C037-4B13-9CDF-2B93AC66173F}" destId="{69094569-A347-46EF-B6EF-427EB57D3305}" srcOrd="0" destOrd="0" presId="urn:microsoft.com/office/officeart/2008/layout/LinedList"/>
    <dgm:cxn modelId="{B7EF8105-14A2-4C1D-B2F2-8B5C72BC141F}" type="presParOf" srcId="{4A92290B-C037-4B13-9CDF-2B93AC66173F}" destId="{D55FE598-30CB-4B56-819A-B36676E6E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DF714-B50F-48D3-9059-E2DE229564B7}">
      <dsp:nvSpPr>
        <dsp:cNvPr id="0" name=""/>
        <dsp:cNvSpPr/>
      </dsp:nvSpPr>
      <dsp:spPr>
        <a:xfrm rot="5400000">
          <a:off x="3757037" y="-1252579"/>
          <a:ext cx="1316235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V rodině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Mimo rodinu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Neziskovce apod</a:t>
          </a:r>
        </a:p>
      </dsp:txBody>
      <dsp:txXfrm rot="-5400000">
        <a:off x="2337435" y="231276"/>
        <a:ext cx="4091187" cy="1187729"/>
      </dsp:txXfrm>
    </dsp:sp>
    <dsp:sp modelId="{C785E112-5062-443B-ADA9-2FBD0613FDDA}">
      <dsp:nvSpPr>
        <dsp:cNvPr id="0" name=""/>
        <dsp:cNvSpPr/>
      </dsp:nvSpPr>
      <dsp:spPr>
        <a:xfrm>
          <a:off x="0" y="2492"/>
          <a:ext cx="2337435" cy="16452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Komu se daruje</a:t>
          </a:r>
        </a:p>
      </dsp:txBody>
      <dsp:txXfrm>
        <a:off x="80317" y="82809"/>
        <a:ext cx="2176801" cy="1484660"/>
      </dsp:txXfrm>
    </dsp:sp>
    <dsp:sp modelId="{B6CB5988-E112-4EA3-9A60-483427E6F6AE}">
      <dsp:nvSpPr>
        <dsp:cNvPr id="0" name=""/>
        <dsp:cNvSpPr/>
      </dsp:nvSpPr>
      <dsp:spPr>
        <a:xfrm rot="5400000">
          <a:off x="3757037" y="474979"/>
          <a:ext cx="1316235" cy="4155440"/>
        </a:xfrm>
        <a:prstGeom prst="round2Same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Blockchain transakcí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Předáním seedu k účtu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Předáním HW wallet s přístupy</a:t>
          </a:r>
        </a:p>
      </dsp:txBody>
      <dsp:txXfrm rot="-5400000">
        <a:off x="2337435" y="1958835"/>
        <a:ext cx="4091187" cy="1187729"/>
      </dsp:txXfrm>
    </dsp:sp>
    <dsp:sp modelId="{A411EE33-0392-449F-83BD-C97DA79055F6}">
      <dsp:nvSpPr>
        <dsp:cNvPr id="0" name=""/>
        <dsp:cNvSpPr/>
      </dsp:nvSpPr>
      <dsp:spPr>
        <a:xfrm>
          <a:off x="0" y="1730052"/>
          <a:ext cx="2337435" cy="164529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Forma darování</a:t>
          </a:r>
        </a:p>
      </dsp:txBody>
      <dsp:txXfrm>
        <a:off x="80317" y="1810369"/>
        <a:ext cx="2176801" cy="1484660"/>
      </dsp:txXfrm>
    </dsp:sp>
    <dsp:sp modelId="{E0C661F3-CE84-442D-86E2-35D2C2518836}">
      <dsp:nvSpPr>
        <dsp:cNvPr id="0" name=""/>
        <dsp:cNvSpPr/>
      </dsp:nvSpPr>
      <dsp:spPr>
        <a:xfrm rot="5400000">
          <a:off x="3757037" y="2202539"/>
          <a:ext cx="1316235" cy="41554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V případě, že více, jak 5 MCZK </a:t>
          </a:r>
          <a:br>
            <a:rPr lang="en-US" sz="2300" kern="1200"/>
          </a:br>
          <a:r>
            <a:rPr lang="en-US" sz="2300" kern="1200"/>
            <a:t>-&gt; je potřeba ještě přiznat dar</a:t>
          </a:r>
        </a:p>
      </dsp:txBody>
      <dsp:txXfrm rot="-5400000">
        <a:off x="2337435" y="3686395"/>
        <a:ext cx="4091187" cy="1187729"/>
      </dsp:txXfrm>
    </dsp:sp>
    <dsp:sp modelId="{679930C5-8F23-4A22-82C9-2E8D22E34E50}">
      <dsp:nvSpPr>
        <dsp:cNvPr id="0" name=""/>
        <dsp:cNvSpPr/>
      </dsp:nvSpPr>
      <dsp:spPr>
        <a:xfrm>
          <a:off x="0" y="3457612"/>
          <a:ext cx="2337435" cy="164529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Jaká je hodnota daru</a:t>
          </a:r>
        </a:p>
      </dsp:txBody>
      <dsp:txXfrm>
        <a:off x="80317" y="3537929"/>
        <a:ext cx="2176801" cy="1484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4D02D-C561-4759-A773-D2A73EB23864}">
      <dsp:nvSpPr>
        <dsp:cNvPr id="0" name=""/>
        <dsp:cNvSpPr/>
      </dsp:nvSpPr>
      <dsp:spPr>
        <a:xfrm>
          <a:off x="0" y="230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26F57-E485-401C-8923-EAC4D6DB25E3}">
      <dsp:nvSpPr>
        <dsp:cNvPr id="0" name=""/>
        <dsp:cNvSpPr/>
      </dsp:nvSpPr>
      <dsp:spPr>
        <a:xfrm>
          <a:off x="0" y="2302"/>
          <a:ext cx="6492875" cy="1316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</a:t>
          </a:r>
          <a:r>
            <a:rPr lang="cs-CZ" sz="3200" kern="1200"/>
            <a:t>e kter</a:t>
          </a:r>
          <a:r>
            <a:rPr lang="en-US" sz="3200" kern="1200"/>
            <a:t>ý</a:t>
          </a:r>
          <a:r>
            <a:rPr lang="cs-CZ" sz="3200" kern="1200"/>
            <a:t>mi </a:t>
          </a:r>
          <a:r>
            <a:rPr lang="en-US" sz="3200" kern="1200"/>
            <a:t>daňovými poradci toto dát dohromady</a:t>
          </a:r>
          <a:r>
            <a:rPr lang="cs-CZ" sz="3200" kern="1200"/>
            <a:t>?</a:t>
          </a:r>
          <a:endParaRPr lang="en-US" sz="3200" kern="1200"/>
        </a:p>
      </dsp:txBody>
      <dsp:txXfrm>
        <a:off x="0" y="2302"/>
        <a:ext cx="6492875" cy="1316235"/>
      </dsp:txXfrm>
    </dsp:sp>
    <dsp:sp modelId="{E267D567-941A-4480-BD1B-7A95A27D1E6C}">
      <dsp:nvSpPr>
        <dsp:cNvPr id="0" name=""/>
        <dsp:cNvSpPr/>
      </dsp:nvSpPr>
      <dsp:spPr>
        <a:xfrm>
          <a:off x="0" y="1318537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3CB05-507F-4867-891F-3F982C853BE3}">
      <dsp:nvSpPr>
        <dsp:cNvPr id="0" name=""/>
        <dsp:cNvSpPr/>
      </dsp:nvSpPr>
      <dsp:spPr>
        <a:xfrm>
          <a:off x="0" y="1318537"/>
          <a:ext cx="6492875" cy="1316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Z</a:t>
          </a:r>
          <a:r>
            <a:rPr lang="cs-CZ" sz="3200" kern="1200"/>
            <a:t>da dop</a:t>
          </a:r>
          <a:r>
            <a:rPr lang="en-US" sz="3200" kern="1200"/>
            <a:t>ř</a:t>
          </a:r>
          <a:r>
            <a:rPr lang="cs-CZ" sz="3200" kern="1200"/>
            <a:t>edu proj</a:t>
          </a:r>
          <a:r>
            <a:rPr lang="en-US" sz="3200" kern="1200"/>
            <a:t>í</a:t>
          </a:r>
          <a:r>
            <a:rPr lang="cs-CZ" sz="3200" kern="1200"/>
            <a:t>t n</a:t>
          </a:r>
          <a:r>
            <a:rPr lang="en-US" sz="3200" kern="1200"/>
            <a:t>ě</a:t>
          </a:r>
          <a:r>
            <a:rPr lang="cs-CZ" sz="3200" kern="1200"/>
            <a:t>kter</a:t>
          </a:r>
          <a:r>
            <a:rPr lang="en-US" sz="3200" kern="1200"/>
            <a:t>é</a:t>
          </a:r>
          <a:r>
            <a:rPr lang="cs-CZ" sz="3200" kern="1200"/>
            <a:t> varianty s FU a nechat si d</a:t>
          </a:r>
          <a:r>
            <a:rPr lang="en-US" sz="3200" kern="1200"/>
            <a:t>á</a:t>
          </a:r>
          <a:r>
            <a:rPr lang="cs-CZ" sz="3200" kern="1200"/>
            <a:t>t form</a:t>
          </a:r>
          <a:r>
            <a:rPr lang="en-US" sz="3200" kern="1200"/>
            <a:t>á</a:t>
          </a:r>
          <a:r>
            <a:rPr lang="cs-CZ" sz="3200" kern="1200"/>
            <a:t>ln</a:t>
          </a:r>
          <a:r>
            <a:rPr lang="en-US" sz="3200" kern="1200"/>
            <a:t>í</a:t>
          </a:r>
          <a:r>
            <a:rPr lang="cs-CZ" sz="3200" kern="1200"/>
            <a:t> vyj</a:t>
          </a:r>
          <a:r>
            <a:rPr lang="en-US" sz="3200" kern="1200"/>
            <a:t>á</a:t>
          </a:r>
          <a:r>
            <a:rPr lang="cs-CZ" sz="3200" kern="1200"/>
            <a:t>d</a:t>
          </a:r>
          <a:r>
            <a:rPr lang="en-US" sz="3200" kern="1200"/>
            <a:t>ř</a:t>
          </a:r>
          <a:r>
            <a:rPr lang="cs-CZ" sz="3200" kern="1200"/>
            <a:t>en</a:t>
          </a:r>
          <a:r>
            <a:rPr lang="en-US" sz="3200" kern="1200"/>
            <a:t>í?</a:t>
          </a:r>
        </a:p>
      </dsp:txBody>
      <dsp:txXfrm>
        <a:off x="0" y="1318537"/>
        <a:ext cx="6492875" cy="1316235"/>
      </dsp:txXfrm>
    </dsp:sp>
    <dsp:sp modelId="{68066675-90F0-49F2-AE0B-E870A349B5F3}">
      <dsp:nvSpPr>
        <dsp:cNvPr id="0" name=""/>
        <dsp:cNvSpPr/>
      </dsp:nvSpPr>
      <dsp:spPr>
        <a:xfrm>
          <a:off x="0" y="2634773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EAECC-061C-43C9-8AA7-4CFFB78F8CEE}">
      <dsp:nvSpPr>
        <dsp:cNvPr id="0" name=""/>
        <dsp:cNvSpPr/>
      </dsp:nvSpPr>
      <dsp:spPr>
        <a:xfrm>
          <a:off x="0" y="2634773"/>
          <a:ext cx="6492875" cy="1316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</a:t>
          </a:r>
          <a:r>
            <a:rPr lang="cs-CZ" sz="3200" kern="1200"/>
            <a:t>dkud </a:t>
          </a:r>
          <a:r>
            <a:rPr lang="en-US" sz="3200" kern="1200"/>
            <a:t>načítat</a:t>
          </a:r>
          <a:r>
            <a:rPr lang="cs-CZ" sz="3200" kern="1200"/>
            <a:t> form</a:t>
          </a:r>
          <a:r>
            <a:rPr lang="en-US" sz="3200" kern="1200"/>
            <a:t>á</a:t>
          </a:r>
          <a:r>
            <a:rPr lang="cs-CZ" sz="3200" kern="1200"/>
            <a:t>ln</a:t>
          </a:r>
          <a:r>
            <a:rPr lang="en-US" sz="3200" kern="1200"/>
            <a:t>ě</a:t>
          </a:r>
          <a:r>
            <a:rPr lang="cs-CZ" sz="3200" kern="1200"/>
            <a:t> CZK hodnotu dan</a:t>
          </a:r>
          <a:r>
            <a:rPr lang="en-US" sz="3200" kern="1200"/>
            <a:t>é</a:t>
          </a:r>
          <a:r>
            <a:rPr lang="cs-CZ" sz="3200" kern="1200"/>
            <a:t>ho krypta k dan</a:t>
          </a:r>
          <a:r>
            <a:rPr lang="en-US" sz="3200" kern="1200"/>
            <a:t>é</a:t>
          </a:r>
          <a:r>
            <a:rPr lang="cs-CZ" sz="3200" kern="1200"/>
            <a:t>mu dni</a:t>
          </a:r>
          <a:r>
            <a:rPr lang="en-US" sz="3200" kern="1200"/>
            <a:t>?</a:t>
          </a:r>
          <a:br>
            <a:rPr lang="en-US" sz="2500" kern="1200"/>
          </a:br>
          <a:r>
            <a:rPr lang="cs-CZ" sz="2400" kern="1200"/>
            <a:t>(nap</a:t>
          </a:r>
          <a:r>
            <a:rPr lang="en-US" sz="2400" kern="1200"/>
            <a:t>ř</a:t>
          </a:r>
          <a:r>
            <a:rPr lang="cs-CZ" sz="2400" kern="1200"/>
            <a:t> ETH k 12.02.2021 0:00 CET)</a:t>
          </a:r>
          <a:endParaRPr lang="en-US" sz="2000" kern="1200"/>
        </a:p>
      </dsp:txBody>
      <dsp:txXfrm>
        <a:off x="0" y="2634773"/>
        <a:ext cx="6492875" cy="1316235"/>
      </dsp:txXfrm>
    </dsp:sp>
    <dsp:sp modelId="{74243FB1-23A3-46AB-BEF7-8698712FFC7B}">
      <dsp:nvSpPr>
        <dsp:cNvPr id="0" name=""/>
        <dsp:cNvSpPr/>
      </dsp:nvSpPr>
      <dsp:spPr>
        <a:xfrm>
          <a:off x="0" y="395100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94569-A347-46EF-B6EF-427EB57D3305}">
      <dsp:nvSpPr>
        <dsp:cNvPr id="0" name=""/>
        <dsp:cNvSpPr/>
      </dsp:nvSpPr>
      <dsp:spPr>
        <a:xfrm>
          <a:off x="0" y="3951009"/>
          <a:ext cx="6492875" cy="1152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Byla by ochota za </a:t>
          </a:r>
          <a:r>
            <a:rPr lang="cs-CZ" sz="3200" kern="1200"/>
            <a:t>pou</a:t>
          </a:r>
          <a:r>
            <a:rPr lang="en-US" sz="3200" kern="1200"/>
            <a:t>žití</a:t>
          </a:r>
          <a:r>
            <a:rPr lang="cs-CZ" sz="3200" kern="1200"/>
            <a:t> takov</a:t>
          </a:r>
          <a:r>
            <a:rPr lang="en-US" sz="3200" kern="1200"/>
            <a:t>é</a:t>
          </a:r>
          <a:r>
            <a:rPr lang="cs-CZ" sz="3200" kern="1200"/>
            <a:t> apky platit n</a:t>
          </a:r>
          <a:r>
            <a:rPr lang="en-US" sz="3200" kern="1200"/>
            <a:t>ě</a:t>
          </a:r>
          <a:r>
            <a:rPr lang="cs-CZ" sz="3200" kern="1200"/>
            <a:t>jak</a:t>
          </a:r>
          <a:r>
            <a:rPr lang="en-US" sz="3200" kern="1200"/>
            <a:t>ý</a:t>
          </a:r>
          <a:r>
            <a:rPr lang="cs-CZ" sz="3200" kern="1200"/>
            <a:t> mikropoplatek</a:t>
          </a:r>
          <a:r>
            <a:rPr lang="en-US" sz="3200" kern="1200"/>
            <a:t>?</a:t>
          </a:r>
        </a:p>
      </dsp:txBody>
      <dsp:txXfrm>
        <a:off x="0" y="3951009"/>
        <a:ext cx="6492875" cy="1152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A6342-BBBE-4948-AFC1-6518EC85E98D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AD3A7-FA04-4E1B-A0BA-A2CA18A592A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588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>
                <a:effectLst/>
              </a:rPr>
              <a:t>Chcete darovat své krypto dětem, sourozencům, prostě v rodině, či někomu jinému? 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cs-CZ">
                <a:effectLst/>
              </a:rPr>
              <a:t>Jak to udělat právně a daňově dobře, aby obdarovávaný neměl v budoucnu problémy? 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r>
              <a:rPr lang="cs-CZ">
                <a:effectLst/>
              </a:rPr>
              <a:t>Proto vznikl projekt - chatbot, který pomůže uživateli probrat alternativy darování a dle rozhodnutí generovat odpovídající smlouvy k podpisu.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AD3A7-FA04-4E1B-A0BA-A2CA18A592A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39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Informace o adrese s fotkou</a:t>
            </a:r>
          </a:p>
          <a:p>
            <a:r>
              <a:rPr lang="en-US"/>
              <a:t>Osobni dopis – vzkaz na pamatku</a:t>
            </a:r>
          </a:p>
          <a:p>
            <a:r>
              <a:rPr lang="en-US"/>
              <a:t>Paper seed s instrukcemi</a:t>
            </a:r>
          </a:p>
          <a:p>
            <a:r>
              <a:rPr lang="en-US"/>
              <a:t>Dar. smlouva</a:t>
            </a:r>
          </a:p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AD3A7-FA04-4E1B-A0BA-A2CA18A592A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64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>
                <a:effectLst/>
              </a:rPr>
              <a:t>Chcete darovat své krypto dětem, sourozencům, prostě v rodině, či někomu jinému? Jak to udělat právně a daňově dobře, aby obdarovávaný neměl v budoucnu problémy? Proto vznikl projekt - chatbot, který pomůže uživateli probrat alternativy darování a dle rozhodnutí generovat odpovídající smlouvy k podpisu.</a:t>
            </a:r>
            <a:endParaRPr lang="cs-CZ"/>
          </a:p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AD3A7-FA04-4E1B-A0BA-A2CA18A592A8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262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10 ETH darovano v 2017, v 2021 chce dite prodat, jak dolozi puvod penez, kdyz darujici treba zemrel?</a:t>
            </a:r>
            <a:endParaRPr lang="cs-CZ"/>
          </a:p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AD3A7-FA04-4E1B-A0BA-A2CA18A592A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287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>
                <a:effectLst/>
              </a:rPr>
              <a:t>Chcete darovat své krypto dětem, sourozencům, prostě v rodině, či někomu jinému? Jak to udělat právně a daňově dobře, aby obdarovávaný neměl v budoucnu problémy? Proto vznikl projekt - chatbot, který pomůže uživateli probrat alternativy darování a dle rozhodnutí generovat odpovídající smlouvy k podpisu.</a:t>
            </a:r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AD3A7-FA04-4E1B-A0BA-A2CA18A592A8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504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Integrovatelný chatbot – průvodce rozhodováním o důležitých parametrech darováním krypta, který ve výsledku vygeneruje odpovídající PDF smlouvu  a případnou instrukci pro daňové přiznání / oznámení daru</a:t>
            </a:r>
          </a:p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AD3A7-FA04-4E1B-A0BA-A2CA18A592A8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989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/>
              <a:t>byl osloven blockchain legal - bez odpovedi</a:t>
            </a:r>
            <a:r>
              <a:rPr lang="en-US"/>
              <a:t> / reakce</a:t>
            </a:r>
            <a:endParaRPr lang="cs-CZ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/>
              <a:t>na chaincampu diskuze se SimpleTax - zaver - nepujdou do toho partnersky (pro bono) kvuli potencionalnimu reputacnimu riziku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AD3A7-FA04-4E1B-A0BA-A2CA18A592A8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3708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AD3A7-FA04-4E1B-A0BA-A2CA18A592A8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7161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AD3A7-FA04-4E1B-A0BA-A2CA18A592A8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799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235B-BF59-49C4-A68C-0E0B2234A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6B053-87FD-46A0-A16F-2EC9B5B28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3B54-C929-460B-AF60-3664E0F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9169-6BA0-43DD-BAB1-4F1ED77D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E8C2-E61A-4A1C-BFA0-03EB6349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6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8660-7DBB-410C-AED6-03C18CDF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78F8C-5CB4-4F08-B876-B02C79240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38B12-220D-4409-8392-8D76649B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4E739-991E-4043-93DE-40F17D7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22F4-00B9-4721-818E-24A4E7F5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61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1A310-462D-46E4-BEF7-2F1D9817D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19C6F-B50B-42A9-8DE0-0278F046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9466-28BA-4193-AE6F-E8F496EA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8E63-C52A-4334-A49F-F59F2945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7BE2-ECA0-4E3C-8B13-B268849A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83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5965-3904-48B7-A797-ED4AA6C1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8639-C42E-42FD-AEEB-78AA5BF3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0334-3792-4577-B67B-EBE84E6C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0A33-D2CA-4E60-9D0B-02959C53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53CB-BA7B-483E-BDFA-B921CA38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743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E050-8C1D-4F1B-9D14-FCEFE9D9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4A29-5B68-4519-AC1F-62DACC322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08563-65D6-437C-A188-DD765C15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D1FB-1BFF-48B2-BB41-55AA1C6C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42E4-19E7-4763-94BD-6952DD60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619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6F55-1680-4E8E-8CC9-419BCFE1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F3E5-74FC-4F42-B1EB-9FA610A93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D15AC-33F2-44F1-8E1F-FDA379837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3955-8BB5-42F3-9F89-6706D06A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0C36-0ABF-499A-B072-197E7107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CBE25-51CB-4B3C-B34B-23B088CC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133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4F8A-F7AF-4C8F-BE9C-B0C09113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AC5D6-ED32-4272-B6D5-F8B50DF80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F259-5A44-4B81-A438-80B5EE7B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ED22A-799E-450D-B067-0DFB1F1F7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36FD4-51AD-4817-8077-7AD89FC3A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0349A-544E-4E64-BC05-A67D191A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99210-071D-4552-8DDF-76EDF9C3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3C77B-6A66-4DC6-8304-617F8AC3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772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CB40-F449-409C-A6AF-7A3AE2F5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A3203-EB80-4E2F-AEB4-EBF788A0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FAE12-DA0B-4274-81A3-8AEDEDC7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4031C-24D4-48FE-98AA-BA79C6DD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972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11F77-ED9A-464E-A67C-D8DA52F4C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69826-8795-43E4-B89A-8B49DCCF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1859-E8EB-4DCD-BB69-DE8C279B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40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1D08-932F-45A5-874E-F597E61A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809D-7B84-4CFE-B8B2-4F349BC87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1ADE4-14E1-42CF-B44E-777B68DB3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A06C2-C4DB-4973-A99B-9618BC30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EABC2-C447-4501-B07F-6D5DA7AE6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D0796-F055-4D74-B7B3-4CD1689E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827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3B6F-E2E9-4EB7-B767-5085D6E8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0C33-367B-4019-9077-778C47291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C0043-184D-4DCA-8514-3DF05AAB5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6B546-EE47-4EFD-8561-28F66715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6187E-8BDD-4F03-9664-814DDEBA9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43DFD-A2E8-431D-8BBA-DE6E40D9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19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B41DC-60CA-457F-8451-A70E0888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02E8C-5482-436E-BBAD-AC3341C8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09124-B70C-406C-83C9-C96951D81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7D49-4933-4272-A24B-491A4AEF0A5B}" type="datetimeFigureOut">
              <a:rPr lang="cs-CZ" smtClean="0"/>
              <a:t>08.10.2021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8E3C1-D665-40D9-BB46-8CB95B0BE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56AAF-217B-49B4-9628-BA970E558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D79C5-51E7-4EDD-8E34-A83E3E7143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386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fibot-demo.netlify.ap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forum.gwei.cz/t/idea-projekt-darovaci-smlouva/36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erson holding sparklers">
            <a:extLst>
              <a:ext uri="{FF2B5EF4-FFF2-40B4-BE49-F238E27FC236}">
                <a16:creationId xmlns:a16="http://schemas.microsoft.com/office/drawing/2014/main" id="{B2DA4D89-4232-4618-B1D6-535F16A10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0" b="2104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89C166-88CB-4BD9-A8DC-CD3314712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Generátor darovacích smluv</a:t>
            </a:r>
            <a:endParaRPr lang="cs-CZ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F706D-AFE4-4613-A90D-10F1995C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 Brno 2021-10-09</a:t>
            </a:r>
          </a:p>
          <a:p>
            <a:r>
              <a:rPr lang="en-US">
                <a:solidFill>
                  <a:srgbClr val="FFFFFF"/>
                </a:solidFill>
              </a:rPr>
              <a:t>Radek Švarz</a:t>
            </a:r>
            <a:endParaRPr lang="cs-C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30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15139-EE4B-47F1-92C0-F560FAFC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 je potřeba na dotažení projektu a jak pomoci?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B15E-71FA-4DA6-B3EE-00421041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760" y="1412489"/>
            <a:ext cx="3233313" cy="44890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Potřeba</a:t>
            </a:r>
            <a:r>
              <a:rPr lang="en-US" sz="1900"/>
              <a:t> </a:t>
            </a:r>
          </a:p>
          <a:p>
            <a:pPr marL="0"/>
            <a:endParaRPr lang="en-US" sz="1900"/>
          </a:p>
          <a:p>
            <a:r>
              <a:rPr lang="en-US" sz="1900"/>
              <a:t>Budou náklady na právní konzultaci a právní vypracování šablony darovací smlouvy</a:t>
            </a:r>
          </a:p>
          <a:p>
            <a:r>
              <a:rPr lang="en-US" sz="1900"/>
              <a:t>Otevřeme funding request na Gitcoin Grants Round 12 pod hlavičkou gwei komunity</a:t>
            </a:r>
          </a:p>
          <a:p>
            <a:r>
              <a:rPr lang="en-US" sz="1900"/>
              <a:t>Otevřeme funding request rámci Bohemian DAO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080189-6AD0-4A61-B92C-177170B8349E}"/>
              </a:ext>
            </a:extLst>
          </p:cNvPr>
          <p:cNvSpPr txBox="1">
            <a:spLocks/>
          </p:cNvSpPr>
          <p:nvPr/>
        </p:nvSpPr>
        <p:spPr>
          <a:xfrm>
            <a:off x="8451603" y="1412488"/>
            <a:ext cx="3171935" cy="515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Jak můžete pomoci</a:t>
            </a:r>
          </a:p>
          <a:p>
            <a:pPr marL="0"/>
            <a:endParaRPr lang="en-US" sz="1600"/>
          </a:p>
          <a:p>
            <a:r>
              <a:rPr lang="en-US" sz="1800"/>
              <a:t>Otevřít dveře / zajistit právní konzultaci</a:t>
            </a:r>
          </a:p>
          <a:p>
            <a:r>
              <a:rPr lang="en-US" sz="1800"/>
              <a:t>Podpořit na gitcoin grants</a:t>
            </a:r>
          </a:p>
          <a:p>
            <a:r>
              <a:rPr lang="en-US" sz="1800"/>
              <a:t>Hlasovat v rámci Bohemian DAO o přidělení rozpočtu pro tento projekt</a:t>
            </a:r>
          </a:p>
          <a:p>
            <a:endParaRPr lang="en-US" sz="1800"/>
          </a:p>
          <a:p>
            <a:pPr marL="0"/>
            <a:r>
              <a:rPr lang="en-US" sz="1800"/>
              <a:t>Textace a implementace právních aspektů a šablon.</a:t>
            </a:r>
          </a:p>
          <a:p>
            <a:pPr marL="0"/>
            <a:endParaRPr lang="en-US" sz="1800"/>
          </a:p>
          <a:p>
            <a:pPr marL="0"/>
            <a:r>
              <a:rPr lang="en-US" sz="1800"/>
              <a:t>Pomoci vyjasnit následující open points.</a:t>
            </a:r>
          </a:p>
          <a:p>
            <a:pPr marL="0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5616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5EC584-65AB-4BE9-B23F-97113E79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Open points	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5DDE3C-EC6E-4640-9A18-A31E4A722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29656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70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390F0-5E1F-4819-AB01-FD9469C2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 vyzkoušení</a:t>
            </a:r>
            <a:endParaRPr lang="cs-CZ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FABC-5914-40EE-9F74-5FFFDFFB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4100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>
                <a:solidFill>
                  <a:schemeClr val="bg1"/>
                </a:solidFill>
                <a:hlinkClick r:id="rId3"/>
              </a:rPr>
              <a:t>https://defibot-demo.netlify.app/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Nechť se nám všem právní problémy vyhnou!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DÍKY za pozornost!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Projekt na GWEI:</a:t>
            </a:r>
          </a:p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hlinkClick r:id="rId4"/>
              </a:rPr>
              <a:t>https://forum.gwei.cz/t/idea-projekt-darovaci-smlouva/363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9961B56E-E074-411C-A339-8670DBE3DA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13" y="3956779"/>
            <a:ext cx="2378976" cy="23789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944E8-1BF5-4E9B-AD97-A547E4779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45" y="522245"/>
            <a:ext cx="2378975" cy="23789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56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30F7-A10B-493F-B6EA-BF62C7D2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5919-9133-438E-9CA3-162651E8D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409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D17F7-8053-4622-8A42-48B58EBE0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slides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B6C2B-B75D-42B2-9771-C59A25AF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10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9E1AB-87CA-4FA2-B4DD-C502B900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Příklad balíčku při darování krypta</a:t>
            </a:r>
            <a:endParaRPr lang="cs-CZ" sz="370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BFC9AE-A1EE-4DD0-9E1C-242FB293C7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46"/>
          <a:stretch/>
        </p:blipFill>
        <p:spPr>
          <a:xfrm>
            <a:off x="9309156" y="-92100"/>
            <a:ext cx="2952750" cy="3940619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B84CC-98AC-443F-BF99-71188633B1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09"/>
          <a:stretch/>
        </p:blipFill>
        <p:spPr>
          <a:xfrm>
            <a:off x="6246303" y="-9210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67B26-5ED4-47A0-9709-9D57E11756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32" b="4"/>
          <a:stretch/>
        </p:blipFill>
        <p:spPr>
          <a:xfrm>
            <a:off x="25347" y="-92100"/>
            <a:ext cx="2857499" cy="4026227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D6B9F7-8DA6-492C-A061-E3D08ACA56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17" b="3"/>
          <a:stretch/>
        </p:blipFill>
        <p:spPr>
          <a:xfrm>
            <a:off x="3088199" y="-92100"/>
            <a:ext cx="2952751" cy="4049475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  <a:solidFill>
            <a:srgbClr val="FFFFFF">
              <a:shade val="85000"/>
            </a:srgbClr>
          </a:solidFill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1655B4F-4050-4B1F-82A8-180E74CF9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5" name="Freeform: Shape 20">
              <a:extLst>
                <a:ext uri="{FF2B5EF4-FFF2-40B4-BE49-F238E27FC236}">
                  <a16:creationId xmlns:a16="http://schemas.microsoft.com/office/drawing/2014/main" id="{2EA4C97B-84C4-4658-A6D6-600CB62B4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21">
              <a:extLst>
                <a:ext uri="{FF2B5EF4-FFF2-40B4-BE49-F238E27FC236}">
                  <a16:creationId xmlns:a16="http://schemas.microsoft.com/office/drawing/2014/main" id="{24FE591E-19B9-480D-9B26-EB96D70C2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7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174F-AE29-4B23-8B32-23EFA879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6"/>
            <a:ext cx="5692774" cy="10800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endParaRPr lang="cs-CZ" sz="24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8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F6ED4-BE5C-4ED0-AEFB-F9C67593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Proč vůbec dělat darovací smlouvu?</a:t>
            </a:r>
            <a:endParaRPr lang="cs-CZ" sz="54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6420C1-1F4A-454C-897F-CC2FF69D6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0" r="11709" b="-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DD18-FB05-421A-949C-F10E3D79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835649"/>
            <a:ext cx="6251110" cy="348386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cs-CZ"/>
              <a:t>Darovací smlouva řeší </a:t>
            </a:r>
            <a:r>
              <a:rPr lang="cs-CZ" b="1"/>
              <a:t>právní a daňové</a:t>
            </a:r>
            <a:r>
              <a:rPr lang="cs-CZ"/>
              <a:t> aspekty</a:t>
            </a:r>
            <a:r>
              <a:rPr lang="en-US"/>
              <a:t> před, při a především po darování</a:t>
            </a:r>
            <a:r>
              <a:rPr lang="cs-CZ"/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 </a:t>
            </a:r>
            <a:r>
              <a:rPr lang="cs-CZ"/>
              <a:t>jure </a:t>
            </a:r>
            <a:r>
              <a:rPr lang="cs-CZ" b="1"/>
              <a:t>chrání</a:t>
            </a:r>
            <a:r>
              <a:rPr lang="cs-CZ"/>
              <a:t> obdarovávaného do budoucna pro chvíle, kdy bude chtít crypto použít, či </a:t>
            </a:r>
            <a:r>
              <a:rPr lang="cs-CZ" b="1"/>
              <a:t>prodat v tradičním finančním</a:t>
            </a:r>
            <a:r>
              <a:rPr lang="cs-CZ"/>
              <a:t> systému.</a:t>
            </a:r>
          </a:p>
        </p:txBody>
      </p:sp>
    </p:spTree>
    <p:extLst>
      <p:ext uri="{BB962C8B-B14F-4D97-AF65-F5344CB8AC3E}">
        <p14:creationId xmlns:p14="http://schemas.microsoft.com/office/powerpoint/2010/main" val="217889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39AF4-BA59-42D5-A9D5-A0722FE1D2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4118-937A-44F9-AD74-4C6CE384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47" y="326798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>
                <a:latin typeface="+mj-lt"/>
                <a:ea typeface="+mj-ea"/>
                <a:cs typeface="+mj-cs"/>
              </a:rPr>
              <a:t>Problematický dar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B291AC-2A82-4C3E-B21B-3CD5DF778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552" y="3516447"/>
            <a:ext cx="2380368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10 ETH darováno v 2017H1 </a:t>
            </a:r>
          </a:p>
          <a:p>
            <a:pPr marL="0" indent="0">
              <a:buNone/>
            </a:pPr>
            <a:br>
              <a:rPr lang="en-US" sz="2400"/>
            </a:br>
            <a:r>
              <a:rPr lang="en-US" sz="2400"/>
              <a:t>(hodnota cca </a:t>
            </a:r>
            <a:br>
              <a:rPr lang="en-US" sz="2400"/>
            </a:br>
            <a:r>
              <a:rPr lang="en-US" sz="2400"/>
              <a:t>10 000 CZK)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406626-F95E-4FC6-8E30-755C2F36DD85}"/>
              </a:ext>
            </a:extLst>
          </p:cNvPr>
          <p:cNvSpPr txBox="1">
            <a:spLocks/>
          </p:cNvSpPr>
          <p:nvPr/>
        </p:nvSpPr>
        <p:spPr>
          <a:xfrm>
            <a:off x="9849425" y="210122"/>
            <a:ext cx="2894367" cy="195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Prodej 10 ETH </a:t>
            </a:r>
            <a:br>
              <a:rPr lang="en-US" sz="2400"/>
            </a:br>
            <a:r>
              <a:rPr lang="en-US" sz="2400"/>
              <a:t>v 2021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(hodnota cca </a:t>
            </a:r>
            <a:br>
              <a:rPr lang="en-US" sz="2400"/>
            </a:br>
            <a:r>
              <a:rPr lang="en-US" sz="2400"/>
              <a:t>800 000 CZK)</a:t>
            </a:r>
          </a:p>
        </p:txBody>
      </p:sp>
      <p:pic>
        <p:nvPicPr>
          <p:cNvPr id="5122" name="Picture 2" descr="Money laundering Free Icon">
            <a:extLst>
              <a:ext uri="{FF2B5EF4-FFF2-40B4-BE49-F238E27FC236}">
                <a16:creationId xmlns:a16="http://schemas.microsoft.com/office/drawing/2014/main" id="{1460896A-1061-4CCB-8C94-7BE4EF973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50" y="2211538"/>
            <a:ext cx="998547" cy="99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onthly expense planning. reminder for appointment. payment deadline, worker with timetable, organizer schedule. countdown to payday. vector isolated concept metaphor illustration. Free Vector">
            <a:extLst>
              <a:ext uri="{FF2B5EF4-FFF2-40B4-BE49-F238E27FC236}">
                <a16:creationId xmlns:a16="http://schemas.microsoft.com/office/drawing/2014/main" id="{B9815A33-2A67-47D0-B872-CFFA27B0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337" y="2043747"/>
            <a:ext cx="1272223" cy="127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6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64E1DC-51BA-4B14-9A23-073551BF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69" y="685800"/>
            <a:ext cx="2975535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 je důležité zvážit při darování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(příklady)</a:t>
            </a:r>
            <a:endParaRPr lang="cs-CZ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BDE26-785D-48D3-AAD0-D1088DD7D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0231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87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7EEC-1884-482B-BEF7-CE293F0A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14"/>
            <a:ext cx="10515600" cy="1325563"/>
          </a:xfrm>
        </p:spPr>
        <p:txBody>
          <a:bodyPr/>
          <a:lstStyle/>
          <a:p>
            <a:pPr algn="ctr"/>
            <a:r>
              <a:rPr lang="en-US"/>
              <a:t>Výstup projektu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37A9-41C9-4784-95F7-F9527218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22" y="4759942"/>
            <a:ext cx="3034911" cy="16193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Integrovatelný chatbot – průvodce</a:t>
            </a:r>
          </a:p>
          <a:p>
            <a:pPr marL="0" indent="0">
              <a:buNone/>
            </a:pPr>
            <a:r>
              <a:rPr lang="en-US"/>
              <a:t>+</a:t>
            </a:r>
          </a:p>
          <a:p>
            <a:pPr marL="0" indent="0">
              <a:buNone/>
            </a:pPr>
            <a:r>
              <a:rPr lang="en-US"/>
              <a:t>PDF generátor API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Dialog with chatbot. artificial intelligence reply to question. tech support, instant messaging, hotline operator. ai assistant. client bot consultant. vector isolated concept metaphor illustration. Free Vector">
            <a:extLst>
              <a:ext uri="{FF2B5EF4-FFF2-40B4-BE49-F238E27FC236}">
                <a16:creationId xmlns:a16="http://schemas.microsoft.com/office/drawing/2014/main" id="{0778762B-9A00-4079-9925-302499CFE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21" y="1129785"/>
            <a:ext cx="3250585" cy="325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5A1D28-92B5-443C-820F-795000D1FA69}"/>
              </a:ext>
            </a:extLst>
          </p:cNvPr>
          <p:cNvSpPr txBox="1">
            <a:spLocks/>
          </p:cNvSpPr>
          <p:nvPr/>
        </p:nvSpPr>
        <p:spPr>
          <a:xfrm>
            <a:off x="8449958" y="4759942"/>
            <a:ext cx="3698100" cy="1264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Ve výsledku vygeneruje odpovídající PDF smlouvu a  další dok. </a:t>
            </a:r>
          </a:p>
        </p:txBody>
      </p:sp>
      <p:pic>
        <p:nvPicPr>
          <p:cNvPr id="2052" name="Picture 4" descr="DeFi bot - demo - darovací smlouva">
            <a:extLst>
              <a:ext uri="{FF2B5EF4-FFF2-40B4-BE49-F238E27FC236}">
                <a16:creationId xmlns:a16="http://schemas.microsoft.com/office/drawing/2014/main" id="{4DC1155C-35CB-4037-8FD1-33C8911C6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093" y="1709699"/>
            <a:ext cx="2183513" cy="218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81AE0B-00D6-4EEA-81D3-2CE1F6AE7F6C}"/>
              </a:ext>
            </a:extLst>
          </p:cNvPr>
          <p:cNvSpPr txBox="1">
            <a:spLocks/>
          </p:cNvSpPr>
          <p:nvPr/>
        </p:nvSpPr>
        <p:spPr>
          <a:xfrm>
            <a:off x="4244931" y="4759942"/>
            <a:ext cx="3904432" cy="1442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Vysvětlí a pomůže s rozhodováním o důležitých parametrech darování krypta</a:t>
            </a:r>
          </a:p>
        </p:txBody>
      </p:sp>
      <p:pic>
        <p:nvPicPr>
          <p:cNvPr id="2054" name="Picture 6" descr=" Free Vector">
            <a:extLst>
              <a:ext uri="{FF2B5EF4-FFF2-40B4-BE49-F238E27FC236}">
                <a16:creationId xmlns:a16="http://schemas.microsoft.com/office/drawing/2014/main" id="{446FC77E-703D-4ED7-ADA9-6A1DAC0A8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33" y="1616942"/>
            <a:ext cx="3417134" cy="227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63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2D879-DC32-4D7D-8E67-9ECFB485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Pro koho to je?</a:t>
            </a:r>
            <a:endParaRPr lang="cs-CZ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6857-8F43-4B9B-A2AB-8FF89996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6"/>
            <a:ext cx="5254754" cy="35382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/>
              <a:t>Fyzickou osobu</a:t>
            </a:r>
          </a:p>
          <a:p>
            <a:pPr>
              <a:lnSpc>
                <a:spcPct val="200000"/>
              </a:lnSpc>
            </a:pPr>
            <a:r>
              <a:rPr lang="en-US" sz="3600"/>
              <a:t>CZ daňového residenta</a:t>
            </a:r>
          </a:p>
          <a:p>
            <a:pPr>
              <a:lnSpc>
                <a:spcPct val="200000"/>
              </a:lnSpc>
            </a:pPr>
            <a:r>
              <a:rPr lang="en-US" sz="3600"/>
              <a:t>Spadající pod CZ jurisdikci </a:t>
            </a:r>
            <a:endParaRPr lang="cs-CZ" sz="3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DBD72D-1486-4E28-8DD5-8ABB9495B54B}"/>
              </a:ext>
            </a:extLst>
          </p:cNvPr>
          <p:cNvSpPr txBox="1">
            <a:spLocks/>
          </p:cNvSpPr>
          <p:nvPr/>
        </p:nvSpPr>
        <p:spPr>
          <a:xfrm>
            <a:off x="480073" y="5302506"/>
            <a:ext cx="9174420" cy="1346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3600"/>
              <a:t>Projekty, co chtějí pomáhat těmto lidem</a:t>
            </a:r>
            <a:endParaRPr lang="cs-CZ" sz="3600"/>
          </a:p>
        </p:txBody>
      </p:sp>
    </p:spTree>
    <p:extLst>
      <p:ext uri="{BB962C8B-B14F-4D97-AF65-F5344CB8AC3E}">
        <p14:creationId xmlns:p14="http://schemas.microsoft.com/office/powerpoint/2010/main" val="284630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1700128-DD5F-4D2E-BEEA-8B5A18D86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20" y="0"/>
            <a:ext cx="343978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7BC9C-BE45-47BD-99C7-B192BE643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578" y="0"/>
            <a:ext cx="3432613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3BEF3EC-94D4-410E-A9F5-F0560224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93079" cy="1325563"/>
          </a:xfrm>
        </p:spPr>
        <p:txBody>
          <a:bodyPr/>
          <a:lstStyle/>
          <a:p>
            <a:r>
              <a:rPr lang="en-US"/>
              <a:t>Kde jsme</a:t>
            </a:r>
            <a:endParaRPr lang="cs-CZ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4AA899-7976-4B7D-BED0-EECBA13FA6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04234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Prototyp chatbota běží naživo.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Hlavně chybí:</a:t>
            </a:r>
          </a:p>
          <a:p>
            <a:pPr marL="0" indent="0">
              <a:buNone/>
            </a:pPr>
            <a:r>
              <a:rPr lang="en-US"/>
              <a:t> - workflow (parametry) a textové šablony </a:t>
            </a:r>
            <a:r>
              <a:rPr lang="en-US" b="1"/>
              <a:t>skonzultované s právníky a daňaři</a:t>
            </a:r>
          </a:p>
        </p:txBody>
      </p:sp>
    </p:spTree>
    <p:extLst>
      <p:ext uri="{BB962C8B-B14F-4D97-AF65-F5344CB8AC3E}">
        <p14:creationId xmlns:p14="http://schemas.microsoft.com/office/powerpoint/2010/main" val="3622489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CD7D-EB0D-4D79-ACC2-FC771994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00" y="365125"/>
            <a:ext cx="10746070" cy="1325563"/>
          </a:xfrm>
        </p:spPr>
        <p:txBody>
          <a:bodyPr/>
          <a:lstStyle/>
          <a:p>
            <a:r>
              <a:rPr lang="en-US"/>
              <a:t>Participace advokátních kanceláří na projektu?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D58B-20AC-446E-9866-3D965B60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419" y="2078067"/>
            <a:ext cx="7941162" cy="77733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trike="sngStrike"/>
              <a:t>Partnerství (pro bono) právní “sponsoring”  projektu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23A80B-9F6F-449E-9CBB-7B2B468C9D3F}"/>
              </a:ext>
            </a:extLst>
          </p:cNvPr>
          <p:cNvSpPr txBox="1">
            <a:spLocks/>
          </p:cNvSpPr>
          <p:nvPr/>
        </p:nvSpPr>
        <p:spPr>
          <a:xfrm>
            <a:off x="2125419" y="5344847"/>
            <a:ext cx="7941162" cy="77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=&gt; Nutné nakoupit jako právní zakázku</a:t>
            </a:r>
            <a:endParaRPr lang="cs-CZ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D511C2-B3E5-4932-9178-F01CBC593BFE}"/>
              </a:ext>
            </a:extLst>
          </p:cNvPr>
          <p:cNvSpPr txBox="1">
            <a:spLocks/>
          </p:cNvSpPr>
          <p:nvPr/>
        </p:nvSpPr>
        <p:spPr>
          <a:xfrm>
            <a:off x="2125419" y="3719872"/>
            <a:ext cx="7941162" cy="777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Pro ně </a:t>
            </a:r>
            <a:r>
              <a:rPr lang="cs-CZ"/>
              <a:t>potencion</a:t>
            </a:r>
            <a:r>
              <a:rPr lang="en-US"/>
              <a:t>á</a:t>
            </a:r>
            <a:r>
              <a:rPr lang="cs-CZ"/>
              <a:t>ln</a:t>
            </a:r>
            <a:r>
              <a:rPr lang="en-US"/>
              <a:t>í</a:t>
            </a:r>
            <a:r>
              <a:rPr lang="cs-CZ"/>
              <a:t> reputa</a:t>
            </a:r>
            <a:r>
              <a:rPr lang="en-US"/>
              <a:t>č</a:t>
            </a:r>
            <a:r>
              <a:rPr lang="cs-CZ"/>
              <a:t>n</a:t>
            </a:r>
            <a:r>
              <a:rPr lang="en-US"/>
              <a:t>í</a:t>
            </a:r>
            <a:r>
              <a:rPr lang="cs-CZ"/>
              <a:t> rizik</a:t>
            </a:r>
            <a:r>
              <a:rPr lang="en-US"/>
              <a:t>o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915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719</Words>
  <Application>Microsoft Office PowerPoint</Application>
  <PresentationFormat>Widescreen</PresentationFormat>
  <Paragraphs>100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Generátor darovacích smluv</vt:lpstr>
      <vt:lpstr>Příklad balíčku při darování krypta</vt:lpstr>
      <vt:lpstr>Proč vůbec dělat darovací smlouvu?</vt:lpstr>
      <vt:lpstr>Problematický dar</vt:lpstr>
      <vt:lpstr>Co je důležité zvážit při darování  (příklady)</vt:lpstr>
      <vt:lpstr>Výstup projektu</vt:lpstr>
      <vt:lpstr>Pro koho to je?</vt:lpstr>
      <vt:lpstr>Kde jsme</vt:lpstr>
      <vt:lpstr>Participace advokátních kanceláří na projektu?</vt:lpstr>
      <vt:lpstr>Co je potřeba na dotažení projektu a jak pomoci?</vt:lpstr>
      <vt:lpstr>Open points </vt:lpstr>
      <vt:lpstr>K vyzkoušení</vt:lpstr>
      <vt:lpstr>PowerPoint Presentation</vt:lpstr>
      <vt:lpstr>BACKUP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Generátor darovacích smluv</dc:title>
  <dc:creator>Radek Svarz</dc:creator>
  <cp:lastModifiedBy>Radek Svarz</cp:lastModifiedBy>
  <cp:revision>37</cp:revision>
  <dcterms:created xsi:type="dcterms:W3CDTF">2021-10-07T06:22:24Z</dcterms:created>
  <dcterms:modified xsi:type="dcterms:W3CDTF">2021-10-08T06:42:13Z</dcterms:modified>
</cp:coreProperties>
</file>