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e2ef7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e2ef7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e2ef7c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e2ef7c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e01f98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e01f98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e01f98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e01f98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e01f98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e01f98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1f5a100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1f5a100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1e01f989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1e01f989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e01f98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e01f98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e01f98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e01f98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e01f98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1e01f98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e01f98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e01f98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11101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4.pn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39250"/>
            <a:ext cx="688001" cy="6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99700" y="4037788"/>
            <a:ext cx="270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Petr Klein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Dart, Flutter, Angular, Vue.js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Full-stack (php, mysql, dev-ops, …)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Gwei.cz, Bordel PP, PWN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75" y="1114825"/>
            <a:ext cx="3625675" cy="168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075" y="1016700"/>
            <a:ext cx="2017224" cy="43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38" y="152400"/>
            <a:ext cx="6815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25" y="152400"/>
            <a:ext cx="51589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75" y="1151475"/>
            <a:ext cx="4547125" cy="2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0" y="1086950"/>
            <a:ext cx="2997100" cy="2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5" y="2140825"/>
            <a:ext cx="8103649" cy="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9243" l="0" r="0" t="9243"/>
          <a:stretch/>
        </p:blipFill>
        <p:spPr>
          <a:xfrm>
            <a:off x="520175" y="2117200"/>
            <a:ext cx="8103649" cy="5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288" y="4428450"/>
            <a:ext cx="4013424" cy="4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688" y="2005375"/>
            <a:ext cx="3276626" cy="1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938" y="3588500"/>
            <a:ext cx="2169099" cy="1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38" y="761675"/>
            <a:ext cx="3056975" cy="6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0696" y="605825"/>
            <a:ext cx="1979044" cy="11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38" y="296638"/>
            <a:ext cx="3943524" cy="45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125" y="152400"/>
            <a:ext cx="4537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