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6e2ef7c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6e2ef7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e2ef7c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e2ef7c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1e01f989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1e01f989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1e01f989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1e01f989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1e01f989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1e01f989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1f5a100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1f5a100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1e01f989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1e01f989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1e01f989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1e01f989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e01f989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e01f989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1e01f989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1e01f989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e01f989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e01f989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8.jpg"/><Relationship Id="rId5" Type="http://schemas.openxmlformats.org/officeDocument/2006/relationships/image" Target="../media/image14.png"/><Relationship Id="rId6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39250"/>
            <a:ext cx="688001" cy="6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99700" y="4037788"/>
            <a:ext cx="2709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Petr Klein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Dart, Flutter, Angular, Vue.js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Full-stack (php, mysql, dev-ops, …)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Gwei.cz, Bordel PP, PWN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175" y="1114825"/>
            <a:ext cx="3625675" cy="168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3075" y="1016700"/>
            <a:ext cx="2017224" cy="436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138" y="152400"/>
            <a:ext cx="68157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525" y="152400"/>
            <a:ext cx="515896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575" y="1151475"/>
            <a:ext cx="4547125" cy="28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900" y="1086950"/>
            <a:ext cx="2997100" cy="29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5" y="2140825"/>
            <a:ext cx="8103649" cy="5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9243" l="0" r="0" t="9243"/>
          <a:stretch/>
        </p:blipFill>
        <p:spPr>
          <a:xfrm>
            <a:off x="520175" y="2117200"/>
            <a:ext cx="8103649" cy="5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5288" y="4428450"/>
            <a:ext cx="4013424" cy="4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688" y="2005375"/>
            <a:ext cx="3276626" cy="11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938" y="3588500"/>
            <a:ext cx="2169099" cy="11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938" y="761675"/>
            <a:ext cx="3056975" cy="6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0696" y="605825"/>
            <a:ext cx="1979044" cy="11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238" y="296638"/>
            <a:ext cx="3943524" cy="455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125" y="152400"/>
            <a:ext cx="4537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125" y="152400"/>
            <a:ext cx="4537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125" y="152400"/>
            <a:ext cx="4537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125" y="152400"/>
            <a:ext cx="4537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