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f58366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f58366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1f58366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1f58366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1f58366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1f58366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1f58366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1f58366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1f58366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1f58366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f58366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1f58366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5 Oblastí, které kryptoměny změní (v dohledné době)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444250" y="167219"/>
            <a:ext cx="42555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Crowdfunding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708450" y="1922250"/>
            <a:ext cx="77271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2017 - ICO horečka (scam za scamem)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Spojení Crowdfundingu a hodnoty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Investiční prostředí je nepřátelské vůči malým investorům (silné regulace)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Kryptoměny usnadňují vstupy velkého počtu malých investorů (žádné účty, stačí peněženky)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Crowdfunding díky kryptu mění podoby (ICO, NFTs, Pozemky, crowdfunding hudby, umění a mnoho dalšího).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Hlavní benefit - Možnost zapojení široké skupiny investorů, odstraňování prostředníků a snížení nákladů.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444250" y="167219"/>
            <a:ext cx="42555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Umění a jeho distribuce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708450" y="1922250"/>
            <a:ext cx="77271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Problém se ziskem pro umělce - mnoho prostředníků, kteří si berou přehnané částky ( pro umělce z jejich děl zůstane mezi 12-20% zisku).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Blockchain jako univerzální monitoring autorských práv (snížení nákladů)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Blockchain jako distribuční platforma (snížení nákladů)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Blockchain jako účetní platforma (platba umělci , daní a v podstatě všech nákladů automatizována pomocí smart kontraktů)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Crowdfunding v umění (nová nabídka od Republiky)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Transfer moci od produkčních studií k samotným umělcům a jejich fanouškům.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Rozvoj digitálního umění.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2444250" y="167219"/>
            <a:ext cx="42555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Gaming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708450" y="1922250"/>
            <a:ext cx="77271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Gaming bude nejrozšířenější formou zábavy.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Fascinující projekty jako Axie, Sandbox či Iluvium. (Axie infinity na Filipínách a Sandbox svět)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Potenciál pro vytvoření virtuálního světa s funkční ekonomikou.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Free to play x Play to earn ( Potenciál pro rychlý přerod těchto modelů).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Živobytí ve virtuálním světě.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Potenciálně výbušné odvětví, které má šanci přitáhnout mnoho nových uživatelů kryptoměn.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2444250" y="167219"/>
            <a:ext cx="42555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Finančnictví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708450" y="1922250"/>
            <a:ext cx="77271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DeFi jako nejrozvinutější oblast kryptoměn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Mnoho funkčních projektů jako MakerDao, Aave, Compound, DyDx a mnoho dalších.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Cathie Wood (Ark Investments) a Matthew Sigel (VanEck digital assets) - Svět financí si začíná všímat Defi. Hlavním důvodem jsou vysoké výnosy.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DeFi odstraňuje prostředníky, potřebu důvěry a snižuje náklady.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Tajná zbraň DeFi - Snadné vzájemné integrace.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Transfer moci z úzké skupiny na skupinu širokou (poskytování likvidity, půjček, tisknutí Dai, pojištění NXM)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2444250" y="167219"/>
            <a:ext cx="42555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Obchod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708450" y="1922250"/>
            <a:ext cx="77271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Jednoduché peněženky, které může mít každý.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Integrace DeFi služeb přímo do peněženek.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Globální transfer hodnoty s minimem nákladů a silnými benefity.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Každý získává přístup na globální trh (obzvláště důležité pro země s bídnými vládami).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KILLER APP - Díky kombinaci SC platforem, peněženek a DeFi vznikne možnost platit čímkoliv a po celém světě s minimem nákladů.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KILLER APP part 2 - Každý příjemce platby dostane to, co sám uzná za vhodné.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Doslova vše se stane likvidním.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2444250" y="167219"/>
            <a:ext cx="42555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cs" sz="3300">
                <a:latin typeface="Nunito"/>
                <a:ea typeface="Nunito"/>
                <a:cs typeface="Nunito"/>
                <a:sym typeface="Nunito"/>
              </a:rPr>
              <a:t>Co nás čeká?</a:t>
            </a:r>
            <a:endParaRPr sz="5300"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708450" y="1922250"/>
            <a:ext cx="77271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Trable, trable a zase trable.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Jsme na počátku testování nového ekonomického paradigmatu, které obejme v podstatě všechny oblasti lidského jednání.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S tím se dozajisté budou pojit enormní problémy (rozbité virtuální ekonomiky, bubliny na uměleckých dílech, hacky DeFi, Volatilita a mnoho dalšího).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/>
              <a:t>Jsme v podstatě pokusné myši, které ovšem budou těžit z toho, že budou chápat , jak nový systém funguje, protože jsme byli u jeho růstu.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                                                    Hodně štěstí a hlavně bacha na páky!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