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thereum.org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638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ree (@treecz) - ETHBrno 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tree (@treecz) - ETHBrno 2021</a:t>
            </a:r>
          </a:p>
        </p:txBody>
      </p:sp>
      <p:sp>
        <p:nvSpPr>
          <p:cNvPr id="152" name="BohemianDAO Sess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BohemianDAO Session</a:t>
            </a:r>
          </a:p>
        </p:txBody>
      </p:sp>
      <p:sp>
        <p:nvSpPr>
          <p:cNvPr id="153" name="“Workshop”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3557"/>
                </a:solidFill>
              </a:defRPr>
            </a:lvl1pPr>
          </a:lstStyle>
          <a:p>
            <a:pPr/>
            <a:r>
              <a:t>“Workshop”</a:t>
            </a:r>
          </a:p>
        </p:txBody>
      </p:sp>
      <p:pic>
        <p:nvPicPr>
          <p:cNvPr id="154" name="logo-default.png" descr="logo-defaul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4940" y="1178271"/>
            <a:ext cx="5387987" cy="5387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ůběh “workshopu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3846"/>
                </a:solidFill>
              </a:defRPr>
            </a:lvl1pPr>
          </a:lstStyle>
          <a:p>
            <a:pPr/>
            <a:r>
              <a:t>Průběh “workshopu”</a:t>
            </a:r>
          </a:p>
        </p:txBody>
      </p:sp>
      <p:sp>
        <p:nvSpPr>
          <p:cNvPr id="157" name="Diskuze a otázky k přednášce…"/>
          <p:cNvSpPr txBox="1"/>
          <p:nvPr>
            <p:ph type="body" sz="half" idx="1"/>
          </p:nvPr>
        </p:nvSpPr>
        <p:spPr>
          <a:xfrm>
            <a:off x="1206500" y="6353116"/>
            <a:ext cx="21971000" cy="605521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Diskuze a otázky k přednášce</a:t>
            </a:r>
          </a:p>
          <a:p>
            <a:pPr>
              <a:defRPr b="1"/>
            </a:pPr>
            <a:r>
              <a:t>Aktuální projekty BohemianDAO</a:t>
            </a:r>
          </a:p>
          <a:p>
            <a:pPr lvl="1"/>
            <a:r>
              <a:t>Překlad </a:t>
            </a:r>
            <a:r>
              <a:rPr u="sng">
                <a:hlinkClick r:id="rId2" invalidUrl="" action="" tgtFrame="" tooltip="" history="1" highlightClick="0" endSnd="0"/>
              </a:rPr>
              <a:t>ethereum.org</a:t>
            </a:r>
            <a:r>
              <a:t> stránky do češtiny</a:t>
            </a:r>
          </a:p>
          <a:p>
            <a:pPr>
              <a:defRPr b="1"/>
            </a:pPr>
            <a:r>
              <a:t>Společný brainstorming</a:t>
            </a:r>
          </a:p>
          <a:p>
            <a:pPr lvl="1"/>
            <a:r>
              <a:t>Jak dále využít finanční prostředky k dosažení našich cílů?</a:t>
            </a:r>
          </a:p>
        </p:txBody>
      </p:sp>
      <p:sp>
        <p:nvSpPr>
          <p:cNvPr id="158" name="Událost navazuje na přednášku o BohemianDAO ve velkém sále"/>
          <p:cNvSpPr txBox="1"/>
          <p:nvPr/>
        </p:nvSpPr>
        <p:spPr>
          <a:xfrm>
            <a:off x="1237336" y="2931138"/>
            <a:ext cx="1736598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i="1" sz="4800">
                <a:solidFill>
                  <a:srgbClr val="000000"/>
                </a:solidFill>
              </a:defRPr>
            </a:lvl1pPr>
          </a:lstStyle>
          <a:p>
            <a:pPr/>
            <a:r>
              <a:t>Událost navazuje na přednášku o BohemianDAO ve velkém sále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638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ěkuji za účast!"/>
          <p:cNvSpPr txBox="1"/>
          <p:nvPr>
            <p:ph type="body" sz="half" idx="1"/>
          </p:nvPr>
        </p:nvSpPr>
        <p:spPr>
          <a:xfrm>
            <a:off x="1206500" y="3334771"/>
            <a:ext cx="21971000" cy="38743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Děkuji za účast!</a:t>
            </a:r>
          </a:p>
        </p:txBody>
      </p:sp>
      <p:sp>
        <p:nvSpPr>
          <p:cNvPr id="161" name="Užijte si panelové debaty a hlavně afterparty 🍺!"/>
          <p:cNvSpPr txBox="1"/>
          <p:nvPr/>
        </p:nvSpPr>
        <p:spPr>
          <a:xfrm>
            <a:off x="4943475" y="6772857"/>
            <a:ext cx="1449705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solidFill>
                  <a:srgbClr val="1C3557"/>
                </a:solidFill>
              </a:defRPr>
            </a:lvl1pPr>
          </a:lstStyle>
          <a:p>
            <a:pPr/>
            <a:r>
              <a:t>Užijte si panelové debaty a hlavně afterparty 🍺!</a:t>
            </a:r>
          </a:p>
        </p:txBody>
      </p:sp>
      <p:sp>
        <p:nvSpPr>
          <p:cNvPr id="162" name="tree (@treecz)"/>
          <p:cNvSpPr txBox="1"/>
          <p:nvPr/>
        </p:nvSpPr>
        <p:spPr>
          <a:xfrm>
            <a:off x="10223182" y="8269450"/>
            <a:ext cx="393763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1C3557"/>
                </a:solidFill>
              </a:defRPr>
            </a:lvl1pPr>
          </a:lstStyle>
          <a:p>
            <a:pPr/>
            <a:r>
              <a:t>tree (@treecz)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