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17" roundtripDataSignature="AMtx7mgxwu/7PE8x6WkDZ6uEV+In3AO5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GillSans-regular.fntdata"/><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2"/>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2850"/>
              <a:buFont typeface="Gill Sans"/>
              <a:buNone/>
              <a:defRPr sz="28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2021396" y="3264408"/>
            <a:ext cx="5101209" cy="92992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50"/>
              </a:spcBef>
              <a:spcAft>
                <a:spcPts val="0"/>
              </a:spcAft>
              <a:buSzPts val="1500"/>
              <a:buNone/>
              <a:defRPr sz="1500">
                <a:solidFill>
                  <a:srgbClr val="FEFEFE"/>
                </a:solidFill>
              </a:defRPr>
            </a:lvl1pPr>
            <a:lvl2pPr lvl="1" algn="ctr">
              <a:lnSpc>
                <a:spcPct val="100000"/>
              </a:lnSpc>
              <a:spcBef>
                <a:spcPts val="750"/>
              </a:spcBef>
              <a:spcAft>
                <a:spcPts val="0"/>
              </a:spcAft>
              <a:buSzPts val="1500"/>
              <a:buNone/>
              <a:defRPr sz="1500"/>
            </a:lvl2pPr>
            <a:lvl3pPr lvl="2" algn="ctr">
              <a:lnSpc>
                <a:spcPct val="100000"/>
              </a:lnSpc>
              <a:spcBef>
                <a:spcPts val="750"/>
              </a:spcBef>
              <a:spcAft>
                <a:spcPts val="0"/>
              </a:spcAft>
              <a:buSzPts val="1350"/>
              <a:buNone/>
              <a:defRPr sz="1350"/>
            </a:lvl3pPr>
            <a:lvl4pPr lvl="3" algn="ctr">
              <a:lnSpc>
                <a:spcPct val="100000"/>
              </a:lnSpc>
              <a:spcBef>
                <a:spcPts val="750"/>
              </a:spcBef>
              <a:spcAft>
                <a:spcPts val="0"/>
              </a:spcAft>
              <a:buSzPts val="1200"/>
              <a:buNone/>
              <a:defRPr sz="1200"/>
            </a:lvl4pPr>
            <a:lvl5pPr lvl="4" algn="ctr">
              <a:lnSpc>
                <a:spcPct val="100000"/>
              </a:lnSpc>
              <a:spcBef>
                <a:spcPts val="750"/>
              </a:spcBef>
              <a:spcAft>
                <a:spcPts val="0"/>
              </a:spcAft>
              <a:buSzPts val="1200"/>
              <a:buNone/>
              <a:defRPr sz="1200"/>
            </a:lvl5pPr>
            <a:lvl6pPr lvl="5" algn="ctr">
              <a:lnSpc>
                <a:spcPct val="100000"/>
              </a:lnSpc>
              <a:spcBef>
                <a:spcPts val="750"/>
              </a:spcBef>
              <a:spcAft>
                <a:spcPts val="0"/>
              </a:spcAft>
              <a:buSzPts val="1200"/>
              <a:buNone/>
              <a:defRPr sz="1200"/>
            </a:lvl6pPr>
            <a:lvl7pPr lvl="6" algn="ctr">
              <a:lnSpc>
                <a:spcPct val="100000"/>
              </a:lnSpc>
              <a:spcBef>
                <a:spcPts val="750"/>
              </a:spcBef>
              <a:spcAft>
                <a:spcPts val="0"/>
              </a:spcAft>
              <a:buSzPts val="1200"/>
              <a:buNone/>
              <a:defRPr sz="1200"/>
            </a:lvl7pPr>
            <a:lvl8pPr lvl="7" algn="ctr">
              <a:lnSpc>
                <a:spcPct val="100000"/>
              </a:lnSpc>
              <a:spcBef>
                <a:spcPts val="750"/>
              </a:spcBef>
              <a:spcAft>
                <a:spcPts val="0"/>
              </a:spcAft>
              <a:buSzPts val="1200"/>
              <a:buNone/>
              <a:defRPr sz="1200"/>
            </a:lvl8pPr>
            <a:lvl9pPr lvl="8" algn="ctr">
              <a:lnSpc>
                <a:spcPct val="100000"/>
              </a:lnSpc>
              <a:spcBef>
                <a:spcPts val="750"/>
              </a:spcBef>
              <a:spcAft>
                <a:spcPts val="0"/>
              </a:spcAft>
              <a:buSzPts val="1200"/>
              <a:buNone/>
              <a:defRPr sz="1200"/>
            </a:lvl9pPr>
          </a:lstStyle>
          <a:p/>
        </p:txBody>
      </p:sp>
      <p:sp>
        <p:nvSpPr>
          <p:cNvPr id="14" name="Google Shape;14;p12"/>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0"/>
          <p:cNvSpPr/>
          <p:nvPr/>
        </p:nvSpPr>
        <p:spPr>
          <a:xfrm>
            <a:off x="0" y="0"/>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0"/>
          <p:cNvSpPr txBox="1"/>
          <p:nvPr>
            <p:ph type="title"/>
          </p:nvPr>
        </p:nvSpPr>
        <p:spPr>
          <a:xfrm>
            <a:off x="603504" y="1682871"/>
            <a:ext cx="3364992" cy="85612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1650"/>
              <a:buFont typeface="Gill Sans"/>
              <a:buNone/>
              <a:defRPr sz="16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0"/>
          <p:cNvSpPr txBox="1"/>
          <p:nvPr>
            <p:ph idx="1" type="body"/>
          </p:nvPr>
        </p:nvSpPr>
        <p:spPr>
          <a:xfrm>
            <a:off x="5052060" y="603504"/>
            <a:ext cx="3611880" cy="3936492"/>
          </a:xfrm>
          <a:prstGeom prst="rect">
            <a:avLst/>
          </a:prstGeom>
          <a:noFill/>
          <a:ln>
            <a:noFill/>
          </a:ln>
        </p:spPr>
        <p:txBody>
          <a:bodyPr anchorCtr="0" anchor="t" bIns="45700" lIns="91425" spcFirstLastPara="1" rIns="91425" wrap="square" tIns="45700">
            <a:normAutofit/>
          </a:bodyPr>
          <a:lstStyle>
            <a:lvl1pPr indent="-319087" lvl="0" marL="457200" algn="l">
              <a:lnSpc>
                <a:spcPct val="100000"/>
              </a:lnSpc>
              <a:spcBef>
                <a:spcPts val="750"/>
              </a:spcBef>
              <a:spcAft>
                <a:spcPts val="0"/>
              </a:spcAft>
              <a:buSzPts val="1425"/>
              <a:buChar char="•"/>
              <a:defRPr sz="1425">
                <a:solidFill>
                  <a:schemeClr val="dk1"/>
                </a:solidFill>
              </a:defRPr>
            </a:lvl1pPr>
            <a:lvl2pPr indent="-304800" lvl="1" marL="914400" algn="l">
              <a:lnSpc>
                <a:spcPct val="100000"/>
              </a:lnSpc>
              <a:spcBef>
                <a:spcPts val="750"/>
              </a:spcBef>
              <a:spcAft>
                <a:spcPts val="0"/>
              </a:spcAft>
              <a:buSzPts val="1200"/>
              <a:buChar char="•"/>
              <a:defRPr sz="1200">
                <a:solidFill>
                  <a:schemeClr val="dk1"/>
                </a:solidFill>
              </a:defRPr>
            </a:lvl2pPr>
            <a:lvl3pPr indent="-304800" lvl="2" marL="1371600" algn="l">
              <a:lnSpc>
                <a:spcPct val="100000"/>
              </a:lnSpc>
              <a:spcBef>
                <a:spcPts val="750"/>
              </a:spcBef>
              <a:spcAft>
                <a:spcPts val="0"/>
              </a:spcAft>
              <a:buSzPts val="1200"/>
              <a:buChar char="•"/>
              <a:defRPr sz="1200">
                <a:solidFill>
                  <a:schemeClr val="dk1"/>
                </a:solidFill>
              </a:defRPr>
            </a:lvl3pPr>
            <a:lvl4pPr indent="-304800" lvl="3" marL="1828800" algn="l">
              <a:lnSpc>
                <a:spcPct val="100000"/>
              </a:lnSpc>
              <a:spcBef>
                <a:spcPts val="750"/>
              </a:spcBef>
              <a:spcAft>
                <a:spcPts val="0"/>
              </a:spcAft>
              <a:buSzPts val="1200"/>
              <a:buChar char="•"/>
              <a:defRPr sz="1200">
                <a:solidFill>
                  <a:schemeClr val="dk1"/>
                </a:solidFill>
              </a:defRPr>
            </a:lvl4pPr>
            <a:lvl5pPr indent="-304800" lvl="4" marL="2286000" algn="l">
              <a:lnSpc>
                <a:spcPct val="100000"/>
              </a:lnSpc>
              <a:spcBef>
                <a:spcPts val="750"/>
              </a:spcBef>
              <a:spcAft>
                <a:spcPts val="0"/>
              </a:spcAft>
              <a:buSzPts val="1200"/>
              <a:buChar char="•"/>
              <a:defRPr sz="1200">
                <a:solidFill>
                  <a:schemeClr val="dk1"/>
                </a:solidFill>
              </a:defRPr>
            </a:lvl5pPr>
            <a:lvl6pPr indent="-304800" lvl="5" marL="2743200" algn="l">
              <a:lnSpc>
                <a:spcPct val="100000"/>
              </a:lnSpc>
              <a:spcBef>
                <a:spcPts val="750"/>
              </a:spcBef>
              <a:spcAft>
                <a:spcPts val="0"/>
              </a:spcAft>
              <a:buSzPts val="1200"/>
              <a:buChar char="•"/>
              <a:defRPr sz="1200"/>
            </a:lvl6pPr>
            <a:lvl7pPr indent="-304800" lvl="6" marL="3200400" algn="l">
              <a:lnSpc>
                <a:spcPct val="100000"/>
              </a:lnSpc>
              <a:spcBef>
                <a:spcPts val="750"/>
              </a:spcBef>
              <a:spcAft>
                <a:spcPts val="0"/>
              </a:spcAft>
              <a:buSzPts val="1200"/>
              <a:buChar char="•"/>
              <a:defRPr sz="1200"/>
            </a:lvl7pPr>
            <a:lvl8pPr indent="-304800" lvl="7" marL="3657600" algn="l">
              <a:lnSpc>
                <a:spcPct val="100000"/>
              </a:lnSpc>
              <a:spcBef>
                <a:spcPts val="750"/>
              </a:spcBef>
              <a:spcAft>
                <a:spcPts val="0"/>
              </a:spcAft>
              <a:buSzPts val="1200"/>
              <a:buChar char="•"/>
              <a:defRPr sz="1200"/>
            </a:lvl8pPr>
            <a:lvl9pPr indent="-304800" lvl="8" marL="4114800" algn="l">
              <a:lnSpc>
                <a:spcPct val="100000"/>
              </a:lnSpc>
              <a:spcBef>
                <a:spcPts val="750"/>
              </a:spcBef>
              <a:spcAft>
                <a:spcPts val="0"/>
              </a:spcAft>
              <a:buSzPts val="1200"/>
              <a:buChar char="•"/>
              <a:defRPr sz="1200"/>
            </a:lvl9pPr>
          </a:lstStyle>
          <a:p/>
        </p:txBody>
      </p:sp>
      <p:sp>
        <p:nvSpPr>
          <p:cNvPr id="74" name="Google Shape;74;p20"/>
          <p:cNvSpPr txBox="1"/>
          <p:nvPr>
            <p:ph idx="2" type="body"/>
          </p:nvPr>
        </p:nvSpPr>
        <p:spPr>
          <a:xfrm>
            <a:off x="836676" y="2662439"/>
            <a:ext cx="2846070" cy="164552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750"/>
              </a:spcBef>
              <a:spcAft>
                <a:spcPts val="0"/>
              </a:spcAft>
              <a:buSzPts val="1125"/>
              <a:buNone/>
              <a:defRPr sz="1125">
                <a:solidFill>
                  <a:srgbClr val="FFFFFF"/>
                </a:solidFill>
              </a:defRPr>
            </a:lvl1pPr>
            <a:lvl2pPr indent="-228600" lvl="1" marL="914400" algn="l">
              <a:lnSpc>
                <a:spcPct val="100000"/>
              </a:lnSpc>
              <a:spcBef>
                <a:spcPts val="750"/>
              </a:spcBef>
              <a:spcAft>
                <a:spcPts val="0"/>
              </a:spcAft>
              <a:buSzPts val="1050"/>
              <a:buNone/>
              <a:defRPr sz="1050"/>
            </a:lvl2pPr>
            <a:lvl3pPr indent="-228600" lvl="2" marL="1371600" algn="l">
              <a:lnSpc>
                <a:spcPct val="100000"/>
              </a:lnSpc>
              <a:spcBef>
                <a:spcPts val="750"/>
              </a:spcBef>
              <a:spcAft>
                <a:spcPts val="0"/>
              </a:spcAft>
              <a:buSzPts val="900"/>
              <a:buNone/>
              <a:defRPr sz="900"/>
            </a:lvl3pPr>
            <a:lvl4pPr indent="-228600" lvl="3" marL="1828800" algn="l">
              <a:lnSpc>
                <a:spcPct val="100000"/>
              </a:lnSpc>
              <a:spcBef>
                <a:spcPts val="750"/>
              </a:spcBef>
              <a:spcAft>
                <a:spcPts val="0"/>
              </a:spcAft>
              <a:buSzPts val="750"/>
              <a:buNone/>
              <a:defRPr sz="750"/>
            </a:lvl4pPr>
            <a:lvl5pPr indent="-228600" lvl="4" marL="2286000" algn="l">
              <a:lnSpc>
                <a:spcPct val="100000"/>
              </a:lnSpc>
              <a:spcBef>
                <a:spcPts val="750"/>
              </a:spcBef>
              <a:spcAft>
                <a:spcPts val="0"/>
              </a:spcAft>
              <a:buSzPts val="750"/>
              <a:buNone/>
              <a:defRPr sz="750"/>
            </a:lvl5pPr>
            <a:lvl6pPr indent="-228600" lvl="5" marL="2743200" algn="l">
              <a:lnSpc>
                <a:spcPct val="100000"/>
              </a:lnSpc>
              <a:spcBef>
                <a:spcPts val="750"/>
              </a:spcBef>
              <a:spcAft>
                <a:spcPts val="0"/>
              </a:spcAft>
              <a:buSzPts val="750"/>
              <a:buNone/>
              <a:defRPr sz="750"/>
            </a:lvl6pPr>
            <a:lvl7pPr indent="-228600" lvl="6" marL="3200400" algn="l">
              <a:lnSpc>
                <a:spcPct val="100000"/>
              </a:lnSpc>
              <a:spcBef>
                <a:spcPts val="750"/>
              </a:spcBef>
              <a:spcAft>
                <a:spcPts val="0"/>
              </a:spcAft>
              <a:buSzPts val="750"/>
              <a:buNone/>
              <a:defRPr sz="750"/>
            </a:lvl7pPr>
            <a:lvl8pPr indent="-228600" lvl="7" marL="3657600" algn="l">
              <a:lnSpc>
                <a:spcPct val="100000"/>
              </a:lnSpc>
              <a:spcBef>
                <a:spcPts val="750"/>
              </a:spcBef>
              <a:spcAft>
                <a:spcPts val="0"/>
              </a:spcAft>
              <a:buSzPts val="750"/>
              <a:buNone/>
              <a:defRPr sz="750"/>
            </a:lvl8pPr>
            <a:lvl9pPr indent="-228600" lvl="8" marL="4114800" algn="l">
              <a:lnSpc>
                <a:spcPct val="100000"/>
              </a:lnSpc>
              <a:spcBef>
                <a:spcPts val="750"/>
              </a:spcBef>
              <a:spcAft>
                <a:spcPts val="0"/>
              </a:spcAft>
              <a:buSzPts val="750"/>
              <a:buNone/>
              <a:defRPr sz="750"/>
            </a:lvl9pPr>
          </a:lstStyle>
          <a:p/>
        </p:txBody>
      </p:sp>
      <p:sp>
        <p:nvSpPr>
          <p:cNvPr id="75" name="Google Shape;75;p20"/>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603504" y="4677156"/>
            <a:ext cx="3843598"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1"/>
          <p:cNvSpPr/>
          <p:nvPr/>
        </p:nvSpPr>
        <p:spPr>
          <a:xfrm>
            <a:off x="1" y="0"/>
            <a:ext cx="4571999"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1"/>
          <p:cNvSpPr txBox="1"/>
          <p:nvPr>
            <p:ph type="title"/>
          </p:nvPr>
        </p:nvSpPr>
        <p:spPr>
          <a:xfrm>
            <a:off x="606392" y="1682871"/>
            <a:ext cx="3371249" cy="85098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1650"/>
              <a:buFont typeface="Gill Sans"/>
              <a:buNone/>
              <a:defRPr sz="16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p:nvPr>
            <p:ph idx="2" type="pic"/>
          </p:nvPr>
        </p:nvSpPr>
        <p:spPr>
          <a:xfrm>
            <a:off x="4572000" y="0"/>
            <a:ext cx="4576573" cy="5143500"/>
          </a:xfrm>
          <a:prstGeom prst="rect">
            <a:avLst/>
          </a:prstGeom>
          <a:solidFill>
            <a:srgbClr val="BFBFBF"/>
          </a:solidFill>
          <a:ln>
            <a:noFill/>
          </a:ln>
        </p:spPr>
      </p:sp>
      <p:sp>
        <p:nvSpPr>
          <p:cNvPr id="82" name="Google Shape;82;p21"/>
          <p:cNvSpPr txBox="1"/>
          <p:nvPr>
            <p:ph idx="1" type="body"/>
          </p:nvPr>
        </p:nvSpPr>
        <p:spPr>
          <a:xfrm>
            <a:off x="836676" y="2662439"/>
            <a:ext cx="2846070" cy="1645528"/>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750"/>
              </a:spcBef>
              <a:spcAft>
                <a:spcPts val="0"/>
              </a:spcAft>
              <a:buSzPts val="1125"/>
              <a:buNone/>
              <a:defRPr sz="1125">
                <a:solidFill>
                  <a:srgbClr val="FFFFFF"/>
                </a:solidFill>
              </a:defRPr>
            </a:lvl1pPr>
            <a:lvl2pPr indent="-228600" lvl="1" marL="914400" algn="l">
              <a:lnSpc>
                <a:spcPct val="100000"/>
              </a:lnSpc>
              <a:spcBef>
                <a:spcPts val="750"/>
              </a:spcBef>
              <a:spcAft>
                <a:spcPts val="0"/>
              </a:spcAft>
              <a:buSzPts val="1050"/>
              <a:buNone/>
              <a:defRPr sz="1050"/>
            </a:lvl2pPr>
            <a:lvl3pPr indent="-228600" lvl="2" marL="1371600" algn="l">
              <a:lnSpc>
                <a:spcPct val="100000"/>
              </a:lnSpc>
              <a:spcBef>
                <a:spcPts val="750"/>
              </a:spcBef>
              <a:spcAft>
                <a:spcPts val="0"/>
              </a:spcAft>
              <a:buSzPts val="900"/>
              <a:buNone/>
              <a:defRPr sz="900"/>
            </a:lvl3pPr>
            <a:lvl4pPr indent="-228600" lvl="3" marL="1828800" algn="l">
              <a:lnSpc>
                <a:spcPct val="100000"/>
              </a:lnSpc>
              <a:spcBef>
                <a:spcPts val="750"/>
              </a:spcBef>
              <a:spcAft>
                <a:spcPts val="0"/>
              </a:spcAft>
              <a:buSzPts val="750"/>
              <a:buNone/>
              <a:defRPr sz="750"/>
            </a:lvl4pPr>
            <a:lvl5pPr indent="-228600" lvl="4" marL="2286000" algn="l">
              <a:lnSpc>
                <a:spcPct val="100000"/>
              </a:lnSpc>
              <a:spcBef>
                <a:spcPts val="750"/>
              </a:spcBef>
              <a:spcAft>
                <a:spcPts val="0"/>
              </a:spcAft>
              <a:buSzPts val="750"/>
              <a:buNone/>
              <a:defRPr sz="750"/>
            </a:lvl5pPr>
            <a:lvl6pPr indent="-228600" lvl="5" marL="2743200" algn="l">
              <a:lnSpc>
                <a:spcPct val="100000"/>
              </a:lnSpc>
              <a:spcBef>
                <a:spcPts val="750"/>
              </a:spcBef>
              <a:spcAft>
                <a:spcPts val="0"/>
              </a:spcAft>
              <a:buSzPts val="750"/>
              <a:buNone/>
              <a:defRPr sz="750"/>
            </a:lvl6pPr>
            <a:lvl7pPr indent="-228600" lvl="6" marL="3200400" algn="l">
              <a:lnSpc>
                <a:spcPct val="100000"/>
              </a:lnSpc>
              <a:spcBef>
                <a:spcPts val="750"/>
              </a:spcBef>
              <a:spcAft>
                <a:spcPts val="0"/>
              </a:spcAft>
              <a:buSzPts val="750"/>
              <a:buNone/>
              <a:defRPr sz="750"/>
            </a:lvl7pPr>
            <a:lvl8pPr indent="-228600" lvl="7" marL="3657600" algn="l">
              <a:lnSpc>
                <a:spcPct val="100000"/>
              </a:lnSpc>
              <a:spcBef>
                <a:spcPts val="750"/>
              </a:spcBef>
              <a:spcAft>
                <a:spcPts val="0"/>
              </a:spcAft>
              <a:buSzPts val="750"/>
              <a:buNone/>
              <a:defRPr sz="750"/>
            </a:lvl8pPr>
            <a:lvl9pPr indent="-228600" lvl="8" marL="4114800" algn="l">
              <a:lnSpc>
                <a:spcPct val="100000"/>
              </a:lnSpc>
              <a:spcBef>
                <a:spcPts val="750"/>
              </a:spcBef>
              <a:spcAft>
                <a:spcPts val="0"/>
              </a:spcAft>
              <a:buSzPts val="750"/>
              <a:buNone/>
              <a:defRPr sz="750"/>
            </a:lvl9pPr>
          </a:lstStyle>
          <a:p/>
        </p:txBody>
      </p:sp>
      <p:sp>
        <p:nvSpPr>
          <p:cNvPr id="83" name="Google Shape;83;p21"/>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603504" y="4677156"/>
            <a:ext cx="3843598"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2"/>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2"/>
          <p:cNvSpPr txBox="1"/>
          <p:nvPr>
            <p:ph idx="1" type="body"/>
          </p:nvPr>
        </p:nvSpPr>
        <p:spPr>
          <a:xfrm rot="5400000">
            <a:off x="3408757" y="243130"/>
            <a:ext cx="2326487" cy="57972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89" name="Google Shape;89;p22"/>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23"/>
          <p:cNvSpPr txBox="1"/>
          <p:nvPr>
            <p:ph type="title"/>
          </p:nvPr>
        </p:nvSpPr>
        <p:spPr>
          <a:xfrm rot="5400000">
            <a:off x="5108007" y="2084772"/>
            <a:ext cx="3737610" cy="973956"/>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3"/>
          <p:cNvSpPr txBox="1"/>
          <p:nvPr>
            <p:ph idx="1" type="body"/>
          </p:nvPr>
        </p:nvSpPr>
        <p:spPr>
          <a:xfrm rot="5400000">
            <a:off x="2128981" y="247317"/>
            <a:ext cx="3737610" cy="464886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95" name="Google Shape;95;p23"/>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13"/>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lvl1pPr lvl="0" algn="ctr">
              <a:lnSpc>
                <a:spcPct val="90000"/>
              </a:lnSpc>
              <a:spcBef>
                <a:spcPts val="0"/>
              </a:spcBef>
              <a:spcAft>
                <a:spcPts val="0"/>
              </a:spcAft>
              <a:buClr>
                <a:srgbClr val="262626"/>
              </a:buClr>
              <a:buSzPts val="2800"/>
              <a:buFont typeface="Gill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6" name="Google Shape;26;p13"/>
          <p:cNvSpPr txBox="1"/>
          <p:nvPr>
            <p:ph idx="12" type="sldNum"/>
          </p:nvPr>
        </p:nvSpPr>
        <p:spPr>
          <a:xfrm>
            <a:off x="8472458" y="4663217"/>
            <a:ext cx="548700" cy="393600"/>
          </a:xfrm>
          <a:prstGeom prst="rect">
            <a:avLst/>
          </a:prstGeom>
          <a:solidFill>
            <a:srgbClr val="1D1D1D">
              <a:alpha val="69803"/>
            </a:srgbClr>
          </a:solid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7" name="Shape 27"/>
        <p:cNvGrpSpPr/>
        <p:nvPr/>
      </p:nvGrpSpPr>
      <p:grpSpPr>
        <a:xfrm>
          <a:off x="0" y="0"/>
          <a:ext cx="0" cy="0"/>
          <a:chOff x="0" y="0"/>
          <a:chExt cx="0" cy="0"/>
        </a:xfrm>
      </p:grpSpPr>
      <p:sp>
        <p:nvSpPr>
          <p:cNvPr id="28" name="Google Shape;28;p11"/>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2850"/>
              <a:buFont typeface="Gill Sans"/>
              <a:buNone/>
              <a:defRPr sz="28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subTitle"/>
          </p:nvPr>
        </p:nvSpPr>
        <p:spPr>
          <a:xfrm>
            <a:off x="2021396" y="3264408"/>
            <a:ext cx="5101209" cy="92992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50"/>
              </a:spcBef>
              <a:spcAft>
                <a:spcPts val="0"/>
              </a:spcAft>
              <a:buSzPts val="1500"/>
              <a:buNone/>
              <a:defRPr sz="1500">
                <a:solidFill>
                  <a:srgbClr val="FEFEFE"/>
                </a:solidFill>
              </a:defRPr>
            </a:lvl1pPr>
            <a:lvl2pPr lvl="1" algn="ctr">
              <a:lnSpc>
                <a:spcPct val="100000"/>
              </a:lnSpc>
              <a:spcBef>
                <a:spcPts val="750"/>
              </a:spcBef>
              <a:spcAft>
                <a:spcPts val="0"/>
              </a:spcAft>
              <a:buSzPts val="1500"/>
              <a:buNone/>
              <a:defRPr sz="1500"/>
            </a:lvl2pPr>
            <a:lvl3pPr lvl="2" algn="ctr">
              <a:lnSpc>
                <a:spcPct val="100000"/>
              </a:lnSpc>
              <a:spcBef>
                <a:spcPts val="750"/>
              </a:spcBef>
              <a:spcAft>
                <a:spcPts val="0"/>
              </a:spcAft>
              <a:buSzPts val="1350"/>
              <a:buNone/>
              <a:defRPr sz="1350"/>
            </a:lvl3pPr>
            <a:lvl4pPr lvl="3" algn="ctr">
              <a:lnSpc>
                <a:spcPct val="100000"/>
              </a:lnSpc>
              <a:spcBef>
                <a:spcPts val="750"/>
              </a:spcBef>
              <a:spcAft>
                <a:spcPts val="0"/>
              </a:spcAft>
              <a:buSzPts val="1200"/>
              <a:buNone/>
              <a:defRPr sz="1200"/>
            </a:lvl4pPr>
            <a:lvl5pPr lvl="4" algn="ctr">
              <a:lnSpc>
                <a:spcPct val="100000"/>
              </a:lnSpc>
              <a:spcBef>
                <a:spcPts val="750"/>
              </a:spcBef>
              <a:spcAft>
                <a:spcPts val="0"/>
              </a:spcAft>
              <a:buSzPts val="1200"/>
              <a:buNone/>
              <a:defRPr sz="1200"/>
            </a:lvl5pPr>
            <a:lvl6pPr lvl="5" algn="ctr">
              <a:lnSpc>
                <a:spcPct val="100000"/>
              </a:lnSpc>
              <a:spcBef>
                <a:spcPts val="750"/>
              </a:spcBef>
              <a:spcAft>
                <a:spcPts val="0"/>
              </a:spcAft>
              <a:buSzPts val="1200"/>
              <a:buNone/>
              <a:defRPr sz="1200"/>
            </a:lvl6pPr>
            <a:lvl7pPr lvl="6" algn="ctr">
              <a:lnSpc>
                <a:spcPct val="100000"/>
              </a:lnSpc>
              <a:spcBef>
                <a:spcPts val="750"/>
              </a:spcBef>
              <a:spcAft>
                <a:spcPts val="0"/>
              </a:spcAft>
              <a:buSzPts val="1200"/>
              <a:buNone/>
              <a:defRPr sz="1200"/>
            </a:lvl7pPr>
            <a:lvl8pPr lvl="7" algn="ctr">
              <a:lnSpc>
                <a:spcPct val="100000"/>
              </a:lnSpc>
              <a:spcBef>
                <a:spcPts val="750"/>
              </a:spcBef>
              <a:spcAft>
                <a:spcPts val="0"/>
              </a:spcAft>
              <a:buSzPts val="1200"/>
              <a:buNone/>
              <a:defRPr sz="1200"/>
            </a:lvl8pPr>
            <a:lvl9pPr lvl="8" algn="ctr">
              <a:lnSpc>
                <a:spcPct val="100000"/>
              </a:lnSpc>
              <a:spcBef>
                <a:spcPts val="750"/>
              </a:spcBef>
              <a:spcAft>
                <a:spcPts val="0"/>
              </a:spcAft>
              <a:buSzPts val="1200"/>
              <a:buNone/>
              <a:defRPr sz="1200"/>
            </a:lvl9pPr>
          </a:lstStyle>
          <a:p/>
        </p:txBody>
      </p:sp>
      <p:sp>
        <p:nvSpPr>
          <p:cNvPr id="30" name="Google Shape;30;p11"/>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4"/>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1673352" y="1978534"/>
            <a:ext cx="5797296" cy="23264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36" name="Google Shape;36;p14"/>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9" name="Shape 39"/>
        <p:cNvGrpSpPr/>
        <p:nvPr/>
      </p:nvGrpSpPr>
      <p:grpSpPr>
        <a:xfrm>
          <a:off x="0" y="0"/>
          <a:ext cx="0" cy="0"/>
          <a:chOff x="0" y="0"/>
          <a:chExt cx="0" cy="0"/>
        </a:xfrm>
      </p:grpSpPr>
      <p:sp>
        <p:nvSpPr>
          <p:cNvPr id="40" name="Google Shape;40;p15"/>
          <p:cNvSpPr txBox="1"/>
          <p:nvPr>
            <p:ph type="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2850"/>
              <a:buFont typeface="Gill Sans"/>
              <a:buNone/>
              <a:defRPr sz="28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5"/>
          <p:cNvSpPr txBox="1"/>
          <p:nvPr>
            <p:ph idx="1" type="body"/>
          </p:nvPr>
        </p:nvSpPr>
        <p:spPr>
          <a:xfrm>
            <a:off x="2021396" y="3264349"/>
            <a:ext cx="5101209" cy="94881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750"/>
              </a:spcBef>
              <a:spcAft>
                <a:spcPts val="0"/>
              </a:spcAft>
              <a:buSzPts val="1500"/>
              <a:buNone/>
              <a:defRPr sz="1500">
                <a:solidFill>
                  <a:schemeClr val="lt1"/>
                </a:solidFill>
              </a:defRPr>
            </a:lvl1pPr>
            <a:lvl2pPr indent="-228600" lvl="1" marL="914400" algn="l">
              <a:lnSpc>
                <a:spcPct val="100000"/>
              </a:lnSpc>
              <a:spcBef>
                <a:spcPts val="750"/>
              </a:spcBef>
              <a:spcAft>
                <a:spcPts val="0"/>
              </a:spcAft>
              <a:buSzPts val="1500"/>
              <a:buNone/>
              <a:defRPr sz="1500">
                <a:solidFill>
                  <a:schemeClr val="lt1"/>
                </a:solidFill>
              </a:defRPr>
            </a:lvl2pPr>
            <a:lvl3pPr indent="-228600" lvl="2" marL="1371600" algn="l">
              <a:lnSpc>
                <a:spcPct val="100000"/>
              </a:lnSpc>
              <a:spcBef>
                <a:spcPts val="750"/>
              </a:spcBef>
              <a:spcAft>
                <a:spcPts val="0"/>
              </a:spcAft>
              <a:buSzPts val="1350"/>
              <a:buNone/>
              <a:defRPr sz="1350">
                <a:solidFill>
                  <a:schemeClr val="lt1"/>
                </a:solidFill>
              </a:defRPr>
            </a:lvl3pPr>
            <a:lvl4pPr indent="-228600" lvl="3" marL="1828800" algn="l">
              <a:lnSpc>
                <a:spcPct val="100000"/>
              </a:lnSpc>
              <a:spcBef>
                <a:spcPts val="750"/>
              </a:spcBef>
              <a:spcAft>
                <a:spcPts val="0"/>
              </a:spcAft>
              <a:buSzPts val="1200"/>
              <a:buNone/>
              <a:defRPr sz="1200">
                <a:solidFill>
                  <a:schemeClr val="lt1"/>
                </a:solidFill>
              </a:defRPr>
            </a:lvl4pPr>
            <a:lvl5pPr indent="-228600" lvl="4" marL="2286000" algn="l">
              <a:lnSpc>
                <a:spcPct val="100000"/>
              </a:lnSpc>
              <a:spcBef>
                <a:spcPts val="750"/>
              </a:spcBef>
              <a:spcAft>
                <a:spcPts val="0"/>
              </a:spcAft>
              <a:buSzPts val="1200"/>
              <a:buNone/>
              <a:defRPr sz="1200">
                <a:solidFill>
                  <a:schemeClr val="lt1"/>
                </a:solidFill>
              </a:defRPr>
            </a:lvl5pPr>
            <a:lvl6pPr indent="-228600" lvl="5" marL="2743200" algn="l">
              <a:lnSpc>
                <a:spcPct val="100000"/>
              </a:lnSpc>
              <a:spcBef>
                <a:spcPts val="750"/>
              </a:spcBef>
              <a:spcAft>
                <a:spcPts val="0"/>
              </a:spcAft>
              <a:buSzPts val="1200"/>
              <a:buNone/>
              <a:defRPr sz="1200">
                <a:solidFill>
                  <a:schemeClr val="lt1"/>
                </a:solidFill>
              </a:defRPr>
            </a:lvl6pPr>
            <a:lvl7pPr indent="-228600" lvl="6" marL="3200400" algn="l">
              <a:lnSpc>
                <a:spcPct val="100000"/>
              </a:lnSpc>
              <a:spcBef>
                <a:spcPts val="750"/>
              </a:spcBef>
              <a:spcAft>
                <a:spcPts val="0"/>
              </a:spcAft>
              <a:buSzPts val="1200"/>
              <a:buNone/>
              <a:defRPr sz="1200">
                <a:solidFill>
                  <a:schemeClr val="lt1"/>
                </a:solidFill>
              </a:defRPr>
            </a:lvl7pPr>
            <a:lvl8pPr indent="-228600" lvl="7" marL="3657600" algn="l">
              <a:lnSpc>
                <a:spcPct val="100000"/>
              </a:lnSpc>
              <a:spcBef>
                <a:spcPts val="750"/>
              </a:spcBef>
              <a:spcAft>
                <a:spcPts val="0"/>
              </a:spcAft>
              <a:buSzPts val="1200"/>
              <a:buNone/>
              <a:defRPr sz="1200">
                <a:solidFill>
                  <a:schemeClr val="lt1"/>
                </a:solidFill>
              </a:defRPr>
            </a:lvl8pPr>
            <a:lvl9pPr indent="-228600" lvl="8" marL="4114800" algn="l">
              <a:lnSpc>
                <a:spcPct val="100000"/>
              </a:lnSpc>
              <a:spcBef>
                <a:spcPts val="750"/>
              </a:spcBef>
              <a:spcAft>
                <a:spcPts val="0"/>
              </a:spcAft>
              <a:buSzPts val="1200"/>
              <a:buNone/>
              <a:defRPr sz="1200">
                <a:solidFill>
                  <a:schemeClr val="lt1"/>
                </a:solidFill>
              </a:defRPr>
            </a:lvl9pPr>
          </a:lstStyle>
          <a:p/>
        </p:txBody>
      </p:sp>
      <p:sp>
        <p:nvSpPr>
          <p:cNvPr id="42" name="Google Shape;42;p15"/>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6"/>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 type="body"/>
          </p:nvPr>
        </p:nvSpPr>
        <p:spPr>
          <a:xfrm>
            <a:off x="1186434" y="1978533"/>
            <a:ext cx="3203828" cy="23264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48" name="Google Shape;48;p16"/>
          <p:cNvSpPr txBox="1"/>
          <p:nvPr>
            <p:ph idx="2" type="body"/>
          </p:nvPr>
        </p:nvSpPr>
        <p:spPr>
          <a:xfrm>
            <a:off x="4753737" y="1978533"/>
            <a:ext cx="3202685" cy="23264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49" name="Google Shape;49;p16"/>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7"/>
          <p:cNvSpPr txBox="1"/>
          <p:nvPr>
            <p:ph idx="1" type="body"/>
          </p:nvPr>
        </p:nvSpPr>
        <p:spPr>
          <a:xfrm>
            <a:off x="1187577" y="1735075"/>
            <a:ext cx="3202686" cy="5280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750"/>
              </a:spcBef>
              <a:spcAft>
                <a:spcPts val="0"/>
              </a:spcAft>
              <a:buSzPts val="1425"/>
              <a:buNone/>
              <a:defRPr b="0" sz="1425" cap="none">
                <a:solidFill>
                  <a:srgbClr val="6B8890"/>
                </a:solidFill>
              </a:defRPr>
            </a:lvl1pPr>
            <a:lvl2pPr indent="-228600" lvl="1" marL="914400" algn="l">
              <a:lnSpc>
                <a:spcPct val="100000"/>
              </a:lnSpc>
              <a:spcBef>
                <a:spcPts val="750"/>
              </a:spcBef>
              <a:spcAft>
                <a:spcPts val="0"/>
              </a:spcAft>
              <a:buSzPts val="1425"/>
              <a:buNone/>
              <a:defRPr b="1" sz="1425"/>
            </a:lvl2pPr>
            <a:lvl3pPr indent="-228600" lvl="2" marL="1371600" algn="l">
              <a:lnSpc>
                <a:spcPct val="100000"/>
              </a:lnSpc>
              <a:spcBef>
                <a:spcPts val="750"/>
              </a:spcBef>
              <a:spcAft>
                <a:spcPts val="0"/>
              </a:spcAft>
              <a:buSzPts val="1350"/>
              <a:buNone/>
              <a:defRPr b="1" sz="1350"/>
            </a:lvl3pPr>
            <a:lvl4pPr indent="-228600" lvl="3" marL="1828800" algn="l">
              <a:lnSpc>
                <a:spcPct val="100000"/>
              </a:lnSpc>
              <a:spcBef>
                <a:spcPts val="750"/>
              </a:spcBef>
              <a:spcAft>
                <a:spcPts val="0"/>
              </a:spcAft>
              <a:buSzPts val="1200"/>
              <a:buNone/>
              <a:defRPr b="1" sz="1200"/>
            </a:lvl4pPr>
            <a:lvl5pPr indent="-228600" lvl="4" marL="2286000" algn="l">
              <a:lnSpc>
                <a:spcPct val="100000"/>
              </a:lnSpc>
              <a:spcBef>
                <a:spcPts val="750"/>
              </a:spcBef>
              <a:spcAft>
                <a:spcPts val="0"/>
              </a:spcAft>
              <a:buSzPts val="1200"/>
              <a:buNone/>
              <a:defRPr b="1" sz="1200"/>
            </a:lvl5pPr>
            <a:lvl6pPr indent="-228600" lvl="5" marL="2743200" algn="l">
              <a:lnSpc>
                <a:spcPct val="100000"/>
              </a:lnSpc>
              <a:spcBef>
                <a:spcPts val="750"/>
              </a:spcBef>
              <a:spcAft>
                <a:spcPts val="0"/>
              </a:spcAft>
              <a:buSzPts val="1200"/>
              <a:buNone/>
              <a:defRPr b="1" sz="1200"/>
            </a:lvl6pPr>
            <a:lvl7pPr indent="-228600" lvl="6" marL="3200400" algn="l">
              <a:lnSpc>
                <a:spcPct val="100000"/>
              </a:lnSpc>
              <a:spcBef>
                <a:spcPts val="750"/>
              </a:spcBef>
              <a:spcAft>
                <a:spcPts val="0"/>
              </a:spcAft>
              <a:buSzPts val="1200"/>
              <a:buNone/>
              <a:defRPr b="1" sz="1200"/>
            </a:lvl7pPr>
            <a:lvl8pPr indent="-228600" lvl="7" marL="3657600" algn="l">
              <a:lnSpc>
                <a:spcPct val="100000"/>
              </a:lnSpc>
              <a:spcBef>
                <a:spcPts val="750"/>
              </a:spcBef>
              <a:spcAft>
                <a:spcPts val="0"/>
              </a:spcAft>
              <a:buSzPts val="1200"/>
              <a:buNone/>
              <a:defRPr b="1" sz="1200"/>
            </a:lvl8pPr>
            <a:lvl9pPr indent="-228600" lvl="8" marL="4114800" algn="l">
              <a:lnSpc>
                <a:spcPct val="100000"/>
              </a:lnSpc>
              <a:spcBef>
                <a:spcPts val="750"/>
              </a:spcBef>
              <a:spcAft>
                <a:spcPts val="0"/>
              </a:spcAft>
              <a:buSzPts val="1200"/>
              <a:buNone/>
              <a:defRPr b="1" sz="1200"/>
            </a:lvl9pPr>
          </a:lstStyle>
          <a:p/>
        </p:txBody>
      </p:sp>
      <p:sp>
        <p:nvSpPr>
          <p:cNvPr id="54" name="Google Shape;54;p17"/>
          <p:cNvSpPr txBox="1"/>
          <p:nvPr>
            <p:ph idx="2" type="body"/>
          </p:nvPr>
        </p:nvSpPr>
        <p:spPr>
          <a:xfrm>
            <a:off x="1187577" y="2357438"/>
            <a:ext cx="3202686" cy="19475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55" name="Google Shape;55;p17"/>
          <p:cNvSpPr txBox="1"/>
          <p:nvPr>
            <p:ph idx="3" type="body"/>
          </p:nvPr>
        </p:nvSpPr>
        <p:spPr>
          <a:xfrm>
            <a:off x="4753737" y="2357438"/>
            <a:ext cx="3190113" cy="19475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04800" lvl="4" marL="2286000" algn="l">
              <a:lnSpc>
                <a:spcPct val="100000"/>
              </a:lnSpc>
              <a:spcBef>
                <a:spcPts val="750"/>
              </a:spcBef>
              <a:spcAft>
                <a:spcPts val="0"/>
              </a:spcAft>
              <a:buSzPts val="12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56" name="Google Shape;56;p17"/>
          <p:cNvSpPr txBox="1"/>
          <p:nvPr>
            <p:ph idx="4" type="body"/>
          </p:nvPr>
        </p:nvSpPr>
        <p:spPr>
          <a:xfrm>
            <a:off x="4753737" y="1735075"/>
            <a:ext cx="3202686" cy="5280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750"/>
              </a:spcBef>
              <a:spcAft>
                <a:spcPts val="0"/>
              </a:spcAft>
              <a:buSzPts val="1425"/>
              <a:buNone/>
              <a:defRPr b="0" sz="1425" cap="none">
                <a:solidFill>
                  <a:srgbClr val="6B8890"/>
                </a:solidFill>
              </a:defRPr>
            </a:lvl1pPr>
            <a:lvl2pPr indent="-228600" lvl="1" marL="914400" algn="l">
              <a:lnSpc>
                <a:spcPct val="100000"/>
              </a:lnSpc>
              <a:spcBef>
                <a:spcPts val="750"/>
              </a:spcBef>
              <a:spcAft>
                <a:spcPts val="0"/>
              </a:spcAft>
              <a:buSzPts val="1425"/>
              <a:buNone/>
              <a:defRPr b="1" sz="1425"/>
            </a:lvl2pPr>
            <a:lvl3pPr indent="-228600" lvl="2" marL="1371600" algn="l">
              <a:lnSpc>
                <a:spcPct val="100000"/>
              </a:lnSpc>
              <a:spcBef>
                <a:spcPts val="750"/>
              </a:spcBef>
              <a:spcAft>
                <a:spcPts val="0"/>
              </a:spcAft>
              <a:buSzPts val="1350"/>
              <a:buNone/>
              <a:defRPr b="1" sz="1350"/>
            </a:lvl3pPr>
            <a:lvl4pPr indent="-228600" lvl="3" marL="1828800" algn="l">
              <a:lnSpc>
                <a:spcPct val="100000"/>
              </a:lnSpc>
              <a:spcBef>
                <a:spcPts val="750"/>
              </a:spcBef>
              <a:spcAft>
                <a:spcPts val="0"/>
              </a:spcAft>
              <a:buSzPts val="1200"/>
              <a:buNone/>
              <a:defRPr b="1" sz="1200"/>
            </a:lvl4pPr>
            <a:lvl5pPr indent="-228600" lvl="4" marL="2286000" algn="l">
              <a:lnSpc>
                <a:spcPct val="100000"/>
              </a:lnSpc>
              <a:spcBef>
                <a:spcPts val="750"/>
              </a:spcBef>
              <a:spcAft>
                <a:spcPts val="0"/>
              </a:spcAft>
              <a:buSzPts val="1200"/>
              <a:buNone/>
              <a:defRPr b="1" sz="1200"/>
            </a:lvl5pPr>
            <a:lvl6pPr indent="-228600" lvl="5" marL="2743200" algn="l">
              <a:lnSpc>
                <a:spcPct val="100000"/>
              </a:lnSpc>
              <a:spcBef>
                <a:spcPts val="750"/>
              </a:spcBef>
              <a:spcAft>
                <a:spcPts val="0"/>
              </a:spcAft>
              <a:buSzPts val="1200"/>
              <a:buNone/>
              <a:defRPr b="1" sz="1200"/>
            </a:lvl6pPr>
            <a:lvl7pPr indent="-228600" lvl="6" marL="3200400" algn="l">
              <a:lnSpc>
                <a:spcPct val="100000"/>
              </a:lnSpc>
              <a:spcBef>
                <a:spcPts val="750"/>
              </a:spcBef>
              <a:spcAft>
                <a:spcPts val="0"/>
              </a:spcAft>
              <a:buSzPts val="1200"/>
              <a:buNone/>
              <a:defRPr b="1" sz="1200"/>
            </a:lvl7pPr>
            <a:lvl8pPr indent="-228600" lvl="7" marL="3657600" algn="l">
              <a:lnSpc>
                <a:spcPct val="100000"/>
              </a:lnSpc>
              <a:spcBef>
                <a:spcPts val="750"/>
              </a:spcBef>
              <a:spcAft>
                <a:spcPts val="0"/>
              </a:spcAft>
              <a:buSzPts val="1200"/>
              <a:buNone/>
              <a:defRPr b="1" sz="1200"/>
            </a:lvl8pPr>
            <a:lvl9pPr indent="-228600" lvl="8" marL="4114800" algn="l">
              <a:lnSpc>
                <a:spcPct val="100000"/>
              </a:lnSpc>
              <a:spcBef>
                <a:spcPts val="750"/>
              </a:spcBef>
              <a:spcAft>
                <a:spcPts val="0"/>
              </a:spcAft>
              <a:buSzPts val="1200"/>
              <a:buNone/>
              <a:defRPr b="1" sz="1200"/>
            </a:lvl9pPr>
          </a:lstStyle>
          <a:p/>
        </p:txBody>
      </p:sp>
      <p:sp>
        <p:nvSpPr>
          <p:cNvPr id="57" name="Google Shape;57;p17"/>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7"/>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8"/>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9"/>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1673352" y="1978534"/>
            <a:ext cx="5797296" cy="2326487"/>
          </a:xfrm>
          <a:prstGeom prst="rect">
            <a:avLst/>
          </a:prstGeom>
          <a:noFill/>
          <a:ln>
            <a:noFill/>
          </a:ln>
        </p:spPr>
        <p:txBody>
          <a:bodyPr anchorCtr="0" anchor="t" bIns="45700" lIns="91425" spcFirstLastPara="1" rIns="91425" wrap="square" tIns="45700">
            <a:normAutofit/>
          </a:bodyPr>
          <a:lstStyle>
            <a:lvl1pPr indent="-314325" lvl="0" marL="457200" marR="0" rtl="0" algn="l">
              <a:lnSpc>
                <a:spcPct val="100000"/>
              </a:lnSpc>
              <a:spcBef>
                <a:spcPts val="750"/>
              </a:spcBef>
              <a:spcAft>
                <a:spcPts val="0"/>
              </a:spcAft>
              <a:buClr>
                <a:schemeClr val="accent2"/>
              </a:buClr>
              <a:buSzPts val="1350"/>
              <a:buFont typeface="Arial"/>
              <a:buChar char="•"/>
              <a:defRPr b="0" i="0" sz="1350" u="none" cap="none" strike="noStrike">
                <a:solidFill>
                  <a:srgbClr val="FEFEFE"/>
                </a:solidFill>
                <a:latin typeface="Gill Sans"/>
                <a:ea typeface="Gill Sans"/>
                <a:cs typeface="Gill Sans"/>
                <a:sym typeface="Gill Sans"/>
              </a:defRPr>
            </a:lvl1pPr>
            <a:lvl2pPr indent="-304800" lvl="1" marL="9144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2pPr>
            <a:lvl3pPr indent="-304800" lvl="2" marL="13716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3pPr>
            <a:lvl4pPr indent="-304800" lvl="3" marL="18288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4pPr>
            <a:lvl5pPr indent="-304800" lvl="4" marL="22860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5pPr>
            <a:lvl6pPr indent="-304800" lvl="5" marL="27432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8" name="Google Shape;8;p10"/>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0"/>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0"/>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9"/>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9"/>
          <p:cNvSpPr txBox="1"/>
          <p:nvPr>
            <p:ph idx="1" type="body"/>
          </p:nvPr>
        </p:nvSpPr>
        <p:spPr>
          <a:xfrm>
            <a:off x="1673352" y="1978534"/>
            <a:ext cx="5797296" cy="2326487"/>
          </a:xfrm>
          <a:prstGeom prst="rect">
            <a:avLst/>
          </a:prstGeom>
          <a:noFill/>
          <a:ln>
            <a:noFill/>
          </a:ln>
        </p:spPr>
        <p:txBody>
          <a:bodyPr anchorCtr="0" anchor="t" bIns="45700" lIns="91425" spcFirstLastPara="1" rIns="91425" wrap="square" tIns="45700">
            <a:normAutofit/>
          </a:bodyPr>
          <a:lstStyle>
            <a:lvl1pPr indent="-314325" lvl="0" marL="457200" marR="0" rtl="0" algn="l">
              <a:lnSpc>
                <a:spcPct val="100000"/>
              </a:lnSpc>
              <a:spcBef>
                <a:spcPts val="750"/>
              </a:spcBef>
              <a:spcAft>
                <a:spcPts val="0"/>
              </a:spcAft>
              <a:buClr>
                <a:schemeClr val="accent2"/>
              </a:buClr>
              <a:buSzPts val="1350"/>
              <a:buFont typeface="Arial"/>
              <a:buChar char="•"/>
              <a:defRPr b="0" i="0" sz="1350" u="none" cap="none" strike="noStrike">
                <a:solidFill>
                  <a:srgbClr val="262626"/>
                </a:solidFill>
                <a:latin typeface="Gill Sans"/>
                <a:ea typeface="Gill Sans"/>
                <a:cs typeface="Gill Sans"/>
                <a:sym typeface="Gill Sans"/>
              </a:defRPr>
            </a:lvl1pPr>
            <a:lvl2pPr indent="-304800" lvl="1" marL="9144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2pPr>
            <a:lvl3pPr indent="-304800" lvl="2" marL="13716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3pPr>
            <a:lvl4pPr indent="-304800" lvl="3" marL="18288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4pPr>
            <a:lvl5pPr indent="-304800" lvl="4" marL="22860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5pPr>
            <a:lvl6pPr indent="-304800" lvl="5" marL="27432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20" name="Google Shape;20;p9"/>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9"/>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9"/>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mailto:etchbuch@ut.utm.ed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262626"/>
              </a:buClr>
              <a:buSzPts val="2800"/>
              <a:buFont typeface="Times New Roman"/>
              <a:buNone/>
            </a:pPr>
            <a:r>
              <a:rPr lang="en">
                <a:latin typeface="Times New Roman"/>
                <a:ea typeface="Times New Roman"/>
                <a:cs typeface="Times New Roman"/>
                <a:sym typeface="Times New Roman"/>
              </a:rPr>
              <a:t>RPG CHARACTER CREATOR</a:t>
            </a:r>
            <a:endParaRPr/>
          </a:p>
        </p:txBody>
      </p:sp>
      <p:sp>
        <p:nvSpPr>
          <p:cNvPr id="103" name="Google Shape;103;p1"/>
          <p:cNvSpPr txBox="1"/>
          <p:nvPr>
            <p:ph idx="1" type="subTitle"/>
          </p:nvPr>
        </p:nvSpPr>
        <p:spPr>
          <a:xfrm>
            <a:off x="2021396" y="3264408"/>
            <a:ext cx="5101209" cy="929921"/>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500"/>
              <a:buNone/>
            </a:pPr>
            <a:r>
              <a:rPr lang="en">
                <a:latin typeface="Times New Roman"/>
                <a:ea typeface="Times New Roman"/>
                <a:cs typeface="Times New Roman"/>
                <a:sym typeface="Times New Roman"/>
              </a:rPr>
              <a:t>Course project for CSCI 352</a:t>
            </a:r>
            <a:endParaRPr/>
          </a:p>
          <a:p>
            <a:pPr indent="0" lvl="0" marL="0" rtl="0" algn="ctr">
              <a:lnSpc>
                <a:spcPct val="100000"/>
              </a:lnSpc>
              <a:spcBef>
                <a:spcPts val="0"/>
              </a:spcBef>
              <a:spcAft>
                <a:spcPts val="0"/>
              </a:spcAft>
              <a:buSzPts val="1500"/>
              <a:buNone/>
            </a:pPr>
            <a:r>
              <a:rPr lang="en">
                <a:latin typeface="Times New Roman"/>
                <a:ea typeface="Times New Roman"/>
                <a:cs typeface="Times New Roman"/>
                <a:sym typeface="Times New Roman"/>
              </a:rPr>
              <a:t>Ethan Buchanan and Steven Garcia-Alamilla</a:t>
            </a:r>
            <a:endParaRPr/>
          </a:p>
          <a:p>
            <a:pPr indent="0" lvl="0" marL="0" rtl="0" algn="ctr">
              <a:lnSpc>
                <a:spcPct val="100000"/>
              </a:lnSpc>
              <a:spcBef>
                <a:spcPts val="0"/>
              </a:spcBef>
              <a:spcAft>
                <a:spcPts val="0"/>
              </a:spcAft>
              <a:buSzPts val="1500"/>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lang="en">
                <a:latin typeface="Times New Roman"/>
                <a:ea typeface="Times New Roman"/>
                <a:cs typeface="Times New Roman"/>
                <a:sym typeface="Times New Roman"/>
              </a:rPr>
              <a:t>BACKGROUND</a:t>
            </a:r>
            <a:endParaRPr/>
          </a:p>
        </p:txBody>
      </p:sp>
      <p:sp>
        <p:nvSpPr>
          <p:cNvPr id="109" name="Google Shape;109;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85750" lvl="0" marL="285750" rtl="0" algn="l">
              <a:lnSpc>
                <a:spcPct val="100000"/>
              </a:lnSpc>
              <a:spcBef>
                <a:spcPts val="0"/>
              </a:spcBef>
              <a:spcAft>
                <a:spcPts val="0"/>
              </a:spcAft>
              <a:buSzPts val="1800"/>
              <a:buChar char="●"/>
            </a:pPr>
            <a:r>
              <a:rPr lang="en" sz="1400">
                <a:latin typeface="Times New Roman"/>
                <a:ea typeface="Times New Roman"/>
                <a:cs typeface="Times New Roman"/>
                <a:sym typeface="Times New Roman"/>
              </a:rPr>
              <a:t> A role-playing game (RPG) is game in which players take on a role and assume a character in a fictional setting. Players can customize their character to be as unique as they want it, this includes :</a:t>
            </a:r>
            <a:endParaRPr/>
          </a:p>
          <a:p>
            <a:pPr indent="-171450" lvl="1" marL="628650" rtl="0" algn="l">
              <a:lnSpc>
                <a:spcPct val="100000"/>
              </a:lnSpc>
              <a:spcBef>
                <a:spcPts val="0"/>
              </a:spcBef>
              <a:spcAft>
                <a:spcPts val="0"/>
              </a:spcAft>
              <a:buSzPts val="1400"/>
              <a:buChar char="○"/>
            </a:pPr>
            <a:r>
              <a:rPr lang="en">
                <a:latin typeface="Times New Roman"/>
                <a:ea typeface="Times New Roman"/>
                <a:cs typeface="Times New Roman"/>
                <a:sym typeface="Times New Roman"/>
              </a:rPr>
              <a:t>Name</a:t>
            </a:r>
            <a:endParaRPr/>
          </a:p>
          <a:p>
            <a:pPr indent="-171450" lvl="1" marL="628650" rtl="0" algn="l">
              <a:lnSpc>
                <a:spcPct val="100000"/>
              </a:lnSpc>
              <a:spcBef>
                <a:spcPts val="0"/>
              </a:spcBef>
              <a:spcAft>
                <a:spcPts val="0"/>
              </a:spcAft>
              <a:buSzPts val="1400"/>
              <a:buChar char="○"/>
            </a:pPr>
            <a:r>
              <a:rPr lang="en">
                <a:latin typeface="Times New Roman"/>
                <a:ea typeface="Times New Roman"/>
                <a:cs typeface="Times New Roman"/>
                <a:sym typeface="Times New Roman"/>
              </a:rPr>
              <a:t>Appearance</a:t>
            </a:r>
            <a:endParaRPr/>
          </a:p>
          <a:p>
            <a:pPr indent="-171450" lvl="1" marL="628650" rtl="0" algn="l">
              <a:lnSpc>
                <a:spcPct val="100000"/>
              </a:lnSpc>
              <a:spcBef>
                <a:spcPts val="0"/>
              </a:spcBef>
              <a:spcAft>
                <a:spcPts val="0"/>
              </a:spcAft>
              <a:buSzPts val="1400"/>
              <a:buChar char="○"/>
            </a:pPr>
            <a:r>
              <a:rPr lang="en">
                <a:latin typeface="Times New Roman"/>
                <a:ea typeface="Times New Roman"/>
                <a:cs typeface="Times New Roman"/>
                <a:sym typeface="Times New Roman"/>
              </a:rPr>
              <a:t>Class</a:t>
            </a:r>
            <a:endParaRPr/>
          </a:p>
          <a:p>
            <a:pPr indent="-171450" lvl="1" marL="628650" rtl="0" algn="l">
              <a:lnSpc>
                <a:spcPct val="100000"/>
              </a:lnSpc>
              <a:spcBef>
                <a:spcPts val="0"/>
              </a:spcBef>
              <a:spcAft>
                <a:spcPts val="0"/>
              </a:spcAft>
              <a:buSzPts val="1400"/>
              <a:buChar char="○"/>
            </a:pPr>
            <a:r>
              <a:rPr lang="en">
                <a:latin typeface="Times New Roman"/>
                <a:ea typeface="Times New Roman"/>
                <a:cs typeface="Times New Roman"/>
                <a:sym typeface="Times New Roman"/>
              </a:rPr>
              <a:t>Race</a:t>
            </a:r>
            <a:endParaRPr/>
          </a:p>
          <a:p>
            <a:pPr indent="-171450" lvl="1" marL="628650" rtl="0" algn="l">
              <a:lnSpc>
                <a:spcPct val="100000"/>
              </a:lnSpc>
              <a:spcBef>
                <a:spcPts val="0"/>
              </a:spcBef>
              <a:spcAft>
                <a:spcPts val="0"/>
              </a:spcAft>
              <a:buSzPts val="1400"/>
              <a:buChar char="○"/>
            </a:pPr>
            <a:r>
              <a:rPr lang="en">
                <a:latin typeface="Times New Roman"/>
                <a:ea typeface="Times New Roman"/>
                <a:cs typeface="Times New Roman"/>
                <a:sym typeface="Times New Roman"/>
              </a:rPr>
              <a:t>Background</a:t>
            </a:r>
            <a:endParaRPr/>
          </a:p>
          <a:p>
            <a:pPr indent="-171450" lvl="1" marL="628650" rtl="0" algn="l">
              <a:lnSpc>
                <a:spcPct val="100000"/>
              </a:lnSpc>
              <a:spcBef>
                <a:spcPts val="0"/>
              </a:spcBef>
              <a:spcAft>
                <a:spcPts val="0"/>
              </a:spcAft>
              <a:buSzPts val="1400"/>
              <a:buChar char="○"/>
            </a:pPr>
            <a:r>
              <a:rPr lang="en">
                <a:latin typeface="Times New Roman"/>
                <a:ea typeface="Times New Roman"/>
                <a:cs typeface="Times New Roman"/>
                <a:sym typeface="Times New Roman"/>
              </a:rPr>
              <a:t>Skills</a:t>
            </a:r>
            <a:endParaRPr/>
          </a:p>
          <a:p>
            <a:pPr indent="-171450" lvl="1" marL="628650" rtl="0" algn="l">
              <a:lnSpc>
                <a:spcPct val="100000"/>
              </a:lnSpc>
              <a:spcBef>
                <a:spcPts val="0"/>
              </a:spcBef>
              <a:spcAft>
                <a:spcPts val="0"/>
              </a:spcAft>
              <a:buSzPts val="1400"/>
              <a:buChar char="○"/>
            </a:pPr>
            <a:r>
              <a:rPr lang="en">
                <a:latin typeface="Times New Roman"/>
                <a:ea typeface="Times New Roman"/>
                <a:cs typeface="Times New Roman"/>
                <a:sym typeface="Times New Roman"/>
              </a:rPr>
              <a:t>Abilities</a:t>
            </a:r>
            <a:endParaRPr/>
          </a:p>
          <a:p>
            <a:pPr indent="-82550" lvl="1" marL="62865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285750" lvl="0" marL="285750" rtl="0" algn="l">
              <a:lnSpc>
                <a:spcPct val="100000"/>
              </a:lnSpc>
              <a:spcBef>
                <a:spcPts val="0"/>
              </a:spcBef>
              <a:spcAft>
                <a:spcPts val="0"/>
              </a:spcAft>
              <a:buSzPts val="1800"/>
              <a:buChar char="●"/>
            </a:pPr>
            <a:r>
              <a:rPr lang="en" sz="1400">
                <a:latin typeface="Times New Roman"/>
                <a:ea typeface="Times New Roman"/>
                <a:cs typeface="Times New Roman"/>
                <a:sym typeface="Times New Roman"/>
              </a:rPr>
              <a:t>The RPG Character Creator application is designed to provide an easy way to plan out future RPG journeys, whether you’re an RPG veteran or someone new to the genre, the RPG character creator will provide a fun and engaging way to customize your character.</a:t>
            </a:r>
            <a:endParaRPr/>
          </a:p>
          <a:p>
            <a:pPr indent="-196850" lvl="1" marL="742950" rtl="0" algn="l">
              <a:lnSpc>
                <a:spcPct val="100000"/>
              </a:lnSpc>
              <a:spcBef>
                <a:spcPts val="0"/>
              </a:spcBef>
              <a:spcAft>
                <a:spcPts val="0"/>
              </a:spcAft>
              <a:buSzPts val="1400"/>
              <a:buFont typeface="Arial"/>
              <a:buNone/>
            </a:pPr>
            <a:r>
              <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683825" y="4317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lang="en">
                <a:latin typeface="Times New Roman"/>
                <a:ea typeface="Times New Roman"/>
                <a:cs typeface="Times New Roman"/>
                <a:sym typeface="Times New Roman"/>
              </a:rPr>
              <a:t>APPROACH</a:t>
            </a:r>
            <a:endParaRPr>
              <a:latin typeface="Times New Roman"/>
              <a:ea typeface="Times New Roman"/>
              <a:cs typeface="Times New Roman"/>
              <a:sym typeface="Times New Roman"/>
            </a:endParaRPr>
          </a:p>
        </p:txBody>
      </p:sp>
      <p:sp>
        <p:nvSpPr>
          <p:cNvPr id="115" name="Google Shape;1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latin typeface="Times New Roman"/>
                <a:ea typeface="Times New Roman"/>
                <a:cs typeface="Times New Roman"/>
                <a:sym typeface="Times New Roman"/>
              </a:rPr>
              <a:t>In order to stay organized throughout the development stage, we implemented the use of two design patterns:</a:t>
            </a:r>
            <a:endParaRPr/>
          </a:p>
          <a:p>
            <a:pPr indent="0" lvl="0" marL="0" rtl="0" algn="l">
              <a:lnSpc>
                <a:spcPct val="100000"/>
              </a:lnSpc>
              <a:spcBef>
                <a:spcPts val="0"/>
              </a:spcBef>
              <a:spcAft>
                <a:spcPts val="0"/>
              </a:spcAft>
              <a:buSzPts val="1800"/>
              <a:buNone/>
            </a:pPr>
            <a:r>
              <a:t/>
            </a:r>
            <a:endParaRPr sz="16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800"/>
              <a:buFont typeface="Gill Sans"/>
              <a:buAutoNum type="arabicPeriod"/>
            </a:pPr>
            <a:r>
              <a:rPr b="1" lang="en" sz="1600">
                <a:latin typeface="Times New Roman"/>
                <a:ea typeface="Times New Roman"/>
                <a:cs typeface="Times New Roman"/>
                <a:sym typeface="Times New Roman"/>
              </a:rPr>
              <a:t>Builder Pattern, </a:t>
            </a:r>
            <a:r>
              <a:rPr lang="en" sz="1600">
                <a:latin typeface="Times New Roman"/>
                <a:ea typeface="Times New Roman"/>
                <a:cs typeface="Times New Roman"/>
                <a:sym typeface="Times New Roman"/>
              </a:rPr>
              <a:t>we can easily create complex objects (Characters in our case).The builder pattern offers the advantage of creating multiple types of objects using the same interface.</a:t>
            </a:r>
            <a:endParaRPr/>
          </a:p>
          <a:p>
            <a:pPr indent="-228600" lvl="0" marL="342900" rtl="0" algn="l">
              <a:lnSpc>
                <a:spcPct val="100000"/>
              </a:lnSpc>
              <a:spcBef>
                <a:spcPts val="0"/>
              </a:spcBef>
              <a:spcAft>
                <a:spcPts val="0"/>
              </a:spcAft>
              <a:buSzPts val="1800"/>
              <a:buFont typeface="Gill Sans"/>
              <a:buNone/>
            </a:pPr>
            <a:r>
              <a:t/>
            </a:r>
            <a:endParaRPr sz="16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800"/>
              <a:buFont typeface="Gill Sans"/>
              <a:buAutoNum type="arabicPeriod"/>
            </a:pPr>
            <a:r>
              <a:rPr b="1" lang="en" sz="1600">
                <a:latin typeface="Times New Roman"/>
                <a:ea typeface="Times New Roman"/>
                <a:cs typeface="Times New Roman"/>
                <a:sym typeface="Times New Roman"/>
              </a:rPr>
              <a:t>Factory Method</a:t>
            </a:r>
            <a:r>
              <a:rPr lang="en" sz="1600">
                <a:latin typeface="Times New Roman"/>
                <a:ea typeface="Times New Roman"/>
                <a:cs typeface="Times New Roman"/>
                <a:sym typeface="Times New Roman"/>
              </a:rPr>
              <a:t>, we can allow users to switch between different themes without affecting the functionality or structure of the application. </a:t>
            </a:r>
            <a:endParaRPr/>
          </a:p>
          <a:p>
            <a:pPr indent="-196850" lvl="1" marL="74295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BUILDER DESIGN PATTERN UML FOR CHARACTER CREATION</a:t>
            </a:r>
            <a:endParaRPr/>
          </a:p>
        </p:txBody>
      </p:sp>
      <p:pic>
        <p:nvPicPr>
          <p:cNvPr id="121" name="Google Shape;121;p5"/>
          <p:cNvPicPr preferRelativeResize="0"/>
          <p:nvPr/>
        </p:nvPicPr>
        <p:blipFill rotWithShape="1">
          <a:blip r:embed="rId3">
            <a:alphaModFix/>
          </a:blip>
          <a:srcRect b="0" l="0" r="0" t="0"/>
          <a:stretch/>
        </p:blipFill>
        <p:spPr>
          <a:xfrm>
            <a:off x="-191100" y="1782601"/>
            <a:ext cx="8832299" cy="28961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311700" y="445024"/>
            <a:ext cx="8520600" cy="652255"/>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3111"/>
              <a:buFont typeface="Times New Roman"/>
              <a:buNone/>
            </a:pPr>
            <a:r>
              <a:rPr lang="en">
                <a:latin typeface="Times New Roman"/>
                <a:ea typeface="Times New Roman"/>
                <a:cs typeface="Times New Roman"/>
                <a:sym typeface="Times New Roman"/>
              </a:rPr>
              <a:t>FACTORY METHOD FOR THEMES </a:t>
            </a:r>
            <a:endParaRPr/>
          </a:p>
        </p:txBody>
      </p:sp>
      <p:pic>
        <p:nvPicPr>
          <p:cNvPr id="127" name="Google Shape;127;p4"/>
          <p:cNvPicPr preferRelativeResize="0"/>
          <p:nvPr/>
        </p:nvPicPr>
        <p:blipFill>
          <a:blip r:embed="rId3">
            <a:alphaModFix/>
          </a:blip>
          <a:stretch>
            <a:fillRect/>
          </a:stretch>
        </p:blipFill>
        <p:spPr>
          <a:xfrm>
            <a:off x="1251975" y="1160575"/>
            <a:ext cx="6532400" cy="369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lang="e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133" name="Google Shape;13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We plan on on adding more options for races, backgrounds, classes, alignment, skills, and abilities so that users can make their character as unique as they want it to be.</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Fixing any major issues overall that are encountered.</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lang="en">
                <a:latin typeface="Times New Roman"/>
                <a:ea typeface="Times New Roman"/>
                <a:cs typeface="Times New Roman"/>
                <a:sym typeface="Times New Roman"/>
              </a:rPr>
              <a:t>DEMO</a:t>
            </a:r>
            <a:endParaRPr>
              <a:latin typeface="Times New Roman"/>
              <a:ea typeface="Times New Roman"/>
              <a:cs typeface="Times New Roman"/>
              <a:sym typeface="Times New Roman"/>
            </a:endParaRPr>
          </a:p>
        </p:txBody>
      </p:sp>
      <p:sp>
        <p:nvSpPr>
          <p:cNvPr id="139" name="Google Shape;13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a:latin typeface="Times New Roman"/>
                <a:ea typeface="Times New Roman"/>
                <a:cs typeface="Times New Roman"/>
                <a:sym typeface="Times New Roman"/>
              </a:rPr>
              <a:t>Clone the repository: https://github.com/ethcbuch/RPGCharacterCreator</a:t>
            </a:r>
            <a:endParaRPr>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rPr lang="en">
                <a:latin typeface="Times New Roman"/>
                <a:ea typeface="Times New Roman"/>
                <a:cs typeface="Times New Roman"/>
                <a:sym typeface="Times New Roman"/>
              </a:rPr>
              <a:t>Build the project</a:t>
            </a:r>
            <a:endParaRPr>
              <a:latin typeface="Times New Roman"/>
              <a:ea typeface="Times New Roman"/>
              <a:cs typeface="Times New Roman"/>
              <a:sym typeface="Times New Roman"/>
            </a:endParaRPr>
          </a:p>
          <a:p>
            <a:pPr indent="0" lvl="0" marL="0" rtl="0" algn="l">
              <a:lnSpc>
                <a:spcPct val="100000"/>
              </a:lnSpc>
              <a:spcBef>
                <a:spcPts val="1200"/>
              </a:spcBef>
              <a:spcAft>
                <a:spcPts val="1200"/>
              </a:spcAft>
              <a:buSzPts val="1800"/>
              <a:buNone/>
            </a:pPr>
            <a:r>
              <a:rPr lang="en">
                <a:latin typeface="Times New Roman"/>
                <a:ea typeface="Times New Roman"/>
                <a:cs typeface="Times New Roman"/>
                <a:sym typeface="Times New Roman"/>
              </a:rPr>
              <a:t>Run application</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lang="en">
                <a:latin typeface="Times New Roman"/>
                <a:ea typeface="Times New Roman"/>
                <a:cs typeface="Times New Roman"/>
                <a:sym typeface="Times New Roman"/>
              </a:rPr>
              <a:t>QUESTIONS OR FEEDBACK</a:t>
            </a:r>
            <a:endParaRPr>
              <a:latin typeface="Times New Roman"/>
              <a:ea typeface="Times New Roman"/>
              <a:cs typeface="Times New Roman"/>
              <a:sym typeface="Times New Roman"/>
            </a:endParaRPr>
          </a:p>
        </p:txBody>
      </p:sp>
      <p:sp>
        <p:nvSpPr>
          <p:cNvPr id="145" name="Google Shape;145;p8"/>
          <p:cNvSpPr txBox="1"/>
          <p:nvPr>
            <p:ph idx="1" type="body"/>
          </p:nvPr>
        </p:nvSpPr>
        <p:spPr>
          <a:xfrm>
            <a:off x="311700" y="11657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a:latin typeface="Times New Roman"/>
                <a:ea typeface="Times New Roman"/>
                <a:cs typeface="Times New Roman"/>
                <a:sym typeface="Times New Roman"/>
              </a:rPr>
              <a:t>Ethan Buchanan : </a:t>
            </a:r>
            <a:r>
              <a:rPr lang="en" u="sng">
                <a:solidFill>
                  <a:schemeClr val="hlink"/>
                </a:solidFill>
                <a:latin typeface="Times New Roman"/>
                <a:ea typeface="Times New Roman"/>
                <a:cs typeface="Times New Roman"/>
                <a:sym typeface="Times New Roman"/>
                <a:hlinkClick r:id="rId3"/>
              </a:rPr>
              <a:t>etchbuch@ut.utm.edu</a:t>
            </a:r>
            <a:endParaRPr>
              <a:latin typeface="Times New Roman"/>
              <a:ea typeface="Times New Roman"/>
              <a:cs typeface="Times New Roman"/>
              <a:sym typeface="Times New Roman"/>
            </a:endParaRPr>
          </a:p>
          <a:p>
            <a:pPr indent="0" lvl="0" marL="0" rtl="0" algn="l">
              <a:lnSpc>
                <a:spcPct val="100000"/>
              </a:lnSpc>
              <a:spcBef>
                <a:spcPts val="1200"/>
              </a:spcBef>
              <a:spcAft>
                <a:spcPts val="1200"/>
              </a:spcAft>
              <a:buSzPts val="1800"/>
              <a:buNone/>
            </a:pPr>
            <a:r>
              <a:rPr lang="en">
                <a:latin typeface="Times New Roman"/>
                <a:ea typeface="Times New Roman"/>
                <a:cs typeface="Times New Roman"/>
                <a:sym typeface="Times New Roman"/>
              </a:rPr>
              <a:t>Steven Garcia-Alamilla: stegarc@ut.utm.edu</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