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 Ligh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Light-bold.fntdata"/><Relationship Id="rId12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Light-boldItalic.fntdata"/><Relationship Id="rId14" Type="http://schemas.openxmlformats.org/officeDocument/2006/relationships/font" Target="fonts/MontserratLigh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7" name="Google Shape;17;p3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hunlhais@ut.utm.edu" TargetMode="External"/><Relationship Id="rId4" Type="http://schemas.openxmlformats.org/officeDocument/2006/relationships/hyperlink" Target="mailto:ethcseib@ut.utm.edu" TargetMode="External"/><Relationship Id="rId5" Type="http://schemas.openxmlformats.org/officeDocument/2006/relationships/hyperlink" Target="mailto:jamnwarr@ut.utm.edu" TargetMode="External"/><Relationship Id="rId6" Type="http://schemas.openxmlformats.org/officeDocument/2006/relationships/hyperlink" Target="mailto:jamnwarr@ut.utm.edu" TargetMode="External"/><Relationship Id="rId7" Type="http://schemas.openxmlformats.org/officeDocument/2006/relationships/hyperlink" Target="https://github.com/ethcseib/CSCI352-EOC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Burning Choices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Course Project for CSCI 352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Hunter, Ethan, and Jamel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98999" y="911700"/>
            <a:ext cx="2231769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3796037" y="566501"/>
            <a:ext cx="4854388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this project?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 choice based video game that encompasses different endings.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did we do this project?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We all love video games, so why not just make one by ourselves.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you need to know!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a WPF Application for this project and slightly bit off more than we could chew.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98999" y="911700"/>
            <a:ext cx="2184877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3752627" y="175393"/>
            <a:ext cx="5143865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did we do it?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We started with a basic WPF application.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Created Multiple windows and tied them together.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Used Photoshop CC 2015 for all design.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Libraries/Drivers?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Used the Image Class for programming.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 that we used!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the abstract factory design pattern.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We also used the observer pattern.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ctrTitle"/>
          </p:nvPr>
        </p:nvSpPr>
        <p:spPr>
          <a:xfrm>
            <a:off x="2193833" y="986584"/>
            <a:ext cx="4756334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 Diagrams</a:t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2111770" y="1735015"/>
            <a:ext cx="5496505" cy="1863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Three man group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Hunter was the lead designer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Ethan was the lead programmer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Jamel was the lead project manager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81354" y="175847"/>
            <a:ext cx="2731477" cy="891319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Demo!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281354" y="1833086"/>
            <a:ext cx="42341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begin the game, we simply just load the project up on Visual Studios and hit the play button!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723300" y="420775"/>
            <a:ext cx="76974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783184" y="1621844"/>
            <a:ext cx="7697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2C7C"/>
              </a:buClr>
              <a:buSzPts val="22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plan to get all features implemented. 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2C7C"/>
              </a:buClr>
              <a:buSzPts val="22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Better designs!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2C7C"/>
              </a:buClr>
              <a:buSzPts val="22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Able to work on all operating systems.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623843" y="911700"/>
            <a:ext cx="228348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Questions?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923692" y="597877"/>
            <a:ext cx="355689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hunlhais@ut.utm.edu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ethcseib@ut.utm.edu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jamnwarr@ut.utm.edu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076092" y="55915"/>
            <a:ext cx="22834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Emails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4923692" y="2498658"/>
            <a:ext cx="34465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Repo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923691" y="3102773"/>
            <a:ext cx="34465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https://github.com/ethcseib/CSCI352-EOC-project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