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7" d="100"/>
          <a:sy n="117" d="100"/>
        </p:scale>
        <p:origin x="-35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4/19/2019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
            </a:r>
            <a:br>
              <a:rPr lang="en-US" dirty="0"/>
            </a:br>
            <a:r>
              <a:rPr lang="en-US" dirty="0" smtClean="0"/>
              <a:t/>
            </a:r>
            <a:br>
              <a:rPr lang="en-US" dirty="0" smtClean="0"/>
            </a:br>
            <a:endParaRPr lang="en-US" dirty="0"/>
          </a:p>
        </p:txBody>
      </p:sp>
      <p:sp>
        <p:nvSpPr>
          <p:cNvPr id="3" name="Subtitle 2"/>
          <p:cNvSpPr>
            <a:spLocks noGrp="1"/>
          </p:cNvSpPr>
          <p:nvPr>
            <p:ph type="subTitle" idx="1"/>
          </p:nvPr>
        </p:nvSpPr>
        <p:spPr>
          <a:xfrm>
            <a:off x="1392767" y="2639292"/>
            <a:ext cx="7766936" cy="1677169"/>
          </a:xfrm>
        </p:spPr>
        <p:txBody>
          <a:bodyPr>
            <a:normAutofit/>
          </a:bodyPr>
          <a:lstStyle/>
          <a:p>
            <a:pPr algn="ctr"/>
            <a:r>
              <a:rPr lang="en-US" sz="8000" dirty="0" smtClean="0">
                <a:solidFill>
                  <a:schemeClr val="tx1"/>
                </a:solidFill>
                <a:ea typeface="Arial Unicode MS" panose="020B0604020202020204" pitchFamily="34" charset="-128"/>
                <a:cs typeface="Arial Unicode MS" panose="020B0604020202020204" pitchFamily="34" charset="-128"/>
              </a:rPr>
              <a:t>LOVE-HUNON</a:t>
            </a:r>
            <a:endParaRPr lang="en-US" sz="8000" dirty="0">
              <a:solidFill>
                <a:schemeClr val="tx1"/>
              </a:solidFill>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5763869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solidFill>
                  <a:schemeClr val="tx1"/>
                </a:solidFill>
              </a:rPr>
              <a:t>Population of the Study:</a:t>
            </a:r>
            <a:endParaRPr lang="en-US" sz="2000" dirty="0">
              <a:solidFill>
                <a:schemeClr val="tx1"/>
              </a:solidFill>
            </a:endParaRPr>
          </a:p>
        </p:txBody>
      </p:sp>
      <p:sp>
        <p:nvSpPr>
          <p:cNvPr id="3" name="Content Placeholder 2"/>
          <p:cNvSpPr>
            <a:spLocks noGrp="1"/>
          </p:cNvSpPr>
          <p:nvPr>
            <p:ph idx="1"/>
          </p:nvPr>
        </p:nvSpPr>
        <p:spPr>
          <a:xfrm>
            <a:off x="677334" y="976745"/>
            <a:ext cx="8596668" cy="5881255"/>
          </a:xfrm>
        </p:spPr>
        <p:txBody>
          <a:bodyPr/>
          <a:lstStyle/>
          <a:p>
            <a:pPr>
              <a:lnSpc>
                <a:spcPct val="200000"/>
              </a:lnSpc>
            </a:pPr>
            <a:r>
              <a:rPr lang="en-US" dirty="0">
                <a:solidFill>
                  <a:schemeClr val="tx1"/>
                </a:solidFill>
              </a:rPr>
              <a:t>The system catered all laundry shop in Cebu City since Cebu city have many laundry shop</a:t>
            </a:r>
            <a:r>
              <a:rPr lang="en-US" dirty="0" smtClean="0">
                <a:solidFill>
                  <a:schemeClr val="tx1"/>
                </a:solidFill>
              </a:rPr>
              <a:t>.</a:t>
            </a: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pPr marL="0" indent="0">
              <a:buNone/>
            </a:pPr>
            <a:endParaRPr lang="en-US" dirty="0">
              <a:solidFill>
                <a:schemeClr val="tx1"/>
              </a:solidFill>
            </a:endParaRPr>
          </a:p>
          <a:p>
            <a:r>
              <a:rPr lang="en-US" dirty="0">
                <a:solidFill>
                  <a:schemeClr val="tx1"/>
                </a:solidFill>
              </a:rPr>
              <a:t>As you can see in the map all pinned icon are all laundry shop in Cebu City</a:t>
            </a:r>
          </a:p>
          <a:p>
            <a:endParaRPr lang="en-US" dirty="0">
              <a:solidFill>
                <a:schemeClr val="tx1"/>
              </a:solidFill>
            </a:endParaRPr>
          </a:p>
          <a:p>
            <a:endParaRPr lang="en-US" dirty="0"/>
          </a:p>
        </p:txBody>
      </p:sp>
      <p:pic>
        <p:nvPicPr>
          <p:cNvPr id="5" name="Picture 4"/>
          <p:cNvPicPr/>
          <p:nvPr/>
        </p:nvPicPr>
        <p:blipFill>
          <a:blip r:embed="rId2"/>
          <a:stretch>
            <a:fillRect/>
          </a:stretch>
        </p:blipFill>
        <p:spPr>
          <a:xfrm>
            <a:off x="1122218" y="2297545"/>
            <a:ext cx="7294418" cy="3386282"/>
          </a:xfrm>
          <a:prstGeom prst="rect">
            <a:avLst/>
          </a:prstGeom>
        </p:spPr>
      </p:pic>
    </p:spTree>
    <p:extLst>
      <p:ext uri="{BB962C8B-B14F-4D97-AF65-F5344CB8AC3E}">
        <p14:creationId xmlns:p14="http://schemas.microsoft.com/office/powerpoint/2010/main" val="2550890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tx1"/>
                </a:solidFill>
                <a:latin typeface="+mn-lt"/>
              </a:rPr>
              <a:t>System Flowchart</a:t>
            </a:r>
            <a:endParaRPr lang="en-US" sz="2800" dirty="0">
              <a:solidFill>
                <a:schemeClr val="tx1"/>
              </a:solidFill>
              <a:latin typeface="+mn-lt"/>
            </a:endParaRPr>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32808" y="1322614"/>
            <a:ext cx="6923313" cy="5314950"/>
          </a:xfrm>
          <a:prstGeom prst="rect">
            <a:avLst/>
          </a:prstGeom>
        </p:spPr>
      </p:pic>
    </p:spTree>
    <p:extLst>
      <p:ext uri="{BB962C8B-B14F-4D97-AF65-F5344CB8AC3E}">
        <p14:creationId xmlns:p14="http://schemas.microsoft.com/office/powerpoint/2010/main" val="1558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chemeClr val="tx1"/>
                </a:solidFill>
                <a:latin typeface="+mn-lt"/>
                <a:ea typeface="Arial Unicode MS" panose="020B0604020202020204" pitchFamily="34" charset="-128"/>
                <a:cs typeface="Arial Unicode MS" panose="020B0604020202020204" pitchFamily="34" charset="-128"/>
              </a:rPr>
              <a:t>Introduction</a:t>
            </a:r>
            <a:endParaRPr lang="en-US" sz="4000" dirty="0">
              <a:solidFill>
                <a:schemeClr val="tx1"/>
              </a:solidFill>
              <a:latin typeface="+mn-lt"/>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677334" y="1662545"/>
            <a:ext cx="8596668" cy="4378817"/>
          </a:xfrm>
        </p:spPr>
        <p:txBody>
          <a:bodyPr>
            <a:normAutofit/>
          </a:bodyPr>
          <a:lstStyle/>
          <a:p>
            <a:pPr>
              <a:lnSpc>
                <a:spcPct val="200000"/>
              </a:lnSpc>
            </a:pPr>
            <a:r>
              <a:rPr lang="en-US" dirty="0">
                <a:solidFill>
                  <a:schemeClr val="tx1"/>
                </a:solidFill>
                <a:ea typeface="Arial Unicode MS" panose="020B0604020202020204" pitchFamily="34" charset="-128"/>
                <a:cs typeface="Arial Unicode MS" panose="020B0604020202020204" pitchFamily="34" charset="-128"/>
              </a:rPr>
              <a:t>The most common problem of small laundry shop is they don’t know how to market their services digitally and they want to engage a strong relationship between their customers to raise their profit</a:t>
            </a:r>
            <a:r>
              <a:rPr lang="en-US" dirty="0" smtClean="0">
                <a:solidFill>
                  <a:schemeClr val="tx1"/>
                </a:solidFill>
                <a:ea typeface="Arial Unicode MS" panose="020B0604020202020204" pitchFamily="34" charset="-128"/>
                <a:cs typeface="Arial Unicode MS" panose="020B0604020202020204" pitchFamily="34" charset="-128"/>
              </a:rPr>
              <a:t>. This </a:t>
            </a:r>
            <a:r>
              <a:rPr lang="en-US" dirty="0">
                <a:solidFill>
                  <a:schemeClr val="tx1"/>
                </a:solidFill>
                <a:ea typeface="Arial Unicode MS" panose="020B0604020202020204" pitchFamily="34" charset="-128"/>
                <a:cs typeface="Arial Unicode MS" panose="020B0604020202020204" pitchFamily="34" charset="-128"/>
              </a:rPr>
              <a:t>system targets all the </a:t>
            </a:r>
            <a:r>
              <a:rPr lang="en-US" dirty="0" err="1" smtClean="0">
                <a:solidFill>
                  <a:schemeClr val="tx1"/>
                </a:solidFill>
                <a:ea typeface="Arial Unicode MS" panose="020B0604020202020204" pitchFamily="34" charset="-128"/>
                <a:cs typeface="Arial Unicode MS" panose="020B0604020202020204" pitchFamily="34" charset="-128"/>
              </a:rPr>
              <a:t>Lavada</a:t>
            </a:r>
            <a:r>
              <a:rPr lang="en-US" dirty="0">
                <a:solidFill>
                  <a:schemeClr val="tx1"/>
                </a:solidFill>
                <a:ea typeface="Arial Unicode MS" panose="020B0604020202020204" pitchFamily="34" charset="-128"/>
                <a:cs typeface="Arial Unicode MS" panose="020B0604020202020204" pitchFamily="34" charset="-128"/>
              </a:rPr>
              <a:t> </a:t>
            </a:r>
            <a:r>
              <a:rPr lang="en-US" dirty="0" smtClean="0">
                <a:solidFill>
                  <a:schemeClr val="tx1"/>
                </a:solidFill>
                <a:ea typeface="Arial Unicode MS" panose="020B0604020202020204" pitchFamily="34" charset="-128"/>
                <a:cs typeface="Arial Unicode MS" panose="020B0604020202020204" pitchFamily="34" charset="-128"/>
              </a:rPr>
              <a:t>Queen </a:t>
            </a:r>
            <a:r>
              <a:rPr lang="en-US" dirty="0">
                <a:solidFill>
                  <a:schemeClr val="tx1"/>
                </a:solidFill>
                <a:ea typeface="Arial Unicode MS" panose="020B0604020202020204" pitchFamily="34" charset="-128"/>
                <a:cs typeface="Arial Unicode MS" panose="020B0604020202020204" pitchFamily="34" charset="-128"/>
              </a:rPr>
              <a:t>in Cebu because this is our everyday needs, we want our clothes to be cleaned. Laundry shop is marketable this day and we want them to connects trough Latest technology since these days we our surrounded with internet and smart phones</a:t>
            </a:r>
            <a:r>
              <a:rPr lang="en-US" dirty="0">
                <a:solidFill>
                  <a:schemeClr val="tx1"/>
                </a:solidFill>
              </a:rPr>
              <a:t>. </a:t>
            </a:r>
          </a:p>
        </p:txBody>
      </p:sp>
    </p:spTree>
    <p:extLst>
      <p:ext uri="{BB962C8B-B14F-4D97-AF65-F5344CB8AC3E}">
        <p14:creationId xmlns:p14="http://schemas.microsoft.com/office/powerpoint/2010/main" val="3249167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solidFill>
                  <a:schemeClr val="tx1"/>
                </a:solidFill>
                <a:latin typeface="+mn-lt"/>
                <a:ea typeface="Arial Unicode MS" panose="020B0604020202020204" pitchFamily="34" charset="-128"/>
                <a:cs typeface="Arial Unicode MS" panose="020B0604020202020204" pitchFamily="34" charset="-128"/>
              </a:rPr>
              <a:t>Purpose and Description</a:t>
            </a:r>
            <a:r>
              <a:rPr lang="en-US" dirty="0"/>
              <a:t> </a:t>
            </a:r>
          </a:p>
        </p:txBody>
      </p:sp>
      <p:sp>
        <p:nvSpPr>
          <p:cNvPr id="3" name="Content Placeholder 2"/>
          <p:cNvSpPr>
            <a:spLocks noGrp="1"/>
          </p:cNvSpPr>
          <p:nvPr>
            <p:ph idx="1"/>
          </p:nvPr>
        </p:nvSpPr>
        <p:spPr/>
        <p:txBody>
          <a:bodyPr>
            <a:normAutofit/>
          </a:bodyPr>
          <a:lstStyle/>
          <a:p>
            <a:pPr>
              <a:lnSpc>
                <a:spcPct val="200000"/>
              </a:lnSpc>
            </a:pPr>
            <a:r>
              <a:rPr lang="en-US" sz="2000" dirty="0">
                <a:solidFill>
                  <a:schemeClr val="tx1"/>
                </a:solidFill>
                <a:ea typeface="Arial Unicode MS" panose="020B0604020202020204" pitchFamily="34" charset="-128"/>
                <a:cs typeface="Arial Unicode MS" panose="020B0604020202020204" pitchFamily="34" charset="-128"/>
              </a:rPr>
              <a:t>This project aims to assess the service quality of </a:t>
            </a:r>
            <a:r>
              <a:rPr lang="en-US" sz="2000" dirty="0" err="1">
                <a:solidFill>
                  <a:schemeClr val="tx1"/>
                </a:solidFill>
                <a:ea typeface="Arial Unicode MS" panose="020B0604020202020204" pitchFamily="34" charset="-128"/>
                <a:cs typeface="Arial Unicode MS" panose="020B0604020202020204" pitchFamily="34" charset="-128"/>
              </a:rPr>
              <a:t>Lavada</a:t>
            </a:r>
            <a:r>
              <a:rPr lang="en-US" sz="2000" dirty="0">
                <a:solidFill>
                  <a:schemeClr val="tx1"/>
                </a:solidFill>
                <a:ea typeface="Arial Unicode MS" panose="020B0604020202020204" pitchFamily="34" charset="-128"/>
                <a:cs typeface="Arial Unicode MS" panose="020B0604020202020204" pitchFamily="34" charset="-128"/>
              </a:rPr>
              <a:t> Queen Laundry shop in order to improve its services to provide insights into the process of service quality measurement at </a:t>
            </a:r>
            <a:r>
              <a:rPr lang="en-US" sz="2000" dirty="0" err="1">
                <a:solidFill>
                  <a:schemeClr val="tx1"/>
                </a:solidFill>
                <a:ea typeface="Arial Unicode MS" panose="020B0604020202020204" pitchFamily="34" charset="-128"/>
                <a:cs typeface="Arial Unicode MS" panose="020B0604020202020204" pitchFamily="34" charset="-128"/>
              </a:rPr>
              <a:t>Lavada</a:t>
            </a:r>
            <a:r>
              <a:rPr lang="en-US" sz="2000" dirty="0">
                <a:solidFill>
                  <a:schemeClr val="tx1"/>
                </a:solidFill>
                <a:ea typeface="Arial Unicode MS" panose="020B0604020202020204" pitchFamily="34" charset="-128"/>
                <a:cs typeface="Arial Unicode MS" panose="020B0604020202020204" pitchFamily="34" charset="-128"/>
              </a:rPr>
              <a:t> Queen Laundry shop to contribute to the knowledge base in laundry service quality and practice.</a:t>
            </a:r>
          </a:p>
          <a:p>
            <a:endParaRPr lang="en-US" sz="2000" dirty="0"/>
          </a:p>
        </p:txBody>
      </p:sp>
    </p:spTree>
    <p:extLst>
      <p:ext uri="{BB962C8B-B14F-4D97-AF65-F5344CB8AC3E}">
        <p14:creationId xmlns:p14="http://schemas.microsoft.com/office/powerpoint/2010/main" val="1766279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solidFill>
                  <a:schemeClr val="tx1"/>
                </a:solidFill>
              </a:rPr>
              <a:t>Scope and Limitations</a:t>
            </a:r>
            <a:r>
              <a:rPr lang="en-US" sz="4000" dirty="0"/>
              <a:t> </a:t>
            </a:r>
            <a:r>
              <a:rPr lang="en-US" dirty="0"/>
              <a:t/>
            </a:r>
            <a:br>
              <a:rPr lang="en-US" dirty="0"/>
            </a:br>
            <a:endParaRPr lang="en-US" dirty="0"/>
          </a:p>
        </p:txBody>
      </p:sp>
      <p:sp>
        <p:nvSpPr>
          <p:cNvPr id="3" name="Content Placeholder 2"/>
          <p:cNvSpPr>
            <a:spLocks noGrp="1"/>
          </p:cNvSpPr>
          <p:nvPr>
            <p:ph idx="1"/>
          </p:nvPr>
        </p:nvSpPr>
        <p:spPr>
          <a:xfrm>
            <a:off x="677334" y="1610591"/>
            <a:ext cx="8596668" cy="4821382"/>
          </a:xfrm>
        </p:spPr>
        <p:txBody>
          <a:bodyPr>
            <a:normAutofit/>
          </a:bodyPr>
          <a:lstStyle/>
          <a:p>
            <a:pPr>
              <a:lnSpc>
                <a:spcPct val="200000"/>
              </a:lnSpc>
            </a:pPr>
            <a:r>
              <a:rPr lang="en-US" dirty="0">
                <a:solidFill>
                  <a:schemeClr val="tx1"/>
                </a:solidFill>
              </a:rPr>
              <a:t>The scope of the project covers the Love-</a:t>
            </a:r>
            <a:r>
              <a:rPr lang="en-US" dirty="0" err="1">
                <a:solidFill>
                  <a:schemeClr val="tx1"/>
                </a:solidFill>
              </a:rPr>
              <a:t>hunon</a:t>
            </a:r>
            <a:r>
              <a:rPr lang="en-US" dirty="0">
                <a:solidFill>
                  <a:schemeClr val="tx1"/>
                </a:solidFill>
              </a:rPr>
              <a:t> of the Laundry shop online services System. The study will include the online connection and how it helps the customers to find nearest Laundry shop. It focuses in market, manage customers and manage wash clothes, free delivery at the given conditions. </a:t>
            </a:r>
            <a:endParaRPr lang="en-US" dirty="0"/>
          </a:p>
        </p:txBody>
      </p:sp>
    </p:spTree>
    <p:extLst>
      <p:ext uri="{BB962C8B-B14F-4D97-AF65-F5344CB8AC3E}">
        <p14:creationId xmlns:p14="http://schemas.microsoft.com/office/powerpoint/2010/main" val="2091580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rPr>
              <a:t>Significance of the Project</a:t>
            </a:r>
            <a:r>
              <a:rPr lang="en-US" dirty="0"/>
              <a:t> </a:t>
            </a:r>
            <a:br>
              <a:rPr lang="en-US" dirty="0"/>
            </a:br>
            <a:endParaRPr lang="en-US" dirty="0"/>
          </a:p>
        </p:txBody>
      </p:sp>
      <p:sp>
        <p:nvSpPr>
          <p:cNvPr id="3" name="Content Placeholder 2"/>
          <p:cNvSpPr>
            <a:spLocks noGrp="1"/>
          </p:cNvSpPr>
          <p:nvPr>
            <p:ph idx="1"/>
          </p:nvPr>
        </p:nvSpPr>
        <p:spPr/>
        <p:txBody>
          <a:bodyPr>
            <a:normAutofit/>
          </a:bodyPr>
          <a:lstStyle/>
          <a:p>
            <a:pPr>
              <a:lnSpc>
                <a:spcPct val="200000"/>
              </a:lnSpc>
            </a:pPr>
            <a:r>
              <a:rPr lang="en-US" sz="2000" dirty="0">
                <a:solidFill>
                  <a:schemeClr val="tx1"/>
                </a:solidFill>
              </a:rPr>
              <a:t>Managing the shop at the same time marketing services is a big factor in creating start up business, that’s why we conduct a brainstorming on how to solve this problem that benefits both the laundry shop and the customer. The research serves as an insight on how laundry shop become marketable in terms of digital. </a:t>
            </a:r>
            <a:endParaRPr lang="en-US" sz="2000" dirty="0"/>
          </a:p>
        </p:txBody>
      </p:sp>
    </p:spTree>
    <p:extLst>
      <p:ext uri="{BB962C8B-B14F-4D97-AF65-F5344CB8AC3E}">
        <p14:creationId xmlns:p14="http://schemas.microsoft.com/office/powerpoint/2010/main" val="2830225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rPr>
              <a:t>Objectives</a:t>
            </a:r>
            <a:r>
              <a:rPr lang="en-US" dirty="0"/>
              <a:t> </a:t>
            </a:r>
          </a:p>
        </p:txBody>
      </p:sp>
      <p:sp>
        <p:nvSpPr>
          <p:cNvPr id="3" name="Content Placeholder 2"/>
          <p:cNvSpPr>
            <a:spLocks noGrp="1"/>
          </p:cNvSpPr>
          <p:nvPr>
            <p:ph idx="1"/>
          </p:nvPr>
        </p:nvSpPr>
        <p:spPr>
          <a:xfrm>
            <a:off x="677334" y="1930401"/>
            <a:ext cx="8596668" cy="4110962"/>
          </a:xfrm>
        </p:spPr>
        <p:txBody>
          <a:bodyPr/>
          <a:lstStyle/>
          <a:p>
            <a:pPr marL="0" indent="0">
              <a:lnSpc>
                <a:spcPct val="200000"/>
              </a:lnSpc>
              <a:buNone/>
            </a:pPr>
            <a:r>
              <a:rPr lang="en-US" dirty="0">
                <a:solidFill>
                  <a:schemeClr val="tx1"/>
                </a:solidFill>
              </a:rPr>
              <a:t>As we gather the problems and making a pitching on it, we create Love-</a:t>
            </a:r>
            <a:r>
              <a:rPr lang="en-US" dirty="0" err="1">
                <a:solidFill>
                  <a:schemeClr val="tx1"/>
                </a:solidFill>
              </a:rPr>
              <a:t>Hunon</a:t>
            </a:r>
            <a:r>
              <a:rPr lang="en-US" dirty="0">
                <a:solidFill>
                  <a:schemeClr val="tx1"/>
                </a:solidFill>
              </a:rPr>
              <a:t> system to make small laundry shop marketable, earn profits, meet satisfaction of the customer, engages long term relationship and also to manages their process by automation. In customer’s side we want them to avoid time consuming in terms of location shop nearby, inquiring through real time chat, and notification for the finish </a:t>
            </a:r>
            <a:r>
              <a:rPr lang="en-US" dirty="0" smtClean="0">
                <a:solidFill>
                  <a:schemeClr val="tx1"/>
                </a:solidFill>
              </a:rPr>
              <a:t>laundry.</a:t>
            </a:r>
            <a:endParaRPr lang="en-US" dirty="0">
              <a:solidFill>
                <a:schemeClr val="tx1"/>
              </a:solidFill>
            </a:endParaRPr>
          </a:p>
        </p:txBody>
      </p:sp>
    </p:spTree>
    <p:extLst>
      <p:ext uri="{BB962C8B-B14F-4D97-AF65-F5344CB8AC3E}">
        <p14:creationId xmlns:p14="http://schemas.microsoft.com/office/powerpoint/2010/main" val="3524594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Theoretical Background</a:t>
            </a:r>
            <a:endParaRPr lang="en-US" dirty="0">
              <a:solidFill>
                <a:schemeClr val="tx1"/>
              </a:solidFill>
            </a:endParaRPr>
          </a:p>
        </p:txBody>
      </p:sp>
      <p:sp>
        <p:nvSpPr>
          <p:cNvPr id="3" name="Content Placeholder 2"/>
          <p:cNvSpPr>
            <a:spLocks noGrp="1"/>
          </p:cNvSpPr>
          <p:nvPr>
            <p:ph idx="1"/>
          </p:nvPr>
        </p:nvSpPr>
        <p:spPr/>
        <p:txBody>
          <a:bodyPr/>
          <a:lstStyle/>
          <a:p>
            <a:pPr>
              <a:lnSpc>
                <a:spcPct val="200000"/>
              </a:lnSpc>
            </a:pPr>
            <a:r>
              <a:rPr lang="en-US" b="1" dirty="0"/>
              <a:t> </a:t>
            </a:r>
            <a:r>
              <a:rPr lang="en-US" dirty="0"/>
              <a:t>Love-</a:t>
            </a:r>
            <a:r>
              <a:rPr lang="en-US" dirty="0" err="1"/>
              <a:t>hunon</a:t>
            </a:r>
            <a:r>
              <a:rPr lang="en-US" dirty="0"/>
              <a:t> system is the collective term for various combinations of marketing, management strategies and method that are employed to keep a laundry shop profitable at the same time saves customer a lot of time. The process of this type of management is often associated with all branches of </a:t>
            </a:r>
            <a:r>
              <a:rPr lang="en-US" dirty="0" err="1"/>
              <a:t>Lavada</a:t>
            </a:r>
            <a:r>
              <a:rPr lang="en-US" dirty="0"/>
              <a:t> Queen Laundry Shop in Cebu who register our system. </a:t>
            </a:r>
          </a:p>
        </p:txBody>
      </p:sp>
    </p:spTree>
    <p:extLst>
      <p:ext uri="{BB962C8B-B14F-4D97-AF65-F5344CB8AC3E}">
        <p14:creationId xmlns:p14="http://schemas.microsoft.com/office/powerpoint/2010/main" val="2311243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Review of Related Literature</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lnSpc>
                <a:spcPct val="200000"/>
              </a:lnSpc>
            </a:pPr>
            <a:r>
              <a:rPr lang="en-US" sz="2000" dirty="0">
                <a:solidFill>
                  <a:schemeClr val="tx1"/>
                </a:solidFill>
              </a:rPr>
              <a:t>Most of the people around us are very busy in their work they maximized their time in working, in business and in earning. Sometimes or almost of the time they really have no time for household chores because they are tired after working and they just want a rest for their remaining hour. </a:t>
            </a:r>
          </a:p>
        </p:txBody>
      </p:sp>
    </p:spTree>
    <p:extLst>
      <p:ext uri="{BB962C8B-B14F-4D97-AF65-F5344CB8AC3E}">
        <p14:creationId xmlns:p14="http://schemas.microsoft.com/office/powerpoint/2010/main" val="819917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Methodology</a:t>
            </a:r>
            <a:endParaRPr lang="en-US" dirty="0">
              <a:solidFill>
                <a:schemeClr val="tx1"/>
              </a:solidFill>
            </a:endParaRPr>
          </a:p>
        </p:txBody>
      </p:sp>
      <p:sp>
        <p:nvSpPr>
          <p:cNvPr id="3" name="Content Placeholder 2"/>
          <p:cNvSpPr>
            <a:spLocks noGrp="1"/>
          </p:cNvSpPr>
          <p:nvPr>
            <p:ph idx="1"/>
          </p:nvPr>
        </p:nvSpPr>
        <p:spPr>
          <a:xfrm>
            <a:off x="677334" y="1236518"/>
            <a:ext cx="8596668" cy="5621481"/>
          </a:xfrm>
        </p:spPr>
        <p:txBody>
          <a:bodyPr/>
          <a:lstStyle/>
          <a:p>
            <a:pPr marL="0" lvl="0" indent="0">
              <a:buNone/>
            </a:pPr>
            <a:r>
              <a:rPr lang="en-US" sz="2000" b="1" dirty="0" smtClean="0">
                <a:solidFill>
                  <a:schemeClr val="tx1"/>
                </a:solidFill>
              </a:rPr>
              <a:t>Environment</a:t>
            </a:r>
          </a:p>
          <a:p>
            <a:pPr marL="0" indent="0">
              <a:lnSpc>
                <a:spcPct val="200000"/>
              </a:lnSpc>
              <a:buNone/>
            </a:pPr>
            <a:r>
              <a:rPr lang="en-US" b="1" dirty="0"/>
              <a:t>	</a:t>
            </a:r>
            <a:r>
              <a:rPr lang="en-US" b="1" dirty="0">
                <a:solidFill>
                  <a:schemeClr val="tx1"/>
                </a:solidFill>
              </a:rPr>
              <a:t>Study Locale</a:t>
            </a:r>
            <a:r>
              <a:rPr lang="en-US" b="1" dirty="0" smtClean="0">
                <a:solidFill>
                  <a:schemeClr val="tx1"/>
                </a:solidFill>
              </a:rPr>
              <a:t>:</a:t>
            </a:r>
          </a:p>
          <a:p>
            <a:pPr marL="0" indent="0">
              <a:lnSpc>
                <a:spcPct val="200000"/>
              </a:lnSpc>
              <a:buNone/>
            </a:pPr>
            <a:r>
              <a:rPr lang="en-US" dirty="0" smtClean="0">
                <a:solidFill>
                  <a:schemeClr val="tx1"/>
                </a:solidFill>
              </a:rPr>
              <a:t>     The </a:t>
            </a:r>
            <a:r>
              <a:rPr lang="en-US" dirty="0">
                <a:solidFill>
                  <a:schemeClr val="tx1"/>
                </a:solidFill>
              </a:rPr>
              <a:t>study was conducted to help laundry shop at the same time help customer in terms of laundry process. The app fill the gap of laundry shop problem of marketing aspects</a:t>
            </a:r>
            <a:r>
              <a:rPr lang="en-US" dirty="0" smtClean="0">
                <a:solidFill>
                  <a:schemeClr val="tx1"/>
                </a:solidFill>
              </a:rPr>
              <a:t>.</a:t>
            </a:r>
          </a:p>
          <a:p>
            <a:pPr marL="0" indent="0">
              <a:lnSpc>
                <a:spcPct val="200000"/>
              </a:lnSpc>
              <a:buNone/>
            </a:pPr>
            <a:r>
              <a:rPr lang="en-US" dirty="0"/>
              <a:t> </a:t>
            </a:r>
            <a:r>
              <a:rPr lang="en-US" dirty="0" smtClean="0"/>
              <a:t>  </a:t>
            </a:r>
            <a:r>
              <a:rPr lang="en-US" dirty="0" smtClean="0">
                <a:solidFill>
                  <a:schemeClr val="tx1"/>
                </a:solidFill>
              </a:rPr>
              <a:t>The </a:t>
            </a:r>
            <a:r>
              <a:rPr lang="en-US" dirty="0">
                <a:solidFill>
                  <a:schemeClr val="tx1"/>
                </a:solidFill>
              </a:rPr>
              <a:t>Love-</a:t>
            </a:r>
            <a:r>
              <a:rPr lang="en-US" dirty="0" err="1">
                <a:solidFill>
                  <a:schemeClr val="tx1"/>
                </a:solidFill>
              </a:rPr>
              <a:t>hunon</a:t>
            </a:r>
            <a:r>
              <a:rPr lang="en-US" dirty="0">
                <a:solidFill>
                  <a:schemeClr val="tx1"/>
                </a:solidFill>
              </a:rPr>
              <a:t> team conducts interview to know what specific problems to be solved digitally. As we gather information we initiate the system to solve their problem. And as a customer they also encountered problems in laundry processing.</a:t>
            </a:r>
          </a:p>
          <a:p>
            <a:pPr marL="0" indent="0">
              <a:lnSpc>
                <a:spcPct val="200000"/>
              </a:lnSpc>
              <a:buNone/>
            </a:pPr>
            <a:endParaRPr lang="en-US" dirty="0"/>
          </a:p>
          <a:p>
            <a:pPr marL="0" lvl="0" indent="0">
              <a:buNone/>
            </a:pPr>
            <a:endParaRPr lang="en-US" dirty="0"/>
          </a:p>
          <a:p>
            <a:endParaRPr lang="en-US" dirty="0"/>
          </a:p>
        </p:txBody>
      </p:sp>
    </p:spTree>
    <p:extLst>
      <p:ext uri="{BB962C8B-B14F-4D97-AF65-F5344CB8AC3E}">
        <p14:creationId xmlns:p14="http://schemas.microsoft.com/office/powerpoint/2010/main" val="11709325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155</TotalTime>
  <Words>393</Words>
  <Application>Microsoft Office PowerPoint</Application>
  <PresentationFormat>Custom</PresentationFormat>
  <Paragraphs>35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  </vt:lpstr>
      <vt:lpstr>Introduction</vt:lpstr>
      <vt:lpstr>Purpose and Description </vt:lpstr>
      <vt:lpstr>Scope and Limitations  </vt:lpstr>
      <vt:lpstr>Significance of the Project  </vt:lpstr>
      <vt:lpstr>Objectives </vt:lpstr>
      <vt:lpstr>Theoretical Background</vt:lpstr>
      <vt:lpstr>Review of Related Literature </vt:lpstr>
      <vt:lpstr>Methodology</vt:lpstr>
      <vt:lpstr>Population of the Study:</vt:lpstr>
      <vt:lpstr>System Flowchart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Windows User</dc:creator>
  <cp:lastModifiedBy>Windows User</cp:lastModifiedBy>
  <cp:revision>10</cp:revision>
  <dcterms:created xsi:type="dcterms:W3CDTF">2019-04-11T06:09:27Z</dcterms:created>
  <dcterms:modified xsi:type="dcterms:W3CDTF">2019-04-20T05:03:17Z</dcterms:modified>
</cp:coreProperties>
</file>