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0FC15-3926-4211-9C62-EFC933A01CC1}" type="datetimeFigureOut">
              <a:rPr lang="en-US"/>
              <a:t>12/13/2015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D048-085A-481E-B75F-8377341A205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0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D048-085A-481E-B75F-8377341A205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8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D048-085A-481E-B75F-8377341A205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1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D048-085A-481E-B75F-8377341A205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39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D048-085A-481E-B75F-8377341A205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97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D048-085A-481E-B75F-8377341A205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06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D048-085A-481E-B75F-8377341A205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4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0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1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2873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35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565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91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50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7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0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2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9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2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3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3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Socialize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>
                <a:latin typeface="Trebuchet MS" charset="0"/>
              </a:rPr>
              <a:t>Event och aktiviteter, för alla. Hitta, skapa och delta!</a:t>
            </a:r>
            <a:endParaRPr lang="en-U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Evenemang och aktiviteter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Hitta</a:t>
            </a:r>
            <a:endParaRPr lang="en-US" dirty="0"/>
          </a:p>
          <a:p>
            <a:r>
              <a:rPr lang="en-US"/>
              <a:t>Skapa</a:t>
            </a:r>
            <a:endParaRPr lang="en-US" dirty="0"/>
          </a:p>
          <a:p>
            <a:r>
              <a:rPr lang="en-US"/>
              <a:t>Delta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Trebuchet MS" charset="0"/>
              </a:rPr>
              <a:t>Sportevent och sportaktiviteter</a:t>
            </a:r>
          </a:p>
          <a:p>
            <a:r>
              <a:rPr lang="en-US" dirty="0">
                <a:latin typeface="Trebuchet MS" charset="0"/>
              </a:rPr>
              <a:t>Esportsaktiviter och e</a:t>
            </a:r>
            <a:r>
              <a:rPr lang="sv-SE" dirty="0">
                <a:latin typeface="Trebuchet MS" charset="0"/>
              </a:rPr>
              <a:t>sportsevenemang</a:t>
            </a:r>
            <a:endParaRPr lang="en-US" dirty="0">
              <a:latin typeface="Trebuchet MS" charset="0"/>
            </a:endParaRPr>
          </a:p>
          <a:p>
            <a:r>
              <a:rPr lang="sv-SE" dirty="0">
                <a:latin typeface="Trebuchet MS" charset="0"/>
              </a:rPr>
              <a:t>Musikaktiviteter och musikevenemang, firande av  traditioner och platsbaserade händelser</a:t>
            </a:r>
            <a:endParaRPr lang="en-US" dirty="0">
              <a:latin typeface="Trebuchet M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2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Socialize vs Socialize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Trebuchet MS" charset="0"/>
              </a:rPr>
              <a:t>Av privatpersoner, för privatpersoner</a:t>
            </a:r>
          </a:p>
          <a:p>
            <a:r>
              <a:rPr lang="en-US" sz="1600" dirty="0">
                <a:latin typeface="Trebuchet MS" charset="0"/>
              </a:rPr>
              <a:t>Hitta </a:t>
            </a:r>
          </a:p>
          <a:p>
            <a:r>
              <a:rPr lang="en-US" sz="1600" dirty="0">
                <a:latin typeface="Trebuchet MS" charset="0"/>
              </a:rPr>
              <a:t>Skapa </a:t>
            </a:r>
          </a:p>
          <a:p>
            <a:r>
              <a:rPr lang="en-US" sz="1600" dirty="0">
                <a:latin typeface="Trebuchet MS" charset="0"/>
              </a:rPr>
              <a:t>Delta </a:t>
            </a:r>
          </a:p>
          <a:p>
            <a:r>
              <a:rPr lang="en-US" sz="1600" dirty="0">
                <a:latin typeface="Trebuchet MS" charset="0"/>
              </a:rPr>
              <a:t>Platsbaserad</a:t>
            </a:r>
          </a:p>
          <a:p>
            <a:r>
              <a:rPr lang="en-US" sz="1600" dirty="0">
                <a:latin typeface="Trebuchet MS" charset="0"/>
              </a:rPr>
              <a:t>Sportevent och sportaktiviteter </a:t>
            </a:r>
          </a:p>
          <a:p>
            <a:r>
              <a:rPr lang="en-US" sz="1600" dirty="0">
                <a:latin typeface="Trebuchet MS" charset="0"/>
              </a:rPr>
              <a:t>Esportsaktiviter och e</a:t>
            </a:r>
            <a:r>
              <a:rPr lang="sv-SE" sz="1600" dirty="0">
                <a:latin typeface="Trebuchet MS" charset="0"/>
              </a:rPr>
              <a:t>sportsevenemang</a:t>
            </a:r>
            <a:r>
              <a:rPr lang="en-US" sz="1600" dirty="0">
                <a:latin typeface="Trebuchet MS" charset="0"/>
              </a:rPr>
              <a:t> </a:t>
            </a:r>
          </a:p>
          <a:p>
            <a:r>
              <a:rPr lang="sv-SE" sz="1600" dirty="0">
                <a:latin typeface="Trebuchet MS" charset="0"/>
              </a:rPr>
              <a:t>Musikaktiviteter och musikevenemang, firande av  traditioner och platsbaserade händelser</a:t>
            </a:r>
            <a:endParaRPr lang="en-US" sz="1600" dirty="0">
              <a:latin typeface="Trebuchet MS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Av företag, för privatpersoner</a:t>
            </a:r>
          </a:p>
          <a:p>
            <a:r>
              <a:rPr lang="en-US" sz="1600" dirty="0">
                <a:latin typeface="Trebuchet MS" charset="0"/>
              </a:rPr>
              <a:t>Hitta  </a:t>
            </a:r>
          </a:p>
          <a:p>
            <a:r>
              <a:rPr lang="en-US" sz="1600" dirty="0">
                <a:latin typeface="Trebuchet MS" charset="0"/>
              </a:rPr>
              <a:t>Skapa  </a:t>
            </a:r>
          </a:p>
          <a:p>
            <a:r>
              <a:rPr lang="en-US" sz="1600" dirty="0">
                <a:latin typeface="Trebuchet MS" charset="0"/>
              </a:rPr>
              <a:t>Delta </a:t>
            </a:r>
          </a:p>
          <a:p>
            <a:r>
              <a:rPr lang="en-US" sz="1600" dirty="0">
                <a:latin typeface="Trebuchet MS" charset="0"/>
              </a:rPr>
              <a:t>Platsbaserad</a:t>
            </a:r>
          </a:p>
          <a:p>
            <a:r>
              <a:rPr lang="en-US" sz="1600" dirty="0"/>
              <a:t>Samma typer av event och aktiviteter</a:t>
            </a:r>
          </a:p>
          <a:p>
            <a:r>
              <a:rPr lang="en-US" sz="1600" dirty="0"/>
              <a:t>Transaktion - Användare betalar för biljetter</a:t>
            </a:r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5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rebuchet MS" charset="0"/>
              </a:rPr>
              <a:t>Socialize vs Socialize 2.0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Inkomster via annonser</a:t>
            </a:r>
            <a:endParaRPr lang="en-US" dirty="0"/>
          </a:p>
          <a:p>
            <a:r>
              <a:rPr lang="en-US"/>
              <a:t>Användarspecifika</a:t>
            </a:r>
            <a:endParaRPr lang="en-US" dirty="0"/>
          </a:p>
          <a:p>
            <a:r>
              <a:rPr lang="en-US"/>
              <a:t>Platsbaserade</a:t>
            </a:r>
            <a:endParaRPr lang="en-US" dirty="0"/>
          </a:p>
          <a:p>
            <a:r>
              <a:rPr lang="en-US"/>
              <a:t>Sömlöst integrerade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Inkomst via affiliates</a:t>
            </a:r>
            <a:endParaRPr lang="en-US" dirty="0"/>
          </a:p>
          <a:p>
            <a:r>
              <a:rPr lang="en-US"/>
              <a:t>Användarsspecifika</a:t>
            </a:r>
            <a:endParaRPr lang="en-US" dirty="0"/>
          </a:p>
          <a:p>
            <a:r>
              <a:rPr lang="en-US"/>
              <a:t>Platsbaserade</a:t>
            </a:r>
            <a:endParaRPr lang="en-US" dirty="0"/>
          </a:p>
          <a:p>
            <a:r>
              <a:rPr lang="en-US"/>
              <a:t>Sömlöst integrerade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4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Submarknader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Event och aktiviteter</a:t>
            </a:r>
            <a:endParaRPr lang="en-US" sz="2000" dirty="0"/>
          </a:p>
          <a:p>
            <a:r>
              <a:rPr lang="en-US" sz="1600"/>
              <a:t>En submarknad per kategori</a:t>
            </a:r>
            <a:endParaRPr lang="en-US" sz="1600" dirty="0"/>
          </a:p>
          <a:p>
            <a:r>
              <a:rPr lang="en-US" sz="1600"/>
              <a:t>T.ex:</a:t>
            </a:r>
            <a:endParaRPr lang="en-US" sz="1600" dirty="0"/>
          </a:p>
          <a:p>
            <a:r>
              <a:rPr lang="en-US" sz="1600"/>
              <a:t>Sport</a:t>
            </a:r>
            <a:endParaRPr lang="en-US" sz="1600" dirty="0"/>
          </a:p>
          <a:p>
            <a:r>
              <a:rPr lang="en-US" sz="1600"/>
              <a:t>Esport</a:t>
            </a:r>
            <a:endParaRPr lang="en-US" sz="1600" dirty="0"/>
          </a:p>
          <a:p>
            <a:r>
              <a:rPr lang="en-US" sz="1600"/>
              <a:t>Musik</a:t>
            </a:r>
            <a:endParaRPr lang="en-US" sz="1600" dirty="0"/>
          </a:p>
          <a:p>
            <a:r>
              <a:rPr lang="en-US" sz="1600"/>
              <a:t>Kultur</a:t>
            </a:r>
            <a:endParaRPr lang="en-US" sz="1600" dirty="0"/>
          </a:p>
          <a:p>
            <a:r>
              <a:rPr lang="en-US"/>
              <a:t>Rätt budskap, i rätt omgivning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3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Socialize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>
                <a:latin typeface="Trebuchet MS" charset="0"/>
              </a:rPr>
              <a:t>Event och aktiviteter, för alla. Hitta, skapa och delta!</a:t>
            </a:r>
            <a:endParaRPr lang="en-U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6262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30CB7FD0AD364CA38CC36E078D9FDD" ma:contentTypeVersion="0" ma:contentTypeDescription="Create a new document." ma:contentTypeScope="" ma:versionID="9064cb474215e1a53814092990083c6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e3c2db836292ea4d79e3a5e317b121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16A6B9-0541-4691-B1A7-F51DDD5F63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6153ED-2551-49CE-B7B9-CC788E399F2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E90490-5B68-4E31-BA9B-1B9324923F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Socialize</vt:lpstr>
      <vt:lpstr>Evenemang och aktiviteter</vt:lpstr>
      <vt:lpstr>Socialize vs Socialize 2.0</vt:lpstr>
      <vt:lpstr>Socialize vs Socialize 2.0 </vt:lpstr>
      <vt:lpstr>Submarknader</vt:lpstr>
      <vt:lpstr>Socialize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</cp:revision>
  <dcterms:created xsi:type="dcterms:W3CDTF">2014-09-12T02:18:09Z</dcterms:created>
  <dcterms:modified xsi:type="dcterms:W3CDTF">2015-12-13T18:59:39Z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0x0101002230CB7FD0AD364CA38CC36E078D9FDD</vt:lpwstr>
  </property>
</Properties>
</file>