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Lst>
  <p:sldSz cy="10439400" cx="75596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4de79810d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4de79810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a0969109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a096910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2"/>
          <p:cNvSpPr/>
          <p:nvPr/>
        </p:nvSpPr>
        <p:spPr>
          <a:xfrm>
            <a:off x="0" y="9118000"/>
            <a:ext cx="7559700" cy="1321500"/>
          </a:xfrm>
          <a:prstGeom prst="roundRect">
            <a:avLst>
              <a:gd fmla="val 0" name="adj"/>
            </a:avLst>
          </a:pr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
          <p:cNvSpPr/>
          <p:nvPr/>
        </p:nvSpPr>
        <p:spPr>
          <a:xfrm>
            <a:off x="0" y="0"/>
            <a:ext cx="7559700" cy="8916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9" name="Google Shape;9;p2"/>
          <p:cNvSpPr/>
          <p:nvPr/>
        </p:nvSpPr>
        <p:spPr>
          <a:xfrm>
            <a:off x="7175378" y="1928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 name="Google Shape;10;p2"/>
          <p:cNvSpPr/>
          <p:nvPr/>
        </p:nvSpPr>
        <p:spPr>
          <a:xfrm>
            <a:off x="6954398" y="1928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 name="Google Shape;11;p2"/>
          <p:cNvSpPr/>
          <p:nvPr/>
        </p:nvSpPr>
        <p:spPr>
          <a:xfrm>
            <a:off x="6729608" y="1928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 name="Google Shape;12;p2"/>
          <p:cNvSpPr/>
          <p:nvPr/>
        </p:nvSpPr>
        <p:spPr>
          <a:xfrm>
            <a:off x="7175378" y="3985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 name="Google Shape;13;p2"/>
          <p:cNvSpPr/>
          <p:nvPr/>
        </p:nvSpPr>
        <p:spPr>
          <a:xfrm>
            <a:off x="6954398" y="3985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 name="Google Shape;14;p2"/>
          <p:cNvSpPr/>
          <p:nvPr/>
        </p:nvSpPr>
        <p:spPr>
          <a:xfrm>
            <a:off x="7175378" y="6081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5" name="Google Shape;15;p2"/>
          <p:cNvCxnSpPr/>
          <p:nvPr/>
        </p:nvCxnSpPr>
        <p:spPr>
          <a:xfrm rot="10800000">
            <a:off x="-1" y="9323102"/>
            <a:ext cx="7184100" cy="600"/>
          </a:xfrm>
          <a:prstGeom prst="straightConnector1">
            <a:avLst/>
          </a:prstGeom>
          <a:noFill/>
          <a:ln cap="flat" cmpd="sng" w="19050">
            <a:solidFill>
              <a:srgbClr val="004A80"/>
            </a:solidFill>
            <a:prstDash val="solid"/>
            <a:round/>
            <a:headEnd len="sm" w="sm" type="none"/>
            <a:tailEnd len="sm" w="sm" type="none"/>
          </a:ln>
        </p:spPr>
      </p:cxnSp>
      <p:sp>
        <p:nvSpPr>
          <p:cNvPr id="16" name="Google Shape;16;p2"/>
          <p:cNvSpPr/>
          <p:nvPr/>
        </p:nvSpPr>
        <p:spPr>
          <a:xfrm>
            <a:off x="7143484" y="92620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7" name="Google Shape;17;p2"/>
          <p:cNvGrpSpPr/>
          <p:nvPr/>
        </p:nvGrpSpPr>
        <p:grpSpPr>
          <a:xfrm>
            <a:off x="-115" y="304539"/>
            <a:ext cx="830182" cy="302386"/>
            <a:chOff x="-115" y="173101"/>
            <a:chExt cx="830182" cy="302386"/>
          </a:xfrm>
        </p:grpSpPr>
        <p:sp>
          <p:nvSpPr>
            <p:cNvPr id="18" name="Google Shape;18;p2"/>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 name="Google Shape;19;p2"/>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 name="Google Shape;20;p2"/>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21" name="Google Shape;21;p2"/>
            <p:cNvGrpSpPr/>
            <p:nvPr/>
          </p:nvGrpSpPr>
          <p:grpSpPr>
            <a:xfrm flipH="1" rot="5400000">
              <a:off x="292358" y="-5072"/>
              <a:ext cx="188086" cy="773032"/>
              <a:chOff x="414773" y="2820168"/>
              <a:chExt cx="188086" cy="773032"/>
            </a:xfrm>
          </p:grpSpPr>
          <p:cxnSp>
            <p:nvCxnSpPr>
              <p:cNvPr id="22" name="Google Shape;22;p2"/>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23" name="Google Shape;23;p2"/>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24" name="Google Shape;24;p2"/>
              <p:cNvCxnSpPr>
                <a:endCxn id="18" idx="2"/>
              </p:cNvCxnSpPr>
              <p:nvPr/>
            </p:nvCxnSpPr>
            <p:spPr>
              <a:xfrm rot="10800000">
                <a:off x="524109" y="2741418"/>
                <a:ext cx="0" cy="157500"/>
              </a:xfrm>
              <a:prstGeom prst="straightConnector1">
                <a:avLst/>
              </a:prstGeom>
              <a:noFill/>
              <a:ln cap="flat" cmpd="sng" w="19050">
                <a:solidFill>
                  <a:srgbClr val="004A80"/>
                </a:solidFill>
                <a:prstDash val="solid"/>
                <a:round/>
                <a:headEnd len="med" w="med" type="none"/>
                <a:tailEnd len="med" w="med" type="none"/>
              </a:ln>
            </p:spPr>
          </p:cxnSp>
        </p:grpSp>
      </p:grpSp>
      <p:pic>
        <p:nvPicPr>
          <p:cNvPr id="25" name="Google Shape;25;p2"/>
          <p:cNvPicPr preferRelativeResize="0"/>
          <p:nvPr/>
        </p:nvPicPr>
        <p:blipFill rotWithShape="1">
          <a:blip r:embed="rId2">
            <a:alphaModFix/>
          </a:blip>
          <a:srcRect b="31729" l="9013" r="66885" t="17341"/>
          <a:stretch/>
        </p:blipFill>
        <p:spPr>
          <a:xfrm>
            <a:off x="3514224" y="205200"/>
            <a:ext cx="531225" cy="557400"/>
          </a:xfrm>
          <a:prstGeom prst="rect">
            <a:avLst/>
          </a:prstGeom>
          <a:noFill/>
          <a:ln>
            <a:noFill/>
          </a:ln>
        </p:spPr>
      </p:pic>
      <p:sp>
        <p:nvSpPr>
          <p:cNvPr id="26" name="Google Shape;26;p2"/>
          <p:cNvSpPr txBox="1"/>
          <p:nvPr/>
        </p:nvSpPr>
        <p:spPr>
          <a:xfrm>
            <a:off x="803375" y="9577450"/>
            <a:ext cx="6003900" cy="414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900">
                <a:solidFill>
                  <a:srgbClr val="999999"/>
                </a:solidFill>
                <a:latin typeface="Roboto Condensed"/>
                <a:ea typeface="Roboto Condensed"/>
                <a:cs typeface="Roboto Condensed"/>
                <a:sym typeface="Roboto Condensed"/>
              </a:rPr>
              <a:t>Contacts: </a:t>
            </a:r>
            <a:r>
              <a:rPr lang="en-US" sz="900">
                <a:solidFill>
                  <a:srgbClr val="999999"/>
                </a:solidFill>
                <a:latin typeface="Roboto Condensed"/>
                <a:ea typeface="Roboto Condensed"/>
                <a:cs typeface="Roboto Condensed"/>
                <a:sym typeface="Roboto Condensed"/>
              </a:rPr>
              <a:t>[San Rafael 313 % San Nicolás &amp; Rayo Apt 24 Havana | Cuba | </a:t>
            </a:r>
            <a:r>
              <a:rPr b="1" lang="en-US" sz="900">
                <a:solidFill>
                  <a:srgbClr val="999999"/>
                </a:solidFill>
                <a:latin typeface="Roboto Condensed"/>
                <a:ea typeface="Roboto Condensed"/>
                <a:cs typeface="Roboto Condensed"/>
                <a:sym typeface="Roboto Condensed"/>
              </a:rPr>
              <a:t>Phone number:</a:t>
            </a:r>
            <a:r>
              <a:rPr lang="en-US" sz="900">
                <a:solidFill>
                  <a:srgbClr val="999999"/>
                </a:solidFill>
                <a:latin typeface="Roboto Condensed"/>
                <a:ea typeface="Roboto Condensed"/>
                <a:cs typeface="Roboto Condensed"/>
                <a:sym typeface="Roboto Condensed"/>
              </a:rPr>
              <a:t> +53 53914669, +53 </a:t>
            </a:r>
            <a:r>
              <a:rPr lang="en-US" sz="900">
                <a:solidFill>
                  <a:srgbClr val="999999"/>
                </a:solidFill>
                <a:latin typeface="Roboto Condensed"/>
                <a:ea typeface="Roboto Condensed"/>
                <a:cs typeface="Roboto Condensed"/>
                <a:sym typeface="Roboto Condensed"/>
              </a:rPr>
              <a:t>542258141</a:t>
            </a:r>
            <a:endParaRPr sz="900">
              <a:solidFill>
                <a:srgbClr val="999999"/>
              </a:solidFill>
              <a:latin typeface="Roboto Condensed"/>
              <a:ea typeface="Roboto Condensed"/>
              <a:cs typeface="Roboto Condensed"/>
              <a:sym typeface="Roboto Condensed"/>
            </a:endParaRPr>
          </a:p>
          <a:p>
            <a:pPr indent="0" lvl="0" marL="0" marR="0" rtl="0" algn="l">
              <a:lnSpc>
                <a:spcPct val="115000"/>
              </a:lnSpc>
              <a:spcBef>
                <a:spcPts val="0"/>
              </a:spcBef>
              <a:spcAft>
                <a:spcPts val="0"/>
              </a:spcAft>
              <a:buNone/>
            </a:pPr>
            <a:r>
              <a:rPr lang="en-US" sz="900">
                <a:solidFill>
                  <a:srgbClr val="999999"/>
                </a:solidFill>
                <a:latin typeface="Roboto Condensed"/>
                <a:ea typeface="Roboto Condensed"/>
                <a:cs typeface="Roboto Condensed"/>
                <a:sym typeface="Roboto Condensed"/>
              </a:rPr>
              <a:t>| </a:t>
            </a:r>
            <a:r>
              <a:rPr b="1" lang="en-US" sz="900">
                <a:solidFill>
                  <a:srgbClr val="999999"/>
                </a:solidFill>
                <a:latin typeface="Roboto Condensed"/>
                <a:ea typeface="Roboto Condensed"/>
                <a:cs typeface="Roboto Condensed"/>
                <a:sym typeface="Roboto Condensed"/>
              </a:rPr>
              <a:t>Fixline:</a:t>
            </a:r>
            <a:r>
              <a:rPr lang="en-US" sz="900">
                <a:solidFill>
                  <a:srgbClr val="999999"/>
                </a:solidFill>
                <a:latin typeface="Roboto Condensed"/>
                <a:ea typeface="Roboto Condensed"/>
                <a:cs typeface="Roboto Condensed"/>
                <a:sym typeface="Roboto Condensed"/>
              </a:rPr>
              <a:t> +53 78673655 | </a:t>
            </a:r>
            <a:r>
              <a:rPr b="1" lang="en-US" sz="900">
                <a:solidFill>
                  <a:srgbClr val="999999"/>
                </a:solidFill>
                <a:latin typeface="Roboto Condensed"/>
                <a:ea typeface="Roboto Condensed"/>
                <a:cs typeface="Roboto Condensed"/>
                <a:sym typeface="Roboto Condensed"/>
              </a:rPr>
              <a:t>Mail:</a:t>
            </a:r>
            <a:r>
              <a:rPr lang="en-US" sz="900">
                <a:solidFill>
                  <a:srgbClr val="999999"/>
                </a:solidFill>
                <a:latin typeface="Roboto Condensed"/>
                <a:ea typeface="Roboto Condensed"/>
                <a:cs typeface="Roboto Condensed"/>
                <a:sym typeface="Roboto Condensed"/>
              </a:rPr>
              <a:t> contact@cuban.engineer - @shely@aleph.engineering - @alian@aleph.engineering</a:t>
            </a:r>
            <a:endParaRPr b="1" sz="1100">
              <a:solidFill>
                <a:srgbClr val="1F497D"/>
              </a:solidFill>
              <a:latin typeface="Asap Condensed"/>
              <a:ea typeface="Asap Condensed"/>
              <a:cs typeface="Asap Condensed"/>
              <a:sym typeface="Asap Condensed"/>
            </a:endParaRPr>
          </a:p>
        </p:txBody>
      </p:sp>
      <p:grpSp>
        <p:nvGrpSpPr>
          <p:cNvPr id="27" name="Google Shape;27;p2"/>
          <p:cNvGrpSpPr/>
          <p:nvPr/>
        </p:nvGrpSpPr>
        <p:grpSpPr>
          <a:xfrm>
            <a:off x="719834" y="9685489"/>
            <a:ext cx="103800" cy="102300"/>
            <a:chOff x="719834" y="9456889"/>
            <a:chExt cx="103800" cy="102300"/>
          </a:xfrm>
        </p:grpSpPr>
        <p:sp>
          <p:nvSpPr>
            <p:cNvPr id="28" name="Google Shape;28;p2"/>
            <p:cNvSpPr/>
            <p:nvPr/>
          </p:nvSpPr>
          <p:spPr>
            <a:xfrm rot="10800000">
              <a:off x="719834" y="9456889"/>
              <a:ext cx="103800" cy="102300"/>
            </a:xfrm>
            <a:prstGeom prst="roundRect">
              <a:avLst>
                <a:gd fmla="val 2009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10800000">
              <a:off x="738936" y="9475433"/>
              <a:ext cx="65700" cy="65100"/>
            </a:xfrm>
            <a:prstGeom prst="roundRect">
              <a:avLst>
                <a:gd fmla="val 881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 name="Shape 181"/>
        <p:cNvGrpSpPr/>
        <p:nvPr/>
      </p:nvGrpSpPr>
      <p:grpSpPr>
        <a:xfrm>
          <a:off x="0" y="0"/>
          <a:ext cx="0" cy="0"/>
          <a:chOff x="0" y="0"/>
          <a:chExt cx="0" cy="0"/>
        </a:xfrm>
      </p:grpSpPr>
      <p:sp>
        <p:nvSpPr>
          <p:cNvPr id="182" name="Google Shape;182;p11"/>
          <p:cNvSpPr txBox="1"/>
          <p:nvPr>
            <p:ph hasCustomPrompt="1" type="title"/>
          </p:nvPr>
        </p:nvSpPr>
        <p:spPr>
          <a:xfrm>
            <a:off x="257705" y="2245153"/>
            <a:ext cx="7044600" cy="3985500"/>
          </a:xfrm>
          <a:prstGeom prst="rect">
            <a:avLst/>
          </a:prstGeom>
          <a:noFill/>
          <a:ln>
            <a:noFill/>
          </a:ln>
        </p:spPr>
        <p:txBody>
          <a:bodyPr anchorCtr="0" anchor="b" bIns="108275" lIns="108275" spcFirstLastPara="1" rIns="108275" wrap="square" tIns="108275">
            <a:noAutofit/>
          </a:bodyPr>
          <a:lstStyle>
            <a:lvl1pPr lvl="0"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200"/>
              <a:buFont typeface="Arial"/>
              <a:buNone/>
              <a:defRPr b="0" i="0" sz="14200" u="none" cap="none" strike="noStrike">
                <a:solidFill>
                  <a:srgbClr val="000000"/>
                </a:solidFill>
                <a:latin typeface="Arial"/>
                <a:ea typeface="Arial"/>
                <a:cs typeface="Arial"/>
                <a:sym typeface="Arial"/>
              </a:defRPr>
            </a:lvl9pPr>
          </a:lstStyle>
          <a:p>
            <a:r>
              <a:t>xx%</a:t>
            </a:r>
          </a:p>
        </p:txBody>
      </p:sp>
      <p:sp>
        <p:nvSpPr>
          <p:cNvPr id="183" name="Google Shape;183;p11"/>
          <p:cNvSpPr txBox="1"/>
          <p:nvPr>
            <p:ph idx="1" type="body"/>
          </p:nvPr>
        </p:nvSpPr>
        <p:spPr>
          <a:xfrm>
            <a:off x="257705" y="6398217"/>
            <a:ext cx="7044600" cy="2640300"/>
          </a:xfrm>
          <a:prstGeom prst="rect">
            <a:avLst/>
          </a:prstGeom>
          <a:noFill/>
          <a:ln>
            <a:noFill/>
          </a:ln>
        </p:spPr>
        <p:txBody>
          <a:bodyPr anchorCtr="0" anchor="t" bIns="108275" lIns="108275" spcFirstLastPara="1" rIns="108275" wrap="square" tIns="108275">
            <a:noAutofit/>
          </a:bodyPr>
          <a:lstStyle>
            <a:lvl1pPr indent="-368300" lvl="0" marL="457200" marR="0" rtl="0" algn="ctr">
              <a:lnSpc>
                <a:spcPct val="100000"/>
              </a:lnSpc>
              <a:spcBef>
                <a:spcPts val="0"/>
              </a:spcBef>
              <a:spcAft>
                <a:spcPts val="0"/>
              </a:spcAft>
              <a:buClr>
                <a:srgbClr val="000000"/>
              </a:buClr>
              <a:buSzPts val="2200"/>
              <a:buFont typeface="Arial"/>
              <a:buChar char="●"/>
              <a:defRPr b="0" i="0" sz="1400" u="none" cap="none" strike="noStrike">
                <a:solidFill>
                  <a:srgbClr val="000000"/>
                </a:solidFill>
                <a:latin typeface="Arial"/>
                <a:ea typeface="Arial"/>
                <a:cs typeface="Arial"/>
                <a:sym typeface="Arial"/>
              </a:defRPr>
            </a:lvl1pPr>
            <a:lvl2pPr indent="-336550" lvl="1" marL="9144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2pPr>
            <a:lvl3pPr indent="-336550" lvl="2" marL="13716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3pPr>
            <a:lvl4pPr indent="-336550" lvl="3" marL="18288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4pPr>
            <a:lvl5pPr indent="-336550" lvl="4" marL="22860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5pPr>
            <a:lvl6pPr indent="-336550" lvl="5" marL="27432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6pPr>
            <a:lvl7pPr indent="-336550" lvl="6" marL="32004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7pPr>
            <a:lvl8pPr indent="-336550" lvl="7" marL="3657600" marR="0" rtl="0" algn="ctr">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8pPr>
            <a:lvl9pPr indent="-336550" lvl="8" marL="4114800" marR="0" rtl="0" algn="ctr">
              <a:lnSpc>
                <a:spcPct val="100000"/>
              </a:lnSpc>
              <a:spcBef>
                <a:spcPts val="1900"/>
              </a:spcBef>
              <a:spcAft>
                <a:spcPts val="1900"/>
              </a:spcAft>
              <a:buClr>
                <a:srgbClr val="000000"/>
              </a:buClr>
              <a:buSzPts val="1700"/>
              <a:buFont typeface="Arial"/>
              <a:buChar char="■"/>
              <a:defRPr b="0" i="0" sz="1400" u="none" cap="none" strike="noStrike">
                <a:solidFill>
                  <a:srgbClr val="000000"/>
                </a:solidFill>
                <a:latin typeface="Arial"/>
                <a:ea typeface="Arial"/>
                <a:cs typeface="Arial"/>
                <a:sym typeface="Arial"/>
              </a:defRPr>
            </a:lvl9pPr>
          </a:lstStyle>
          <a:p/>
        </p:txBody>
      </p:sp>
      <p:sp>
        <p:nvSpPr>
          <p:cNvPr id="184" name="Google Shape;184;p11"/>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12"/>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gradFill>
          <a:gsLst>
            <a:gs pos="0">
              <a:srgbClr val="004980"/>
            </a:gs>
            <a:gs pos="100000">
              <a:srgbClr val="003359"/>
            </a:gs>
          </a:gsLst>
          <a:lin ang="5400700" scaled="0"/>
        </a:gradFill>
      </p:bgPr>
    </p:bg>
    <p:spTree>
      <p:nvGrpSpPr>
        <p:cNvPr id="187" name="Shape 187"/>
        <p:cNvGrpSpPr/>
        <p:nvPr/>
      </p:nvGrpSpPr>
      <p:grpSpPr>
        <a:xfrm>
          <a:off x="0" y="0"/>
          <a:ext cx="0" cy="0"/>
          <a:chOff x="0" y="0"/>
          <a:chExt cx="0" cy="0"/>
        </a:xfrm>
      </p:grpSpPr>
      <p:sp>
        <p:nvSpPr>
          <p:cNvPr id="188" name="Google Shape;188;p13"/>
          <p:cNvSpPr/>
          <p:nvPr/>
        </p:nvSpPr>
        <p:spPr>
          <a:xfrm>
            <a:off x="7175378" y="19284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9" name="Google Shape;189;p13"/>
          <p:cNvSpPr/>
          <p:nvPr/>
        </p:nvSpPr>
        <p:spPr>
          <a:xfrm>
            <a:off x="6954398" y="19284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0" name="Google Shape;190;p13"/>
          <p:cNvSpPr/>
          <p:nvPr/>
        </p:nvSpPr>
        <p:spPr>
          <a:xfrm>
            <a:off x="6729608" y="19284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1" name="Google Shape;191;p13"/>
          <p:cNvSpPr/>
          <p:nvPr/>
        </p:nvSpPr>
        <p:spPr>
          <a:xfrm>
            <a:off x="7175378" y="39858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2" name="Google Shape;192;p13"/>
          <p:cNvSpPr/>
          <p:nvPr/>
        </p:nvSpPr>
        <p:spPr>
          <a:xfrm>
            <a:off x="6954398" y="39858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3" name="Google Shape;193;p13"/>
          <p:cNvSpPr/>
          <p:nvPr/>
        </p:nvSpPr>
        <p:spPr>
          <a:xfrm>
            <a:off x="7175378" y="608136"/>
            <a:ext cx="114300" cy="114300"/>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194" name="Google Shape;194;p13"/>
          <p:cNvPicPr preferRelativeResize="0"/>
          <p:nvPr/>
        </p:nvPicPr>
        <p:blipFill rotWithShape="1">
          <a:blip r:embed="rId2">
            <a:alphaModFix/>
          </a:blip>
          <a:srcRect b="17644" l="0" r="0" t="17651"/>
          <a:stretch/>
        </p:blipFill>
        <p:spPr>
          <a:xfrm>
            <a:off x="1534149" y="1697325"/>
            <a:ext cx="4491350" cy="1456650"/>
          </a:xfrm>
          <a:prstGeom prst="rect">
            <a:avLst/>
          </a:prstGeom>
          <a:noFill/>
          <a:ln>
            <a:noFill/>
          </a:ln>
        </p:spPr>
      </p:pic>
      <p:grpSp>
        <p:nvGrpSpPr>
          <p:cNvPr id="195" name="Google Shape;195;p13"/>
          <p:cNvGrpSpPr/>
          <p:nvPr/>
        </p:nvGrpSpPr>
        <p:grpSpPr>
          <a:xfrm>
            <a:off x="-115" y="304539"/>
            <a:ext cx="830182" cy="302386"/>
            <a:chOff x="-115" y="173101"/>
            <a:chExt cx="830182" cy="302386"/>
          </a:xfrm>
        </p:grpSpPr>
        <p:sp>
          <p:nvSpPr>
            <p:cNvPr id="196" name="Google Shape;196;p13"/>
            <p:cNvSpPr/>
            <p:nvPr/>
          </p:nvSpPr>
          <p:spPr>
            <a:xfrm>
              <a:off x="715767" y="173101"/>
              <a:ext cx="114300" cy="1143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7" name="Google Shape;197;p13"/>
            <p:cNvSpPr/>
            <p:nvPr/>
          </p:nvSpPr>
          <p:spPr>
            <a:xfrm>
              <a:off x="494787" y="173101"/>
              <a:ext cx="114300" cy="1143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8" name="Google Shape;198;p13"/>
            <p:cNvSpPr/>
            <p:nvPr/>
          </p:nvSpPr>
          <p:spPr>
            <a:xfrm>
              <a:off x="269680" y="173101"/>
              <a:ext cx="114300" cy="1143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id="199" name="Google Shape;199;p13"/>
            <p:cNvGrpSpPr/>
            <p:nvPr/>
          </p:nvGrpSpPr>
          <p:grpSpPr>
            <a:xfrm flipH="1" rot="5400000">
              <a:off x="273018" y="-25395"/>
              <a:ext cx="227750" cy="774015"/>
              <a:chOff x="414773" y="2819185"/>
              <a:chExt cx="227750" cy="774015"/>
            </a:xfrm>
          </p:grpSpPr>
          <p:cxnSp>
            <p:nvCxnSpPr>
              <p:cNvPr id="200" name="Google Shape;200;p13"/>
              <p:cNvCxnSpPr/>
              <p:nvPr/>
            </p:nvCxnSpPr>
            <p:spPr>
              <a:xfrm rot="5400000">
                <a:off x="413308" y="2822225"/>
                <a:ext cx="48000" cy="45000"/>
              </a:xfrm>
              <a:prstGeom prst="curvedConnector3">
                <a:avLst>
                  <a:gd fmla="val 9699" name="adj1"/>
                </a:avLst>
              </a:prstGeom>
              <a:noFill/>
              <a:ln cap="flat" cmpd="sng" w="19050">
                <a:solidFill>
                  <a:srgbClr val="FFFFFF"/>
                </a:solidFill>
                <a:prstDash val="solid"/>
                <a:round/>
                <a:headEnd len="med" w="med" type="none"/>
                <a:tailEnd len="med" w="med" type="none"/>
              </a:ln>
            </p:spPr>
          </p:cxnSp>
          <p:cxnSp>
            <p:nvCxnSpPr>
              <p:cNvPr id="201" name="Google Shape;201;p13"/>
              <p:cNvCxnSpPr/>
              <p:nvPr/>
            </p:nvCxnSpPr>
            <p:spPr>
              <a:xfrm rot="5400000">
                <a:off x="52673" y="3231100"/>
                <a:ext cx="724200" cy="0"/>
              </a:xfrm>
              <a:prstGeom prst="straightConnector1">
                <a:avLst/>
              </a:prstGeom>
              <a:noFill/>
              <a:ln cap="flat" cmpd="sng" w="19050">
                <a:solidFill>
                  <a:srgbClr val="FFFFFF"/>
                </a:solidFill>
                <a:prstDash val="solid"/>
                <a:round/>
                <a:headEnd len="med" w="med" type="none"/>
                <a:tailEnd len="med" w="med" type="none"/>
              </a:ln>
            </p:spPr>
          </p:cxnSp>
          <p:cxnSp>
            <p:nvCxnSpPr>
              <p:cNvPr id="202" name="Google Shape;202;p13"/>
              <p:cNvCxnSpPr/>
              <p:nvPr/>
            </p:nvCxnSpPr>
            <p:spPr>
              <a:xfrm flipH="1" rot="-5400000">
                <a:off x="543372" y="2721235"/>
                <a:ext cx="1200" cy="197100"/>
              </a:xfrm>
              <a:prstGeom prst="straightConnector1">
                <a:avLst/>
              </a:prstGeom>
              <a:noFill/>
              <a:ln cap="flat" cmpd="sng" w="19050">
                <a:solidFill>
                  <a:srgbClr val="FFFFFF"/>
                </a:solidFill>
                <a:prstDash val="solid"/>
                <a:round/>
                <a:headEnd len="med" w="med" type="none"/>
                <a:tailEnd len="med" w="med" type="none"/>
              </a:ln>
            </p:spPr>
          </p:cxnSp>
        </p:grpSp>
      </p:grpSp>
      <p:sp>
        <p:nvSpPr>
          <p:cNvPr id="203" name="Google Shape;203;p13"/>
          <p:cNvSpPr/>
          <p:nvPr/>
        </p:nvSpPr>
        <p:spPr>
          <a:xfrm>
            <a:off x="3722685" y="6341122"/>
            <a:ext cx="114300" cy="114300"/>
          </a:xfrm>
          <a:prstGeom prst="roundRect">
            <a:avLst>
              <a:gd fmla="val 16667" name="adj"/>
            </a:avLst>
          </a:prstGeom>
          <a:solidFill>
            <a:srgbClr val="0049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4" name="Google Shape;204;p13"/>
          <p:cNvSpPr/>
          <p:nvPr/>
        </p:nvSpPr>
        <p:spPr>
          <a:xfrm>
            <a:off x="3989385" y="6341122"/>
            <a:ext cx="114300" cy="114300"/>
          </a:xfrm>
          <a:prstGeom prst="roundRect">
            <a:avLst>
              <a:gd fmla="val 16667" name="adj"/>
            </a:avLst>
          </a:prstGeom>
          <a:solidFill>
            <a:srgbClr val="0049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5" name="Google Shape;205;p13"/>
          <p:cNvSpPr/>
          <p:nvPr/>
        </p:nvSpPr>
        <p:spPr>
          <a:xfrm>
            <a:off x="3455985" y="6341122"/>
            <a:ext cx="114300" cy="114300"/>
          </a:xfrm>
          <a:prstGeom prst="roundRect">
            <a:avLst>
              <a:gd fmla="val 16667" name="adj"/>
            </a:avLst>
          </a:prstGeom>
          <a:solidFill>
            <a:srgbClr val="0049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6" name="Google Shape;206;p13"/>
          <p:cNvSpPr txBox="1"/>
          <p:nvPr/>
        </p:nvSpPr>
        <p:spPr>
          <a:xfrm>
            <a:off x="1933463" y="5579150"/>
            <a:ext cx="3692700" cy="507300"/>
          </a:xfrm>
          <a:prstGeom prst="rect">
            <a:avLst/>
          </a:prstGeom>
          <a:noFill/>
          <a:ln>
            <a:noFill/>
          </a:ln>
        </p:spPr>
        <p:txBody>
          <a:bodyPr anchorCtr="0" anchor="ctr" bIns="108275" lIns="108275" spcFirstLastPara="1" rIns="108275" wrap="square" tIns="108275">
            <a:noAutofit/>
          </a:bodyPr>
          <a:lstStyle/>
          <a:p>
            <a:pPr indent="0" lvl="0" marL="0" rtl="0" algn="ctr">
              <a:lnSpc>
                <a:spcPct val="80000"/>
              </a:lnSpc>
              <a:spcBef>
                <a:spcPts val="0"/>
              </a:spcBef>
              <a:spcAft>
                <a:spcPts val="0"/>
              </a:spcAft>
              <a:buNone/>
            </a:pPr>
            <a:r>
              <a:rPr lang="en-US" sz="1800">
                <a:solidFill>
                  <a:srgbClr val="CCCCCC"/>
                </a:solidFill>
                <a:latin typeface="Roboto Condensed"/>
                <a:ea typeface="Roboto Condensed"/>
                <a:cs typeface="Roboto Condensed"/>
                <a:sym typeface="Roboto Condensed"/>
              </a:rPr>
              <a:t>Software Engineer</a:t>
            </a:r>
            <a:endParaRPr sz="1800">
              <a:solidFill>
                <a:srgbClr val="CCCCCC"/>
              </a:solidFill>
              <a:latin typeface="Roboto Condensed"/>
              <a:ea typeface="Roboto Condensed"/>
              <a:cs typeface="Roboto Condensed"/>
              <a:sym typeface="Roboto Condensed"/>
            </a:endParaRPr>
          </a:p>
        </p:txBody>
      </p:sp>
      <p:sp>
        <p:nvSpPr>
          <p:cNvPr id="207" name="Google Shape;207;p13"/>
          <p:cNvSpPr/>
          <p:nvPr/>
        </p:nvSpPr>
        <p:spPr>
          <a:xfrm>
            <a:off x="3722685" y="6603072"/>
            <a:ext cx="114300" cy="114300"/>
          </a:xfrm>
          <a:prstGeom prst="roundRect">
            <a:avLst>
              <a:gd fmla="val 16667" name="adj"/>
            </a:avLst>
          </a:prstGeom>
          <a:solidFill>
            <a:srgbClr val="0049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8" name="Google Shape;208;p13"/>
          <p:cNvSpPr/>
          <p:nvPr/>
        </p:nvSpPr>
        <p:spPr>
          <a:xfrm rot="10800000">
            <a:off x="3639604" y="9173653"/>
            <a:ext cx="280500" cy="280500"/>
          </a:xfrm>
          <a:prstGeom prst="roundRect">
            <a:avLst>
              <a:gd fmla="val 16667" name="adj"/>
            </a:avLst>
          </a:prstGeom>
          <a:solidFill>
            <a:srgbClr val="0033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9" name="Google Shape;209;p13"/>
          <p:cNvSpPr/>
          <p:nvPr/>
        </p:nvSpPr>
        <p:spPr>
          <a:xfrm rot="10800000">
            <a:off x="2985132" y="9173653"/>
            <a:ext cx="280500" cy="280500"/>
          </a:xfrm>
          <a:prstGeom prst="roundRect">
            <a:avLst>
              <a:gd fmla="val 16667" name="adj"/>
            </a:avLst>
          </a:prstGeom>
          <a:solidFill>
            <a:srgbClr val="0033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0" name="Google Shape;210;p13"/>
          <p:cNvSpPr/>
          <p:nvPr/>
        </p:nvSpPr>
        <p:spPr>
          <a:xfrm rot="10800000">
            <a:off x="4294076" y="9173653"/>
            <a:ext cx="280500" cy="280500"/>
          </a:xfrm>
          <a:prstGeom prst="roundRect">
            <a:avLst>
              <a:gd fmla="val 16667" name="adj"/>
            </a:avLst>
          </a:prstGeom>
          <a:solidFill>
            <a:srgbClr val="0033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1" name="Google Shape;211;p13"/>
          <p:cNvSpPr/>
          <p:nvPr/>
        </p:nvSpPr>
        <p:spPr>
          <a:xfrm rot="10800000">
            <a:off x="3639604" y="8530831"/>
            <a:ext cx="280500" cy="280500"/>
          </a:xfrm>
          <a:prstGeom prst="roundRect">
            <a:avLst>
              <a:gd fmla="val 16667" name="adj"/>
            </a:avLst>
          </a:prstGeom>
          <a:solidFill>
            <a:srgbClr val="00335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2" name="Google Shape;212;p13"/>
          <p:cNvSpPr txBox="1"/>
          <p:nvPr/>
        </p:nvSpPr>
        <p:spPr>
          <a:xfrm>
            <a:off x="1933463" y="9720775"/>
            <a:ext cx="3692700" cy="507300"/>
          </a:xfrm>
          <a:prstGeom prst="rect">
            <a:avLst/>
          </a:prstGeom>
          <a:noFill/>
          <a:ln>
            <a:noFill/>
          </a:ln>
        </p:spPr>
        <p:txBody>
          <a:bodyPr anchorCtr="0" anchor="ctr" bIns="108275" lIns="108275" spcFirstLastPara="1" rIns="108275" wrap="square" tIns="108275">
            <a:noAutofit/>
          </a:bodyPr>
          <a:lstStyle/>
          <a:p>
            <a:pPr indent="0" lvl="0" marL="0" rtl="0" algn="ctr">
              <a:lnSpc>
                <a:spcPct val="80000"/>
              </a:lnSpc>
              <a:spcBef>
                <a:spcPts val="0"/>
              </a:spcBef>
              <a:spcAft>
                <a:spcPts val="0"/>
              </a:spcAft>
              <a:buNone/>
            </a:pPr>
            <a:r>
              <a:t/>
            </a:r>
            <a:endParaRPr sz="1200">
              <a:solidFill>
                <a:srgbClr val="999999"/>
              </a:solidFill>
              <a:latin typeface="Roboto Condensed"/>
              <a:ea typeface="Roboto Condensed"/>
              <a:cs typeface="Roboto Condensed"/>
              <a:sym typeface="Roboto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
          <p:cNvSpPr txBox="1"/>
          <p:nvPr>
            <p:ph type="title"/>
          </p:nvPr>
        </p:nvSpPr>
        <p:spPr>
          <a:xfrm>
            <a:off x="257705" y="4365680"/>
            <a:ext cx="7044600" cy="1708500"/>
          </a:xfrm>
          <a:prstGeom prst="rect">
            <a:avLst/>
          </a:prstGeom>
          <a:noFill/>
          <a:ln>
            <a:noFill/>
          </a:ln>
        </p:spPr>
        <p:txBody>
          <a:bodyPr anchorCtr="0" anchor="ctr" bIns="108275" lIns="108275" spcFirstLastPara="1" rIns="108275" wrap="square" tIns="108275">
            <a:noAutofit/>
          </a:bodyPr>
          <a:lstStyle>
            <a:lvl1pPr lvl="0"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9pPr>
          </a:lstStyle>
          <a:p/>
        </p:txBody>
      </p:sp>
      <p:sp>
        <p:nvSpPr>
          <p:cNvPr id="32" name="Google Shape;32;p3"/>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3"/>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35" name="Google Shape;35;p3"/>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 name="Google Shape;36;p3"/>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 name="Google Shape;37;p3"/>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 name="Google Shape;38;p3"/>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 name="Google Shape;39;p3"/>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0" name="Google Shape;40;p3"/>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1" name="Google Shape;41;p3"/>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42" name="Google Shape;42;p3"/>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43" name="Google Shape;43;p3"/>
          <p:cNvCxnSpPr>
            <a:endCxn id="42"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44" name="Google Shape;44;p3"/>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5" name="Google Shape;45;p3"/>
          <p:cNvGrpSpPr/>
          <p:nvPr/>
        </p:nvGrpSpPr>
        <p:grpSpPr>
          <a:xfrm>
            <a:off x="-115" y="228338"/>
            <a:ext cx="830182" cy="302386"/>
            <a:chOff x="-115" y="173101"/>
            <a:chExt cx="830182" cy="302386"/>
          </a:xfrm>
        </p:grpSpPr>
        <p:sp>
          <p:nvSpPr>
            <p:cNvPr id="46" name="Google Shape;46;p3"/>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 name="Google Shape;47;p3"/>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8" name="Google Shape;48;p3"/>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49" name="Google Shape;49;p3"/>
            <p:cNvGrpSpPr/>
            <p:nvPr/>
          </p:nvGrpSpPr>
          <p:grpSpPr>
            <a:xfrm flipH="1" rot="5400000">
              <a:off x="292358" y="-5072"/>
              <a:ext cx="188086" cy="773032"/>
              <a:chOff x="414773" y="2820168"/>
              <a:chExt cx="188086" cy="773032"/>
            </a:xfrm>
          </p:grpSpPr>
          <p:cxnSp>
            <p:nvCxnSpPr>
              <p:cNvPr id="50" name="Google Shape;50;p3"/>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51" name="Google Shape;51;p3"/>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52" name="Google Shape;52;p3"/>
              <p:cNvCxnSpPr>
                <a:endCxn id="46" idx="2"/>
              </p:cNvCxnSpPr>
              <p:nvPr/>
            </p:nvCxnSpPr>
            <p:spPr>
              <a:xfrm rot="10800000">
                <a:off x="522909" y="2740218"/>
                <a:ext cx="0" cy="1599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4"/>
          <p:cNvSpPr txBox="1"/>
          <p:nvPr>
            <p:ph type="title"/>
          </p:nvPr>
        </p:nvSpPr>
        <p:spPr>
          <a:xfrm>
            <a:off x="257705" y="903288"/>
            <a:ext cx="7044600" cy="1162500"/>
          </a:xfrm>
          <a:prstGeom prst="rect">
            <a:avLst/>
          </a:prstGeom>
          <a:noFill/>
          <a:ln>
            <a:noFill/>
          </a:ln>
        </p:spPr>
        <p:txBody>
          <a:bodyPr anchorCtr="0" anchor="t" bIns="108275" lIns="108275" spcFirstLastPara="1" rIns="108275" wrap="square" tIns="108275">
            <a:noAutofit/>
          </a:bodyPr>
          <a:lstStyle>
            <a:lvl1pPr lvl="0"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4"/>
          <p:cNvSpPr txBox="1"/>
          <p:nvPr>
            <p:ph idx="1" type="body"/>
          </p:nvPr>
        </p:nvSpPr>
        <p:spPr>
          <a:xfrm>
            <a:off x="257705" y="2339232"/>
            <a:ext cx="7044600" cy="6934200"/>
          </a:xfrm>
          <a:prstGeom prst="rect">
            <a:avLst/>
          </a:prstGeom>
          <a:noFill/>
          <a:ln>
            <a:noFill/>
          </a:ln>
        </p:spPr>
        <p:txBody>
          <a:bodyPr anchorCtr="0" anchor="t" bIns="108275" lIns="108275" spcFirstLastPara="1" rIns="108275" wrap="square" tIns="108275">
            <a:noAutofit/>
          </a:bodyPr>
          <a:lstStyle>
            <a:lvl1pPr indent="-368300" lvl="0" marL="457200" marR="0" rtl="0" algn="l">
              <a:lnSpc>
                <a:spcPct val="100000"/>
              </a:lnSpc>
              <a:spcBef>
                <a:spcPts val="0"/>
              </a:spcBef>
              <a:spcAft>
                <a:spcPts val="0"/>
              </a:spcAft>
              <a:buClr>
                <a:srgbClr val="000000"/>
              </a:buClr>
              <a:buSzPts val="2200"/>
              <a:buFont typeface="Arial"/>
              <a:buChar char="●"/>
              <a:defRPr b="0" i="0" sz="1400" u="none" cap="none" strike="noStrike">
                <a:solidFill>
                  <a:srgbClr val="000000"/>
                </a:solidFill>
                <a:latin typeface="Arial"/>
                <a:ea typeface="Arial"/>
                <a:cs typeface="Arial"/>
                <a:sym typeface="Arial"/>
              </a:defRPr>
            </a:lvl1pPr>
            <a:lvl2pPr indent="-336550" lvl="1" marL="9144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2pPr>
            <a:lvl3pPr indent="-336550" lvl="2" marL="13716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3pPr>
            <a:lvl4pPr indent="-336550" lvl="3" marL="18288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4pPr>
            <a:lvl5pPr indent="-336550" lvl="4" marL="22860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5pPr>
            <a:lvl6pPr indent="-336550" lvl="5" marL="27432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6pPr>
            <a:lvl7pPr indent="-336550" lvl="6" marL="32004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7pPr>
            <a:lvl8pPr indent="-336550" lvl="7" marL="36576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8pPr>
            <a:lvl9pPr indent="-336550" lvl="8" marL="4114800" marR="0" rtl="0" algn="l">
              <a:lnSpc>
                <a:spcPct val="100000"/>
              </a:lnSpc>
              <a:spcBef>
                <a:spcPts val="1900"/>
              </a:spcBef>
              <a:spcAft>
                <a:spcPts val="1900"/>
              </a:spcAft>
              <a:buClr>
                <a:srgbClr val="000000"/>
              </a:buClr>
              <a:buSzPts val="1700"/>
              <a:buFont typeface="Arial"/>
              <a:buChar char="■"/>
              <a:defRPr b="0" i="0" sz="1400" u="none" cap="none" strike="noStrike">
                <a:solidFill>
                  <a:srgbClr val="000000"/>
                </a:solidFill>
                <a:latin typeface="Arial"/>
                <a:ea typeface="Arial"/>
                <a:cs typeface="Arial"/>
                <a:sym typeface="Arial"/>
              </a:defRPr>
            </a:lvl9pPr>
          </a:lstStyle>
          <a:p/>
        </p:txBody>
      </p:sp>
      <p:sp>
        <p:nvSpPr>
          <p:cNvPr id="56" name="Google Shape;56;p4"/>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4"/>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4"/>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59" name="Google Shape;59;p4"/>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 name="Google Shape;60;p4"/>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4"/>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 name="Google Shape;62;p4"/>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4"/>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4"/>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5" name="Google Shape;65;p4"/>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66" name="Google Shape;66;p4"/>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67" name="Google Shape;67;p4"/>
          <p:cNvCxnSpPr>
            <a:endCxn id="66"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68" name="Google Shape;68;p4"/>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9" name="Google Shape;69;p4"/>
          <p:cNvGrpSpPr/>
          <p:nvPr/>
        </p:nvGrpSpPr>
        <p:grpSpPr>
          <a:xfrm>
            <a:off x="-115" y="228338"/>
            <a:ext cx="830182" cy="302386"/>
            <a:chOff x="-115" y="173101"/>
            <a:chExt cx="830182" cy="302386"/>
          </a:xfrm>
        </p:grpSpPr>
        <p:sp>
          <p:nvSpPr>
            <p:cNvPr id="70" name="Google Shape;70;p4"/>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 name="Google Shape;71;p4"/>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4"/>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3" name="Google Shape;73;p4"/>
            <p:cNvGrpSpPr/>
            <p:nvPr/>
          </p:nvGrpSpPr>
          <p:grpSpPr>
            <a:xfrm flipH="1" rot="5400000">
              <a:off x="292358" y="-5072"/>
              <a:ext cx="188086" cy="773032"/>
              <a:chOff x="414773" y="2820168"/>
              <a:chExt cx="188086" cy="773032"/>
            </a:xfrm>
          </p:grpSpPr>
          <p:cxnSp>
            <p:nvCxnSpPr>
              <p:cNvPr id="74" name="Google Shape;74;p4"/>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75" name="Google Shape;75;p4"/>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76" name="Google Shape;76;p4"/>
              <p:cNvCxnSpPr>
                <a:endCxn id="70" idx="2"/>
              </p:cNvCxnSpPr>
              <p:nvPr/>
            </p:nvCxnSpPr>
            <p:spPr>
              <a:xfrm rot="10800000">
                <a:off x="526509" y="2743818"/>
                <a:ext cx="0" cy="1527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5"/>
          <p:cNvSpPr txBox="1"/>
          <p:nvPr>
            <p:ph type="title"/>
          </p:nvPr>
        </p:nvSpPr>
        <p:spPr>
          <a:xfrm>
            <a:off x="257705" y="903288"/>
            <a:ext cx="7044600" cy="1162500"/>
          </a:xfrm>
          <a:prstGeom prst="rect">
            <a:avLst/>
          </a:prstGeom>
          <a:noFill/>
          <a:ln>
            <a:noFill/>
          </a:ln>
        </p:spPr>
        <p:txBody>
          <a:bodyPr anchorCtr="0" anchor="t" bIns="108275" lIns="108275" spcFirstLastPara="1" rIns="108275" wrap="square" tIns="108275">
            <a:noAutofit/>
          </a:bodyPr>
          <a:lstStyle>
            <a:lvl1pPr lvl="0"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5"/>
          <p:cNvSpPr txBox="1"/>
          <p:nvPr>
            <p:ph idx="1" type="body"/>
          </p:nvPr>
        </p:nvSpPr>
        <p:spPr>
          <a:xfrm>
            <a:off x="257705" y="2339232"/>
            <a:ext cx="3307200" cy="6934200"/>
          </a:xfrm>
          <a:prstGeom prst="rect">
            <a:avLst/>
          </a:prstGeom>
          <a:noFill/>
          <a:ln>
            <a:noFill/>
          </a:ln>
        </p:spPr>
        <p:txBody>
          <a:bodyPr anchorCtr="0" anchor="t" bIns="108275" lIns="108275" spcFirstLastPara="1" rIns="108275" wrap="square" tIns="108275">
            <a:noAutofit/>
          </a:bodyPr>
          <a:lstStyle>
            <a:lvl1pPr indent="-336550" lvl="0" marL="457200" marR="0" rtl="0" algn="l">
              <a:lnSpc>
                <a:spcPct val="100000"/>
              </a:lnSpc>
              <a:spcBef>
                <a:spcPts val="0"/>
              </a:spcBef>
              <a:spcAft>
                <a:spcPts val="0"/>
              </a:spcAft>
              <a:buClr>
                <a:srgbClr val="000000"/>
              </a:buClr>
              <a:buSzPts val="1700"/>
              <a:buFont typeface="Arial"/>
              <a:buChar char="●"/>
              <a:defRPr b="0" i="0" sz="1700" u="none" cap="none" strike="noStrike">
                <a:solidFill>
                  <a:srgbClr val="000000"/>
                </a:solidFill>
                <a:latin typeface="Arial"/>
                <a:ea typeface="Arial"/>
                <a:cs typeface="Arial"/>
                <a:sym typeface="Arial"/>
              </a:defRPr>
            </a:lvl1pPr>
            <a:lvl2pPr indent="-317500" lvl="1" marL="914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900"/>
              </a:spcBef>
              <a:spcAft>
                <a:spcPts val="19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0" name="Google Shape;80;p5"/>
          <p:cNvSpPr txBox="1"/>
          <p:nvPr>
            <p:ph idx="2" type="body"/>
          </p:nvPr>
        </p:nvSpPr>
        <p:spPr>
          <a:xfrm>
            <a:off x="3995291" y="2339232"/>
            <a:ext cx="3307200" cy="6934200"/>
          </a:xfrm>
          <a:prstGeom prst="rect">
            <a:avLst/>
          </a:prstGeom>
          <a:noFill/>
          <a:ln>
            <a:noFill/>
          </a:ln>
        </p:spPr>
        <p:txBody>
          <a:bodyPr anchorCtr="0" anchor="t" bIns="108275" lIns="108275" spcFirstLastPara="1" rIns="108275" wrap="square" tIns="108275">
            <a:noAutofit/>
          </a:bodyPr>
          <a:lstStyle>
            <a:lvl1pPr indent="-336550" lvl="0" marL="457200" marR="0" rtl="0" algn="l">
              <a:lnSpc>
                <a:spcPct val="100000"/>
              </a:lnSpc>
              <a:spcBef>
                <a:spcPts val="0"/>
              </a:spcBef>
              <a:spcAft>
                <a:spcPts val="0"/>
              </a:spcAft>
              <a:buClr>
                <a:srgbClr val="000000"/>
              </a:buClr>
              <a:buSzPts val="1700"/>
              <a:buFont typeface="Arial"/>
              <a:buChar char="●"/>
              <a:defRPr b="0" i="0" sz="1700" u="none" cap="none" strike="noStrike">
                <a:solidFill>
                  <a:srgbClr val="000000"/>
                </a:solidFill>
                <a:latin typeface="Arial"/>
                <a:ea typeface="Arial"/>
                <a:cs typeface="Arial"/>
                <a:sym typeface="Arial"/>
              </a:defRPr>
            </a:lvl1pPr>
            <a:lvl2pPr indent="-317500" lvl="1" marL="914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900"/>
              </a:spcBef>
              <a:spcAft>
                <a:spcPts val="19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81" name="Google Shape;81;p5"/>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5"/>
          <p:cNvSpPr txBox="1"/>
          <p:nvPr>
            <p:ph idx="3"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5"/>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84" name="Google Shape;84;p5"/>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5" name="Google Shape;85;p5"/>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 name="Google Shape;86;p5"/>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 name="Google Shape;87;p5"/>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8" name="Google Shape;88;p5"/>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5"/>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90" name="Google Shape;90;p5"/>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91" name="Google Shape;91;p5"/>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92" name="Google Shape;92;p5"/>
          <p:cNvCxnSpPr>
            <a:endCxn id="91"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93" name="Google Shape;93;p5"/>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4" name="Google Shape;94;p5"/>
          <p:cNvGrpSpPr/>
          <p:nvPr/>
        </p:nvGrpSpPr>
        <p:grpSpPr>
          <a:xfrm>
            <a:off x="-115" y="228338"/>
            <a:ext cx="830182" cy="302386"/>
            <a:chOff x="-115" y="173101"/>
            <a:chExt cx="830182" cy="302386"/>
          </a:xfrm>
        </p:grpSpPr>
        <p:sp>
          <p:nvSpPr>
            <p:cNvPr id="95" name="Google Shape;95;p5"/>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5"/>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p5"/>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98" name="Google Shape;98;p5"/>
            <p:cNvGrpSpPr/>
            <p:nvPr/>
          </p:nvGrpSpPr>
          <p:grpSpPr>
            <a:xfrm flipH="1" rot="5400000">
              <a:off x="292358" y="-5072"/>
              <a:ext cx="188086" cy="773032"/>
              <a:chOff x="414773" y="2820168"/>
              <a:chExt cx="188086" cy="773032"/>
            </a:xfrm>
          </p:grpSpPr>
          <p:cxnSp>
            <p:nvCxnSpPr>
              <p:cNvPr id="99" name="Google Shape;99;p5"/>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100" name="Google Shape;100;p5"/>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101" name="Google Shape;101;p5"/>
              <p:cNvCxnSpPr>
                <a:endCxn id="95" idx="2"/>
              </p:cNvCxnSpPr>
              <p:nvPr/>
            </p:nvCxnSpPr>
            <p:spPr>
              <a:xfrm rot="10800000">
                <a:off x="527709" y="2745018"/>
                <a:ext cx="0" cy="1503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6"/>
          <p:cNvSpPr txBox="1"/>
          <p:nvPr>
            <p:ph type="title"/>
          </p:nvPr>
        </p:nvSpPr>
        <p:spPr>
          <a:xfrm>
            <a:off x="257705" y="903288"/>
            <a:ext cx="7044600" cy="1162500"/>
          </a:xfrm>
          <a:prstGeom prst="rect">
            <a:avLst/>
          </a:prstGeom>
          <a:noFill/>
          <a:ln>
            <a:noFill/>
          </a:ln>
        </p:spPr>
        <p:txBody>
          <a:bodyPr anchorCtr="0" anchor="t" bIns="108275" lIns="108275" spcFirstLastPara="1" rIns="108275" wrap="square" tIns="108275">
            <a:noAutofit/>
          </a:bodyPr>
          <a:lstStyle>
            <a:lvl1pPr lvl="0"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3300"/>
              <a:buFont typeface="Arial"/>
              <a:buNone/>
              <a:defRPr b="0" i="0" sz="1400" u="none" cap="none" strike="noStrike">
                <a:solidFill>
                  <a:srgbClr val="000000"/>
                </a:solidFill>
                <a:latin typeface="Arial"/>
                <a:ea typeface="Arial"/>
                <a:cs typeface="Arial"/>
                <a:sym typeface="Arial"/>
              </a:defRPr>
            </a:lvl9pPr>
          </a:lstStyle>
          <a:p/>
        </p:txBody>
      </p:sp>
      <p:sp>
        <p:nvSpPr>
          <p:cNvPr id="104" name="Google Shape;104;p6"/>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6"/>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6"/>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107" name="Google Shape;107;p6"/>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8" name="Google Shape;108;p6"/>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6"/>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6"/>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6"/>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6"/>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13" name="Google Shape;113;p6"/>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114" name="Google Shape;114;p6"/>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115" name="Google Shape;115;p6"/>
          <p:cNvCxnSpPr>
            <a:endCxn id="114"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116" name="Google Shape;116;p6"/>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17" name="Google Shape;117;p6"/>
          <p:cNvGrpSpPr/>
          <p:nvPr/>
        </p:nvGrpSpPr>
        <p:grpSpPr>
          <a:xfrm>
            <a:off x="-115" y="228338"/>
            <a:ext cx="830182" cy="302386"/>
            <a:chOff x="-115" y="173101"/>
            <a:chExt cx="830182" cy="302386"/>
          </a:xfrm>
        </p:grpSpPr>
        <p:sp>
          <p:nvSpPr>
            <p:cNvPr id="118" name="Google Shape;118;p6"/>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p6"/>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0" name="Google Shape;120;p6"/>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21" name="Google Shape;121;p6"/>
            <p:cNvGrpSpPr/>
            <p:nvPr/>
          </p:nvGrpSpPr>
          <p:grpSpPr>
            <a:xfrm flipH="1" rot="5400000">
              <a:off x="292358" y="-5072"/>
              <a:ext cx="188086" cy="773032"/>
              <a:chOff x="414773" y="2820168"/>
              <a:chExt cx="188086" cy="773032"/>
            </a:xfrm>
          </p:grpSpPr>
          <p:cxnSp>
            <p:nvCxnSpPr>
              <p:cNvPr id="122" name="Google Shape;122;p6"/>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123" name="Google Shape;123;p6"/>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124" name="Google Shape;124;p6"/>
              <p:cNvCxnSpPr>
                <a:endCxn id="118" idx="2"/>
              </p:cNvCxnSpPr>
              <p:nvPr/>
            </p:nvCxnSpPr>
            <p:spPr>
              <a:xfrm rot="10800000">
                <a:off x="526509" y="2743818"/>
                <a:ext cx="0" cy="1527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5" name="Shape 125"/>
        <p:cNvGrpSpPr/>
        <p:nvPr/>
      </p:nvGrpSpPr>
      <p:grpSpPr>
        <a:xfrm>
          <a:off x="0" y="0"/>
          <a:ext cx="0" cy="0"/>
          <a:chOff x="0" y="0"/>
          <a:chExt cx="0" cy="0"/>
        </a:xfrm>
      </p:grpSpPr>
      <p:sp>
        <p:nvSpPr>
          <p:cNvPr id="126" name="Google Shape;126;p7"/>
          <p:cNvSpPr txBox="1"/>
          <p:nvPr>
            <p:ph type="title"/>
          </p:nvPr>
        </p:nvSpPr>
        <p:spPr>
          <a:xfrm>
            <a:off x="257705" y="1127727"/>
            <a:ext cx="2321700" cy="1533600"/>
          </a:xfrm>
          <a:prstGeom prst="rect">
            <a:avLst/>
          </a:prstGeom>
          <a:noFill/>
          <a:ln>
            <a:noFill/>
          </a:ln>
        </p:spPr>
        <p:txBody>
          <a:bodyPr anchorCtr="0" anchor="b" bIns="108275" lIns="108275" spcFirstLastPara="1" rIns="108275" wrap="square" tIns="108275">
            <a:noAutofit/>
          </a:bodyPr>
          <a:lstStyle>
            <a:lvl1pPr lvl="0"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27" name="Google Shape;127;p7"/>
          <p:cNvSpPr txBox="1"/>
          <p:nvPr>
            <p:ph idx="1" type="body"/>
          </p:nvPr>
        </p:nvSpPr>
        <p:spPr>
          <a:xfrm>
            <a:off x="257705" y="2820535"/>
            <a:ext cx="2321700" cy="6453300"/>
          </a:xfrm>
          <a:prstGeom prst="rect">
            <a:avLst/>
          </a:prstGeom>
          <a:noFill/>
          <a:ln>
            <a:noFill/>
          </a:ln>
        </p:spPr>
        <p:txBody>
          <a:bodyPr anchorCtr="0" anchor="t" bIns="108275" lIns="108275" spcFirstLastPara="1" rIns="108275" wrap="square" tIns="10827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9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900"/>
              </a:spcBef>
              <a:spcAft>
                <a:spcPts val="19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8" name="Google Shape;128;p7"/>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7"/>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7"/>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131" name="Google Shape;131;p7"/>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7"/>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3" name="Google Shape;133;p7"/>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4" name="Google Shape;134;p7"/>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5" name="Google Shape;135;p7"/>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7"/>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7" name="Google Shape;137;p7"/>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138" name="Google Shape;138;p7"/>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139" name="Google Shape;139;p7"/>
          <p:cNvCxnSpPr>
            <a:endCxn id="138"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140" name="Google Shape;140;p7"/>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1" name="Google Shape;141;p7"/>
          <p:cNvGrpSpPr/>
          <p:nvPr/>
        </p:nvGrpSpPr>
        <p:grpSpPr>
          <a:xfrm>
            <a:off x="-115" y="228338"/>
            <a:ext cx="830182" cy="302386"/>
            <a:chOff x="-115" y="173101"/>
            <a:chExt cx="830182" cy="302386"/>
          </a:xfrm>
        </p:grpSpPr>
        <p:sp>
          <p:nvSpPr>
            <p:cNvPr id="142" name="Google Shape;142;p7"/>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7"/>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7"/>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45" name="Google Shape;145;p7"/>
            <p:cNvGrpSpPr/>
            <p:nvPr/>
          </p:nvGrpSpPr>
          <p:grpSpPr>
            <a:xfrm flipH="1" rot="5400000">
              <a:off x="292358" y="-5072"/>
              <a:ext cx="188086" cy="773032"/>
              <a:chOff x="414773" y="2820168"/>
              <a:chExt cx="188086" cy="773032"/>
            </a:xfrm>
          </p:grpSpPr>
          <p:cxnSp>
            <p:nvCxnSpPr>
              <p:cNvPr id="146" name="Google Shape;146;p7"/>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147" name="Google Shape;147;p7"/>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148" name="Google Shape;148;p7"/>
              <p:cNvCxnSpPr>
                <a:endCxn id="142" idx="2"/>
              </p:cNvCxnSpPr>
              <p:nvPr/>
            </p:nvCxnSpPr>
            <p:spPr>
              <a:xfrm rot="10800000">
                <a:off x="526509" y="2743818"/>
                <a:ext cx="0" cy="1527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9" name="Shape 149"/>
        <p:cNvGrpSpPr/>
        <p:nvPr/>
      </p:nvGrpSpPr>
      <p:grpSpPr>
        <a:xfrm>
          <a:off x="0" y="0"/>
          <a:ext cx="0" cy="0"/>
          <a:chOff x="0" y="0"/>
          <a:chExt cx="0" cy="0"/>
        </a:xfrm>
      </p:grpSpPr>
      <p:sp>
        <p:nvSpPr>
          <p:cNvPr id="150" name="Google Shape;150;p8"/>
          <p:cNvSpPr txBox="1"/>
          <p:nvPr>
            <p:ph type="title"/>
          </p:nvPr>
        </p:nvSpPr>
        <p:spPr>
          <a:xfrm>
            <a:off x="405325" y="913690"/>
            <a:ext cx="5264700" cy="8303100"/>
          </a:xfrm>
          <a:prstGeom prst="rect">
            <a:avLst/>
          </a:prstGeom>
          <a:noFill/>
          <a:ln>
            <a:noFill/>
          </a:ln>
        </p:spPr>
        <p:txBody>
          <a:bodyPr anchorCtr="0" anchor="ctr" bIns="108275" lIns="108275" spcFirstLastPara="1" rIns="108275" wrap="square" tIns="108275">
            <a:noAutofit/>
          </a:bodyPr>
          <a:lstStyle>
            <a:lvl1pPr lvl="0"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700"/>
              <a:buFont typeface="Arial"/>
              <a:buNone/>
              <a:defRPr b="0" i="0" sz="5700" u="none" cap="none" strike="noStrike">
                <a:solidFill>
                  <a:srgbClr val="000000"/>
                </a:solidFill>
                <a:latin typeface="Arial"/>
                <a:ea typeface="Arial"/>
                <a:cs typeface="Arial"/>
                <a:sym typeface="Arial"/>
              </a:defRPr>
            </a:lvl9pPr>
          </a:lstStyle>
          <a:p/>
        </p:txBody>
      </p:sp>
      <p:sp>
        <p:nvSpPr>
          <p:cNvPr id="151" name="Google Shape;151;p8"/>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8"/>
          <p:cNvSpPr txBox="1"/>
          <p:nvPr>
            <p:ph idx="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8"/>
          <p:cNvSpPr/>
          <p:nvPr/>
        </p:nvSpPr>
        <p:spPr>
          <a:xfrm>
            <a:off x="-1" y="0"/>
            <a:ext cx="7559700" cy="815400"/>
          </a:xfrm>
          <a:prstGeom prst="rect">
            <a:avLst/>
          </a:prstGeom>
          <a:solidFill>
            <a:srgbClr val="F9F9F9"/>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t/>
            </a:r>
            <a:endParaRPr b="0" i="0" sz="1100" u="none" cap="none" strike="noStrike">
              <a:solidFill>
                <a:srgbClr val="FFFFFF"/>
              </a:solidFill>
              <a:latin typeface="Arial"/>
              <a:ea typeface="Arial"/>
              <a:cs typeface="Arial"/>
              <a:sym typeface="Arial"/>
            </a:endParaRPr>
          </a:p>
        </p:txBody>
      </p:sp>
      <p:sp>
        <p:nvSpPr>
          <p:cNvPr id="154" name="Google Shape;154;p8"/>
          <p:cNvSpPr/>
          <p:nvPr/>
        </p:nvSpPr>
        <p:spPr>
          <a:xfrm>
            <a:off x="717537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8"/>
          <p:cNvSpPr/>
          <p:nvPr/>
        </p:nvSpPr>
        <p:spPr>
          <a:xfrm>
            <a:off x="695439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6" name="Google Shape;156;p8"/>
          <p:cNvSpPr/>
          <p:nvPr/>
        </p:nvSpPr>
        <p:spPr>
          <a:xfrm>
            <a:off x="6729608" y="11664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7" name="Google Shape;157;p8"/>
          <p:cNvSpPr/>
          <p:nvPr/>
        </p:nvSpPr>
        <p:spPr>
          <a:xfrm>
            <a:off x="717537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8"/>
          <p:cNvSpPr/>
          <p:nvPr/>
        </p:nvSpPr>
        <p:spPr>
          <a:xfrm>
            <a:off x="6954398" y="32238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8"/>
          <p:cNvSpPr/>
          <p:nvPr/>
        </p:nvSpPr>
        <p:spPr>
          <a:xfrm>
            <a:off x="7175378" y="531936"/>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60" name="Google Shape;160;p8"/>
          <p:cNvPicPr preferRelativeResize="0"/>
          <p:nvPr/>
        </p:nvPicPr>
        <p:blipFill rotWithShape="1">
          <a:blip r:embed="rId2">
            <a:alphaModFix/>
          </a:blip>
          <a:srcRect b="17341" l="0" r="0" t="17341"/>
          <a:stretch/>
        </p:blipFill>
        <p:spPr>
          <a:xfrm>
            <a:off x="3137738" y="185522"/>
            <a:ext cx="1369771" cy="444251"/>
          </a:xfrm>
          <a:prstGeom prst="rect">
            <a:avLst/>
          </a:prstGeom>
          <a:noFill/>
          <a:ln>
            <a:noFill/>
          </a:ln>
        </p:spPr>
      </p:pic>
      <p:sp>
        <p:nvSpPr>
          <p:cNvPr id="161" name="Google Shape;161;p8"/>
          <p:cNvSpPr/>
          <p:nvPr/>
        </p:nvSpPr>
        <p:spPr>
          <a:xfrm>
            <a:off x="-1" y="9882002"/>
            <a:ext cx="7559700" cy="557400"/>
          </a:xfrm>
          <a:prstGeom prst="rect">
            <a:avLst/>
          </a:prstGeom>
          <a:solidFill>
            <a:srgbClr val="F2F2F2"/>
          </a:solidFill>
          <a:ln>
            <a:noFill/>
          </a:ln>
        </p:spPr>
        <p:txBody>
          <a:bodyPr anchorCtr="0" anchor="ctr" bIns="45700" lIns="91425" spcFirstLastPara="1" rIns="91425" wrap="square" tIns="45700">
            <a:noAutofit/>
          </a:bodyPr>
          <a:lstStyle/>
          <a:p>
            <a:pPr indent="0" lvl="0" marL="285750" marR="311785" rtl="0" algn="ctr">
              <a:lnSpc>
                <a:spcPct val="107000"/>
              </a:lnSpc>
              <a:spcBef>
                <a:spcPts val="0"/>
              </a:spcBef>
              <a:spcAft>
                <a:spcPts val="0"/>
              </a:spcAft>
              <a:buNone/>
            </a:pPr>
            <a:r>
              <a:rPr b="0" i="0" lang="en-US" sz="1100" u="none" cap="none" strike="noStrike">
                <a:solidFill>
                  <a:srgbClr val="FFFFFF"/>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p:txBody>
      </p:sp>
      <p:cxnSp>
        <p:nvCxnSpPr>
          <p:cNvPr id="162" name="Google Shape;162;p8"/>
          <p:cNvCxnSpPr>
            <a:endCxn id="161" idx="1"/>
          </p:cNvCxnSpPr>
          <p:nvPr/>
        </p:nvCxnSpPr>
        <p:spPr>
          <a:xfrm rot="10800000">
            <a:off x="-1" y="10160702"/>
            <a:ext cx="7184100" cy="600"/>
          </a:xfrm>
          <a:prstGeom prst="straightConnector1">
            <a:avLst/>
          </a:prstGeom>
          <a:noFill/>
          <a:ln cap="flat" cmpd="sng" w="19050">
            <a:solidFill>
              <a:srgbClr val="004A80"/>
            </a:solidFill>
            <a:prstDash val="solid"/>
            <a:round/>
            <a:headEnd len="sm" w="sm" type="none"/>
            <a:tailEnd len="sm" w="sm" type="none"/>
          </a:ln>
        </p:spPr>
      </p:cxnSp>
      <p:sp>
        <p:nvSpPr>
          <p:cNvPr id="163" name="Google Shape;163;p8"/>
          <p:cNvSpPr/>
          <p:nvPr/>
        </p:nvSpPr>
        <p:spPr>
          <a:xfrm>
            <a:off x="7143484" y="10099678"/>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64" name="Google Shape;164;p8"/>
          <p:cNvGrpSpPr/>
          <p:nvPr/>
        </p:nvGrpSpPr>
        <p:grpSpPr>
          <a:xfrm>
            <a:off x="-115" y="228338"/>
            <a:ext cx="830182" cy="302386"/>
            <a:chOff x="-115" y="173101"/>
            <a:chExt cx="830182" cy="302386"/>
          </a:xfrm>
        </p:grpSpPr>
        <p:sp>
          <p:nvSpPr>
            <p:cNvPr id="165" name="Google Shape;165;p8"/>
            <p:cNvSpPr/>
            <p:nvPr/>
          </p:nvSpPr>
          <p:spPr>
            <a:xfrm>
              <a:off x="71576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8"/>
            <p:cNvSpPr/>
            <p:nvPr/>
          </p:nvSpPr>
          <p:spPr>
            <a:xfrm>
              <a:off x="494787"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8"/>
            <p:cNvSpPr/>
            <p:nvPr/>
          </p:nvSpPr>
          <p:spPr>
            <a:xfrm>
              <a:off x="269680" y="173101"/>
              <a:ext cx="114300" cy="114300"/>
            </a:xfrm>
            <a:prstGeom prst="roundRect">
              <a:avLst>
                <a:gd fmla="val 16667" name="adj"/>
              </a:avLst>
            </a:prstGeom>
            <a:solidFill>
              <a:srgbClr val="004A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168" name="Google Shape;168;p8"/>
            <p:cNvGrpSpPr/>
            <p:nvPr/>
          </p:nvGrpSpPr>
          <p:grpSpPr>
            <a:xfrm flipH="1" rot="5400000">
              <a:off x="292358" y="-5072"/>
              <a:ext cx="188086" cy="773032"/>
              <a:chOff x="414773" y="2820168"/>
              <a:chExt cx="188086" cy="773032"/>
            </a:xfrm>
          </p:grpSpPr>
          <p:cxnSp>
            <p:nvCxnSpPr>
              <p:cNvPr id="169" name="Google Shape;169;p8"/>
              <p:cNvCxnSpPr/>
              <p:nvPr/>
            </p:nvCxnSpPr>
            <p:spPr>
              <a:xfrm rot="5400000">
                <a:off x="413308" y="2822225"/>
                <a:ext cx="48000" cy="45000"/>
              </a:xfrm>
              <a:prstGeom prst="curvedConnector3">
                <a:avLst>
                  <a:gd fmla="val 9699" name="adj1"/>
                </a:avLst>
              </a:prstGeom>
              <a:noFill/>
              <a:ln cap="flat" cmpd="sng" w="19050">
                <a:solidFill>
                  <a:srgbClr val="004A80"/>
                </a:solidFill>
                <a:prstDash val="solid"/>
                <a:round/>
                <a:headEnd len="med" w="med" type="none"/>
                <a:tailEnd len="med" w="med" type="none"/>
              </a:ln>
            </p:spPr>
          </p:cxnSp>
          <p:cxnSp>
            <p:nvCxnSpPr>
              <p:cNvPr id="170" name="Google Shape;170;p8"/>
              <p:cNvCxnSpPr/>
              <p:nvPr/>
            </p:nvCxnSpPr>
            <p:spPr>
              <a:xfrm rot="5400000">
                <a:off x="52673" y="3231100"/>
                <a:ext cx="724200" cy="0"/>
              </a:xfrm>
              <a:prstGeom prst="straightConnector1">
                <a:avLst/>
              </a:prstGeom>
              <a:noFill/>
              <a:ln cap="flat" cmpd="sng" w="19050">
                <a:solidFill>
                  <a:srgbClr val="004A80"/>
                </a:solidFill>
                <a:prstDash val="solid"/>
                <a:round/>
                <a:headEnd len="med" w="med" type="none"/>
                <a:tailEnd len="med" w="med" type="none"/>
              </a:ln>
            </p:spPr>
          </p:cxnSp>
          <p:cxnSp>
            <p:nvCxnSpPr>
              <p:cNvPr id="171" name="Google Shape;171;p8"/>
              <p:cNvCxnSpPr>
                <a:endCxn id="165" idx="2"/>
              </p:cNvCxnSpPr>
              <p:nvPr/>
            </p:nvCxnSpPr>
            <p:spPr>
              <a:xfrm rot="10800000">
                <a:off x="526509" y="2743818"/>
                <a:ext cx="0" cy="152700"/>
              </a:xfrm>
              <a:prstGeom prst="straightConnector1">
                <a:avLst/>
              </a:prstGeom>
              <a:noFill/>
              <a:ln cap="flat" cmpd="sng" w="19050">
                <a:solidFill>
                  <a:srgbClr val="004A80"/>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sp>
        <p:nvSpPr>
          <p:cNvPr id="173" name="Google Shape;173;p9"/>
          <p:cNvSpPr/>
          <p:nvPr/>
        </p:nvSpPr>
        <p:spPr>
          <a:xfrm>
            <a:off x="3780000" y="-254"/>
            <a:ext cx="3780000" cy="10440000"/>
          </a:xfrm>
          <a:prstGeom prst="rect">
            <a:avLst/>
          </a:prstGeom>
          <a:solidFill>
            <a:schemeClr val="lt2"/>
          </a:solidFill>
          <a:ln>
            <a:noFill/>
          </a:ln>
        </p:spPr>
        <p:txBody>
          <a:bodyPr anchorCtr="0" anchor="ctr" bIns="108275" lIns="108275" spcFirstLastPara="1" rIns="108275" wrap="square" tIns="108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9"/>
          <p:cNvSpPr txBox="1"/>
          <p:nvPr>
            <p:ph type="title"/>
          </p:nvPr>
        </p:nvSpPr>
        <p:spPr>
          <a:xfrm>
            <a:off x="219508" y="2503032"/>
            <a:ext cx="3344400" cy="3008400"/>
          </a:xfrm>
          <a:prstGeom prst="rect">
            <a:avLst/>
          </a:prstGeom>
          <a:noFill/>
          <a:ln>
            <a:noFill/>
          </a:ln>
        </p:spPr>
        <p:txBody>
          <a:bodyPr anchorCtr="0" anchor="b" bIns="108275" lIns="108275" spcFirstLastPara="1" rIns="108275" wrap="square" tIns="108275">
            <a:noAutofit/>
          </a:bodyPr>
          <a:lstStyle>
            <a:lvl1pPr lvl="0"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000"/>
              <a:buFont typeface="Arial"/>
              <a:buNone/>
              <a:defRPr b="0" i="0" sz="5000" u="none" cap="none" strike="noStrike">
                <a:solidFill>
                  <a:srgbClr val="000000"/>
                </a:solidFill>
                <a:latin typeface="Arial"/>
                <a:ea typeface="Arial"/>
                <a:cs typeface="Arial"/>
                <a:sym typeface="Arial"/>
              </a:defRPr>
            </a:lvl9pPr>
          </a:lstStyle>
          <a:p/>
        </p:txBody>
      </p:sp>
      <p:sp>
        <p:nvSpPr>
          <p:cNvPr id="175" name="Google Shape;175;p9"/>
          <p:cNvSpPr txBox="1"/>
          <p:nvPr>
            <p:ph idx="1" type="subTitle"/>
          </p:nvPr>
        </p:nvSpPr>
        <p:spPr>
          <a:xfrm>
            <a:off x="219508" y="5689531"/>
            <a:ext cx="3344400" cy="2506800"/>
          </a:xfrm>
          <a:prstGeom prst="rect">
            <a:avLst/>
          </a:prstGeom>
          <a:noFill/>
          <a:ln>
            <a:noFill/>
          </a:ln>
        </p:spPr>
        <p:txBody>
          <a:bodyPr anchorCtr="0" anchor="t" bIns="108275" lIns="108275" spcFirstLastPara="1" rIns="108275" wrap="square" tIns="108275">
            <a:noAutofit/>
          </a:bodyPr>
          <a:lstStyle>
            <a:lvl1pPr lvl="0"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500"/>
              <a:buFont typeface="Arial"/>
              <a:buNone/>
              <a:defRPr b="0" i="0" sz="2500" u="none" cap="none" strike="noStrike">
                <a:solidFill>
                  <a:srgbClr val="000000"/>
                </a:solidFill>
                <a:latin typeface="Arial"/>
                <a:ea typeface="Arial"/>
                <a:cs typeface="Arial"/>
                <a:sym typeface="Arial"/>
              </a:defRPr>
            </a:lvl9pPr>
          </a:lstStyle>
          <a:p/>
        </p:txBody>
      </p:sp>
      <p:sp>
        <p:nvSpPr>
          <p:cNvPr id="176" name="Google Shape;176;p9"/>
          <p:cNvSpPr txBox="1"/>
          <p:nvPr>
            <p:ph idx="2" type="body"/>
          </p:nvPr>
        </p:nvSpPr>
        <p:spPr>
          <a:xfrm>
            <a:off x="4083839" y="1469689"/>
            <a:ext cx="3172500" cy="7500300"/>
          </a:xfrm>
          <a:prstGeom prst="rect">
            <a:avLst/>
          </a:prstGeom>
          <a:noFill/>
          <a:ln>
            <a:noFill/>
          </a:ln>
        </p:spPr>
        <p:txBody>
          <a:bodyPr anchorCtr="0" anchor="ctr" bIns="108275" lIns="108275" spcFirstLastPara="1" rIns="108275" wrap="square" tIns="108275">
            <a:noAutofit/>
          </a:bodyPr>
          <a:lstStyle>
            <a:lvl1pPr indent="-368300" lvl="0" marL="457200" marR="0" rtl="0" algn="l">
              <a:lnSpc>
                <a:spcPct val="100000"/>
              </a:lnSpc>
              <a:spcBef>
                <a:spcPts val="0"/>
              </a:spcBef>
              <a:spcAft>
                <a:spcPts val="0"/>
              </a:spcAft>
              <a:buClr>
                <a:srgbClr val="000000"/>
              </a:buClr>
              <a:buSzPts val="2200"/>
              <a:buFont typeface="Arial"/>
              <a:buChar char="●"/>
              <a:defRPr b="0" i="0" sz="1400" u="none" cap="none" strike="noStrike">
                <a:solidFill>
                  <a:srgbClr val="000000"/>
                </a:solidFill>
                <a:latin typeface="Arial"/>
                <a:ea typeface="Arial"/>
                <a:cs typeface="Arial"/>
                <a:sym typeface="Arial"/>
              </a:defRPr>
            </a:lvl1pPr>
            <a:lvl2pPr indent="-336550" lvl="1" marL="9144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2pPr>
            <a:lvl3pPr indent="-336550" lvl="2" marL="13716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3pPr>
            <a:lvl4pPr indent="-336550" lvl="3" marL="18288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4pPr>
            <a:lvl5pPr indent="-336550" lvl="4" marL="22860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5pPr>
            <a:lvl6pPr indent="-336550" lvl="5" marL="27432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6pPr>
            <a:lvl7pPr indent="-336550" lvl="6" marL="32004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7pPr>
            <a:lvl8pPr indent="-336550" lvl="7" marL="3657600" marR="0" rtl="0" algn="l">
              <a:lnSpc>
                <a:spcPct val="100000"/>
              </a:lnSpc>
              <a:spcBef>
                <a:spcPts val="1900"/>
              </a:spcBef>
              <a:spcAft>
                <a:spcPts val="0"/>
              </a:spcAft>
              <a:buClr>
                <a:srgbClr val="000000"/>
              </a:buClr>
              <a:buSzPts val="1700"/>
              <a:buFont typeface="Arial"/>
              <a:buChar char="○"/>
              <a:defRPr b="0" i="0" sz="1400" u="none" cap="none" strike="noStrike">
                <a:solidFill>
                  <a:srgbClr val="000000"/>
                </a:solidFill>
                <a:latin typeface="Arial"/>
                <a:ea typeface="Arial"/>
                <a:cs typeface="Arial"/>
                <a:sym typeface="Arial"/>
              </a:defRPr>
            </a:lvl8pPr>
            <a:lvl9pPr indent="-336550" lvl="8" marL="4114800" marR="0" rtl="0" algn="l">
              <a:lnSpc>
                <a:spcPct val="100000"/>
              </a:lnSpc>
              <a:spcBef>
                <a:spcPts val="1900"/>
              </a:spcBef>
              <a:spcAft>
                <a:spcPts val="1900"/>
              </a:spcAft>
              <a:buClr>
                <a:srgbClr val="000000"/>
              </a:buClr>
              <a:buSzPts val="1700"/>
              <a:buFont typeface="Arial"/>
              <a:buChar char="■"/>
              <a:defRPr b="0" i="0" sz="1400" u="none" cap="none" strike="noStrike">
                <a:solidFill>
                  <a:srgbClr val="000000"/>
                </a:solidFill>
                <a:latin typeface="Arial"/>
                <a:ea typeface="Arial"/>
                <a:cs typeface="Arial"/>
                <a:sym typeface="Arial"/>
              </a:defRPr>
            </a:lvl9pPr>
          </a:lstStyle>
          <a:p/>
        </p:txBody>
      </p:sp>
      <p:sp>
        <p:nvSpPr>
          <p:cNvPr id="177" name="Google Shape;177;p9"/>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8" name="Shape 178"/>
        <p:cNvGrpSpPr/>
        <p:nvPr/>
      </p:nvGrpSpPr>
      <p:grpSpPr>
        <a:xfrm>
          <a:off x="0" y="0"/>
          <a:ext cx="0" cy="0"/>
          <a:chOff x="0" y="0"/>
          <a:chExt cx="0" cy="0"/>
        </a:xfrm>
      </p:grpSpPr>
      <p:sp>
        <p:nvSpPr>
          <p:cNvPr id="179" name="Google Shape;179;p10"/>
          <p:cNvSpPr txBox="1"/>
          <p:nvPr>
            <p:ph idx="1" type="body"/>
          </p:nvPr>
        </p:nvSpPr>
        <p:spPr>
          <a:xfrm>
            <a:off x="257705" y="8586994"/>
            <a:ext cx="4959600" cy="1228500"/>
          </a:xfrm>
          <a:prstGeom prst="rect">
            <a:avLst/>
          </a:prstGeom>
          <a:noFill/>
          <a:ln>
            <a:noFill/>
          </a:ln>
        </p:spPr>
        <p:txBody>
          <a:bodyPr anchorCtr="0" anchor="ctr" bIns="108275" lIns="108275" spcFirstLastPara="1" rIns="108275" wrap="square" tIns="108275">
            <a:noAutofit/>
          </a:bodyPr>
          <a:lstStyle>
            <a:lvl1pPr indent="-228600" lvl="0" marL="457200" marR="0" rtl="0" algn="l">
              <a:lnSpc>
                <a:spcPct val="100000"/>
              </a:lnSpc>
              <a:spcBef>
                <a:spcPts val="0"/>
              </a:spcBef>
              <a:spcAft>
                <a:spcPts val="0"/>
              </a:spcAft>
              <a:buClr>
                <a:srgbClr val="000000"/>
              </a:buClr>
              <a:buSzPts val="2200"/>
              <a:buFont typeface="Arial"/>
              <a:buNone/>
              <a:defRPr b="0" i="0" sz="1400" u="none" cap="none" strike="noStrike">
                <a:solidFill>
                  <a:srgbClr val="000000"/>
                </a:solidFill>
                <a:latin typeface="Arial"/>
                <a:ea typeface="Arial"/>
                <a:cs typeface="Arial"/>
                <a:sym typeface="Arial"/>
              </a:defRPr>
            </a:lvl1pPr>
          </a:lstStyle>
          <a:p/>
        </p:txBody>
      </p:sp>
      <p:sp>
        <p:nvSpPr>
          <p:cNvPr id="180" name="Google Shape;180;p10"/>
          <p:cNvSpPr txBox="1"/>
          <p:nvPr>
            <p:ph idx="12" type="sldNum"/>
          </p:nvPr>
        </p:nvSpPr>
        <p:spPr>
          <a:xfrm>
            <a:off x="7004788" y="9479247"/>
            <a:ext cx="453600" cy="798600"/>
          </a:xfrm>
          <a:prstGeom prst="rect">
            <a:avLst/>
          </a:prstGeom>
          <a:noFill/>
          <a:ln>
            <a:noFill/>
          </a:ln>
        </p:spPr>
        <p:txBody>
          <a:bodyPr anchorCtr="0" anchor="ctr" bIns="108275" lIns="108275" spcFirstLastPara="1" rIns="108275" wrap="square" tIns="1082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chemeClr val="lt1"/>
            </a:gs>
          </a:gsLst>
          <a:lin ang="5400700" scaled="0"/>
        </a:gra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vercel.com/" TargetMode="External"/><Relationship Id="rId4" Type="http://schemas.openxmlformats.org/officeDocument/2006/relationships/hyperlink" Target="https://www.heroku.com/home" TargetMode="External"/><Relationship Id="rId5" Type="http://schemas.openxmlformats.org/officeDocument/2006/relationships/hyperlink" Target="https://www.heroku.com/ho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nvSpPr>
        <p:spPr>
          <a:xfrm>
            <a:off x="1565238" y="4522950"/>
            <a:ext cx="4429200" cy="1186500"/>
          </a:xfrm>
          <a:prstGeom prst="rect">
            <a:avLst/>
          </a:prstGeom>
          <a:noFill/>
          <a:ln>
            <a:noFill/>
          </a:ln>
        </p:spPr>
        <p:txBody>
          <a:bodyPr anchorCtr="0" anchor="ctr" bIns="108275" lIns="108275" spcFirstLastPara="1" rIns="108275" wrap="square" tIns="108275">
            <a:noAutofit/>
          </a:bodyPr>
          <a:lstStyle/>
          <a:p>
            <a:pPr indent="0" lvl="0" marL="0" rtl="0" algn="ctr">
              <a:lnSpc>
                <a:spcPct val="80000"/>
              </a:lnSpc>
              <a:spcBef>
                <a:spcPts val="0"/>
              </a:spcBef>
              <a:spcAft>
                <a:spcPts val="0"/>
              </a:spcAft>
              <a:buNone/>
            </a:pPr>
            <a:r>
              <a:rPr lang="en-US" sz="3200">
                <a:solidFill>
                  <a:srgbClr val="5BC0EB"/>
                </a:solidFill>
                <a:latin typeface="Asap Condensed"/>
                <a:ea typeface="Asap Condensed"/>
                <a:cs typeface="Asap Condensed"/>
                <a:sym typeface="Asap Condensed"/>
              </a:rPr>
              <a:t>TECHNICAL TEST</a:t>
            </a:r>
            <a:endParaRPr sz="3200">
              <a:solidFill>
                <a:srgbClr val="5BC0EB"/>
              </a:solidFill>
              <a:latin typeface="Asap Condensed"/>
              <a:ea typeface="Asap Condensed"/>
              <a:cs typeface="Asap Condensed"/>
              <a:sym typeface="Asap Condensed"/>
            </a:endParaRPr>
          </a:p>
          <a:p>
            <a:pPr indent="0" lvl="0" marL="0" rtl="0" algn="ctr">
              <a:lnSpc>
                <a:spcPct val="80000"/>
              </a:lnSpc>
              <a:spcBef>
                <a:spcPts val="0"/>
              </a:spcBef>
              <a:spcAft>
                <a:spcPts val="0"/>
              </a:spcAft>
              <a:buClr>
                <a:schemeClr val="dk1"/>
              </a:buClr>
              <a:buSzPts val="1100"/>
              <a:buFont typeface="Arial"/>
              <a:buNone/>
            </a:pPr>
            <a:r>
              <a:rPr lang="en-US" sz="3200">
                <a:solidFill>
                  <a:srgbClr val="5BC0EB"/>
                </a:solidFill>
                <a:latin typeface="Asap Condensed"/>
                <a:ea typeface="Asap Condensed"/>
                <a:cs typeface="Asap Condensed"/>
                <a:sym typeface="Asap Condensed"/>
              </a:rPr>
              <a:t> INSTRUCTIONS</a:t>
            </a:r>
            <a:endParaRPr sz="3200">
              <a:solidFill>
                <a:srgbClr val="5BC0EB"/>
              </a:solidFill>
              <a:latin typeface="Asap Condensed"/>
              <a:ea typeface="Asap Condensed"/>
              <a:cs typeface="Asap Condensed"/>
              <a:sym typeface="Asap Condensed"/>
            </a:endParaRPr>
          </a:p>
        </p:txBody>
      </p:sp>
      <p:sp>
        <p:nvSpPr>
          <p:cNvPr id="218" name="Google Shape;218;p14"/>
          <p:cNvSpPr txBox="1"/>
          <p:nvPr/>
        </p:nvSpPr>
        <p:spPr>
          <a:xfrm>
            <a:off x="1933463" y="9720775"/>
            <a:ext cx="3692700" cy="507300"/>
          </a:xfrm>
          <a:prstGeom prst="rect">
            <a:avLst/>
          </a:prstGeom>
          <a:noFill/>
          <a:ln>
            <a:noFill/>
          </a:ln>
        </p:spPr>
        <p:txBody>
          <a:bodyPr anchorCtr="0" anchor="ctr" bIns="108275" lIns="108275" spcFirstLastPara="1" rIns="108275" wrap="square" tIns="108275">
            <a:noAutofit/>
          </a:bodyPr>
          <a:lstStyle/>
          <a:p>
            <a:pPr indent="0" lvl="0" marL="0" rtl="0" algn="ctr">
              <a:lnSpc>
                <a:spcPct val="80000"/>
              </a:lnSpc>
              <a:spcBef>
                <a:spcPts val="0"/>
              </a:spcBef>
              <a:spcAft>
                <a:spcPts val="0"/>
              </a:spcAft>
              <a:buNone/>
            </a:pPr>
            <a:r>
              <a:rPr lang="en-US" sz="1200">
                <a:solidFill>
                  <a:srgbClr val="999999"/>
                </a:solidFill>
                <a:latin typeface="Roboto Condensed"/>
                <a:ea typeface="Roboto Condensed"/>
                <a:cs typeface="Roboto Condensed"/>
                <a:sym typeface="Roboto Condensed"/>
              </a:rPr>
              <a:t>2021</a:t>
            </a:r>
            <a:endParaRPr sz="1200">
              <a:solidFill>
                <a:srgbClr val="999999"/>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p:nvPr/>
        </p:nvSpPr>
        <p:spPr>
          <a:xfrm>
            <a:off x="455150" y="1812225"/>
            <a:ext cx="1275900" cy="262800"/>
          </a:xfrm>
          <a:prstGeom prst="roundRect">
            <a:avLst>
              <a:gd fmla="val 16667" name="adj"/>
            </a:avLst>
          </a:prstGeom>
          <a:solidFill>
            <a:srgbClr val="004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5"/>
          <p:cNvGrpSpPr/>
          <p:nvPr/>
        </p:nvGrpSpPr>
        <p:grpSpPr>
          <a:xfrm>
            <a:off x="361875" y="1001725"/>
            <a:ext cx="6477000" cy="711900"/>
            <a:chOff x="460750" y="468325"/>
            <a:chExt cx="6477000" cy="711900"/>
          </a:xfrm>
        </p:grpSpPr>
        <p:sp>
          <p:nvSpPr>
            <p:cNvPr id="225" name="Google Shape;225;p15"/>
            <p:cNvSpPr/>
            <p:nvPr/>
          </p:nvSpPr>
          <p:spPr>
            <a:xfrm>
              <a:off x="460750" y="468325"/>
              <a:ext cx="6477000" cy="711900"/>
            </a:xfrm>
            <a:prstGeom prst="roundRect">
              <a:avLst>
                <a:gd fmla="val 6889" name="adj"/>
              </a:avLst>
            </a:prstGeom>
            <a:noFill/>
            <a:ln>
              <a:noFill/>
            </a:ln>
          </p:spPr>
          <p:txBody>
            <a:bodyPr anchorCtr="0" anchor="t" bIns="91425" lIns="91425" spcFirstLastPara="1" rIns="91425" wrap="square" tIns="91425">
              <a:noAutofit/>
            </a:bodyPr>
            <a:lstStyle/>
            <a:p>
              <a:pPr indent="-54863" lvl="0" marL="192024" rtl="0" algn="l">
                <a:lnSpc>
                  <a:spcPct val="80000"/>
                </a:lnSpc>
                <a:spcBef>
                  <a:spcPts val="0"/>
                </a:spcBef>
                <a:spcAft>
                  <a:spcPts val="0"/>
                </a:spcAft>
                <a:buNone/>
              </a:pPr>
              <a:r>
                <a:rPr b="1" lang="en-US" sz="2000">
                  <a:solidFill>
                    <a:srgbClr val="004980"/>
                  </a:solidFill>
                  <a:latin typeface="Asap Condensed"/>
                  <a:ea typeface="Asap Condensed"/>
                  <a:cs typeface="Asap Condensed"/>
                  <a:sym typeface="Asap Condensed"/>
                </a:rPr>
                <a:t>INSTRUCTIONS</a:t>
              </a:r>
              <a:endParaRPr b="1" sz="2000">
                <a:solidFill>
                  <a:srgbClr val="004980"/>
                </a:solidFill>
                <a:latin typeface="Asap Condensed"/>
                <a:ea typeface="Asap Condensed"/>
                <a:cs typeface="Asap Condensed"/>
                <a:sym typeface="Asap Condensed"/>
              </a:endParaRPr>
            </a:p>
            <a:p>
              <a:pPr indent="-54863" lvl="0" marL="192024" rtl="0" algn="l">
                <a:lnSpc>
                  <a:spcPct val="80000"/>
                </a:lnSpc>
                <a:spcBef>
                  <a:spcPts val="0"/>
                </a:spcBef>
                <a:spcAft>
                  <a:spcPts val="0"/>
                </a:spcAft>
                <a:buNone/>
              </a:pPr>
              <a:r>
                <a:rPr lang="en-US" sz="1500">
                  <a:solidFill>
                    <a:srgbClr val="666666"/>
                  </a:solidFill>
                  <a:latin typeface="Asap Condensed"/>
                  <a:ea typeface="Asap Condensed"/>
                  <a:cs typeface="Asap Condensed"/>
                  <a:sym typeface="Asap Condensed"/>
                </a:rPr>
                <a:t>The assignment is to implement a</a:t>
              </a:r>
              <a:r>
                <a:rPr lang="en-US" sz="1500">
                  <a:solidFill>
                    <a:srgbClr val="666666"/>
                  </a:solidFill>
                  <a:latin typeface="Asap Condensed"/>
                  <a:ea typeface="Asap Condensed"/>
                  <a:cs typeface="Asap Condensed"/>
                  <a:sym typeface="Asap Condensed"/>
                </a:rPr>
                <a:t> </a:t>
              </a:r>
              <a:r>
                <a:rPr lang="en-US" sz="1500">
                  <a:solidFill>
                    <a:srgbClr val="666666"/>
                  </a:solidFill>
                  <a:latin typeface="Asap Condensed"/>
                  <a:ea typeface="Asap Condensed"/>
                  <a:cs typeface="Asap Condensed"/>
                  <a:sym typeface="Asap Condensed"/>
                </a:rPr>
                <a:t>system  called “</a:t>
              </a:r>
              <a:r>
                <a:rPr b="1" lang="en-US" sz="1500">
                  <a:solidFill>
                    <a:srgbClr val="666666"/>
                  </a:solidFill>
                  <a:latin typeface="Asap Condensed"/>
                  <a:ea typeface="Asap Condensed"/>
                  <a:cs typeface="Asap Condensed"/>
                  <a:sym typeface="Asap Condensed"/>
                </a:rPr>
                <a:t>InstaShare</a:t>
              </a:r>
              <a:r>
                <a:rPr lang="en-US" sz="1500">
                  <a:solidFill>
                    <a:srgbClr val="666666"/>
                  </a:solidFill>
                  <a:latin typeface="Asap Condensed"/>
                  <a:ea typeface="Asap Condensed"/>
                  <a:cs typeface="Asap Condensed"/>
                  <a:sym typeface="Asap Condensed"/>
                </a:rPr>
                <a:t>”.</a:t>
              </a:r>
              <a:endParaRPr b="1" sz="2000">
                <a:solidFill>
                  <a:srgbClr val="666666"/>
                </a:solidFill>
                <a:latin typeface="Asap Condensed"/>
                <a:ea typeface="Asap Condensed"/>
                <a:cs typeface="Asap Condensed"/>
                <a:sym typeface="Asap Condensed"/>
              </a:endParaRPr>
            </a:p>
          </p:txBody>
        </p:sp>
        <p:sp>
          <p:nvSpPr>
            <p:cNvPr id="226" name="Google Shape;226;p15"/>
            <p:cNvSpPr/>
            <p:nvPr/>
          </p:nvSpPr>
          <p:spPr>
            <a:xfrm rot="10800000">
              <a:off x="559361" y="484789"/>
              <a:ext cx="5235464" cy="184711"/>
            </a:xfrm>
            <a:custGeom>
              <a:rect b="b" l="l" r="r" t="t"/>
              <a:pathLst>
                <a:path extrusionOk="0" fill="none" h="9007" w="86644">
                  <a:moveTo>
                    <a:pt x="1" y="0"/>
                  </a:moveTo>
                  <a:lnTo>
                    <a:pt x="1" y="6184"/>
                  </a:lnTo>
                  <a:cubicBezTo>
                    <a:pt x="1" y="7737"/>
                    <a:pt x="1270" y="9006"/>
                    <a:pt x="2823" y="9006"/>
                  </a:cubicBezTo>
                  <a:lnTo>
                    <a:pt x="83820" y="9006"/>
                  </a:lnTo>
                  <a:cubicBezTo>
                    <a:pt x="85374" y="9006"/>
                    <a:pt x="86643" y="7737"/>
                    <a:pt x="86643" y="6184"/>
                  </a:cubicBezTo>
                  <a:lnTo>
                    <a:pt x="86643" y="0"/>
                  </a:lnTo>
                </a:path>
              </a:pathLst>
            </a:custGeom>
            <a:noFill/>
            <a:ln cap="flat" cmpd="sng" w="11950">
              <a:solidFill>
                <a:srgbClr val="004980"/>
              </a:solidFill>
              <a:prstDash val="solid"/>
              <a:miter lim="149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559349" y="885350"/>
              <a:ext cx="5235464" cy="218915"/>
            </a:xfrm>
            <a:custGeom>
              <a:rect b="b" l="l" r="r" t="t"/>
              <a:pathLst>
                <a:path extrusionOk="0" fill="none" h="9007" w="86644">
                  <a:moveTo>
                    <a:pt x="1" y="0"/>
                  </a:moveTo>
                  <a:lnTo>
                    <a:pt x="1" y="6184"/>
                  </a:lnTo>
                  <a:cubicBezTo>
                    <a:pt x="1" y="7737"/>
                    <a:pt x="1270" y="9006"/>
                    <a:pt x="2823" y="9006"/>
                  </a:cubicBezTo>
                  <a:lnTo>
                    <a:pt x="83820" y="9006"/>
                  </a:lnTo>
                  <a:cubicBezTo>
                    <a:pt x="85374" y="9006"/>
                    <a:pt x="86643" y="7737"/>
                    <a:pt x="86643" y="6184"/>
                  </a:cubicBezTo>
                  <a:lnTo>
                    <a:pt x="86643" y="0"/>
                  </a:lnTo>
                </a:path>
              </a:pathLst>
            </a:custGeom>
            <a:noFill/>
            <a:ln cap="flat" cmpd="sng" w="11950">
              <a:solidFill>
                <a:srgbClr val="004980"/>
              </a:solidFill>
              <a:prstDash val="solid"/>
              <a:miter lim="149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493500" y="591651"/>
              <a:ext cx="127500" cy="127500"/>
            </a:xfrm>
            <a:prstGeom prst="roundRect">
              <a:avLst>
                <a:gd fmla="val 16784" name="adj"/>
              </a:avLst>
            </a:prstGeom>
            <a:solidFill>
              <a:srgbClr val="004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5"/>
          <p:cNvSpPr/>
          <p:nvPr/>
        </p:nvSpPr>
        <p:spPr>
          <a:xfrm>
            <a:off x="445625" y="5521025"/>
            <a:ext cx="6574200" cy="3723600"/>
          </a:xfrm>
          <a:prstGeom prst="roundRect">
            <a:avLst>
              <a:gd fmla="val 6889" name="adj"/>
            </a:avLst>
          </a:prstGeom>
          <a:solidFill>
            <a:srgbClr val="DFE3EC">
              <a:alpha val="55310"/>
            </a:srgbClr>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200">
                <a:solidFill>
                  <a:srgbClr val="666666"/>
                </a:solidFill>
                <a:latin typeface="Asap Condensed"/>
                <a:ea typeface="Asap Condensed"/>
                <a:cs typeface="Asap Condensed"/>
                <a:sym typeface="Asap Condensed"/>
              </a:rPr>
              <a:t>Final remarks</a:t>
            </a:r>
            <a:endParaRPr b="1" sz="1200">
              <a:solidFill>
                <a:srgbClr val="666666"/>
              </a:solidFill>
              <a:latin typeface="Asap Condensed"/>
              <a:ea typeface="Asap Condensed"/>
              <a:cs typeface="Asap Condensed"/>
              <a:sym typeface="Asap Condensed"/>
            </a:endParaRPr>
          </a:p>
          <a:p>
            <a:pPr indent="-127000" lvl="0" marL="228600" rtl="0" algn="l">
              <a:lnSpc>
                <a:spcPct val="115000"/>
              </a:lnSpc>
              <a:spcBef>
                <a:spcPts val="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You can add</a:t>
            </a:r>
            <a:r>
              <a:rPr b="1" lang="en-US" sz="1100">
                <a:solidFill>
                  <a:srgbClr val="666666"/>
                </a:solidFill>
                <a:latin typeface="Asap Condensed"/>
                <a:ea typeface="Asap Condensed"/>
                <a:cs typeface="Asap Condensed"/>
                <a:sym typeface="Asap Condensed"/>
              </a:rPr>
              <a:t> whatever technology or best practice you know</a:t>
            </a:r>
            <a:r>
              <a:rPr lang="en-US" sz="1100">
                <a:solidFill>
                  <a:srgbClr val="666666"/>
                </a:solidFill>
                <a:latin typeface="Asap Condensed"/>
                <a:ea typeface="Asap Condensed"/>
                <a:cs typeface="Asap Condensed"/>
                <a:sym typeface="Asap Condensed"/>
              </a:rPr>
              <a:t> . This means you should, on top of the best solution, use: Docker, linters, microservices, etc.</a:t>
            </a:r>
            <a:endParaRPr sz="1100">
              <a:solidFill>
                <a:srgbClr val="666666"/>
              </a:solidFill>
              <a:latin typeface="Asap Condensed"/>
              <a:ea typeface="Asap Condensed"/>
              <a:cs typeface="Asap Condensed"/>
              <a:sym typeface="Asap Condensed"/>
            </a:endParaRPr>
          </a:p>
          <a:p>
            <a:pPr indent="-127000" lvl="0" marL="22860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Minimum code coverage must be </a:t>
            </a:r>
            <a:r>
              <a:rPr b="1" lang="en-US" sz="1100">
                <a:solidFill>
                  <a:srgbClr val="666666"/>
                </a:solidFill>
                <a:latin typeface="Asap Condensed"/>
                <a:ea typeface="Asap Condensed"/>
                <a:cs typeface="Asap Condensed"/>
                <a:sym typeface="Asap Condensed"/>
              </a:rPr>
              <a:t>85%</a:t>
            </a:r>
            <a:r>
              <a:rPr lang="en-US" sz="1100">
                <a:solidFill>
                  <a:srgbClr val="666666"/>
                </a:solidFill>
                <a:latin typeface="Asap Condensed"/>
                <a:ea typeface="Asap Condensed"/>
                <a:cs typeface="Asap Condensed"/>
                <a:sym typeface="Asap Condensed"/>
              </a:rPr>
              <a:t>.</a:t>
            </a:r>
            <a:endParaRPr sz="1100">
              <a:solidFill>
                <a:srgbClr val="666666"/>
              </a:solidFill>
              <a:latin typeface="Asap Condensed"/>
              <a:ea typeface="Asap Condensed"/>
              <a:cs typeface="Asap Condensed"/>
              <a:sym typeface="Asap Condensed"/>
            </a:endParaRPr>
          </a:p>
          <a:p>
            <a:pPr indent="-127000" lvl="0" marL="22860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There must be Unit, Integration and E2E tests.</a:t>
            </a:r>
            <a:endParaRPr sz="1100">
              <a:solidFill>
                <a:srgbClr val="666666"/>
              </a:solidFill>
              <a:latin typeface="Asap Condensed"/>
              <a:ea typeface="Asap Condensed"/>
              <a:cs typeface="Asap Condensed"/>
              <a:sym typeface="Asap Condensed"/>
            </a:endParaRPr>
          </a:p>
          <a:p>
            <a:pPr indent="-127000" lvl="0" marL="22860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The system should be designed with caching and scalability in mind.</a:t>
            </a:r>
            <a:endParaRPr sz="1100">
              <a:solidFill>
                <a:srgbClr val="666666"/>
              </a:solidFill>
              <a:latin typeface="Asap Condensed"/>
              <a:ea typeface="Asap Condensed"/>
              <a:cs typeface="Asap Condensed"/>
              <a:sym typeface="Asap Condensed"/>
            </a:endParaRPr>
          </a:p>
          <a:p>
            <a:pPr indent="-127000" lvl="0" marL="22860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 </a:t>
            </a:r>
            <a:r>
              <a:rPr lang="en-US" sz="1100">
                <a:solidFill>
                  <a:srgbClr val="666666"/>
                </a:solidFill>
                <a:latin typeface="Asap Condensed"/>
                <a:ea typeface="Asap Condensed"/>
                <a:cs typeface="Asap Condensed"/>
                <a:sym typeface="Asap Condensed"/>
              </a:rPr>
              <a:t>Use </a:t>
            </a:r>
            <a:r>
              <a:rPr b="1" lang="en-US" sz="1100">
                <a:solidFill>
                  <a:srgbClr val="666666"/>
                </a:solidFill>
                <a:latin typeface="Asap Condensed"/>
                <a:ea typeface="Asap Condensed"/>
                <a:cs typeface="Asap Condensed"/>
                <a:sym typeface="Asap Condensed"/>
              </a:rPr>
              <a:t>git</a:t>
            </a:r>
            <a:r>
              <a:rPr lang="en-US" sz="1100">
                <a:solidFill>
                  <a:srgbClr val="666666"/>
                </a:solidFill>
                <a:latin typeface="Asap Condensed"/>
                <a:ea typeface="Asap Condensed"/>
                <a:cs typeface="Asap Condensed"/>
                <a:sym typeface="Asap Condensed"/>
              </a:rPr>
              <a:t> commits and </a:t>
            </a:r>
            <a:r>
              <a:rPr b="1" lang="en-US" sz="1100">
                <a:solidFill>
                  <a:srgbClr val="666666"/>
                </a:solidFill>
                <a:latin typeface="Asap Condensed"/>
                <a:ea typeface="Asap Condensed"/>
                <a:cs typeface="Asap Condensed"/>
                <a:sym typeface="Asap Condensed"/>
              </a:rPr>
              <a:t>good practices </a:t>
            </a:r>
            <a:r>
              <a:rPr lang="en-US" sz="1100">
                <a:solidFill>
                  <a:srgbClr val="666666"/>
                </a:solidFill>
                <a:latin typeface="Asap Condensed"/>
                <a:ea typeface="Asap Condensed"/>
                <a:cs typeface="Asap Condensed"/>
                <a:sym typeface="Asap Condensed"/>
              </a:rPr>
              <a:t>which you can think of. </a:t>
            </a:r>
            <a:endParaRPr sz="1100">
              <a:solidFill>
                <a:srgbClr val="666666"/>
              </a:solidFill>
              <a:latin typeface="Asap Condensed"/>
              <a:ea typeface="Asap Condensed"/>
              <a:cs typeface="Asap Condensed"/>
              <a:sym typeface="Asap Condensed"/>
            </a:endParaRPr>
          </a:p>
          <a:p>
            <a:pPr indent="-127000" lvl="0" marL="22860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You have </a:t>
            </a:r>
            <a:r>
              <a:rPr b="1" lang="en-US" sz="1100">
                <a:solidFill>
                  <a:srgbClr val="666666"/>
                </a:solidFill>
                <a:latin typeface="Asap Condensed"/>
                <a:ea typeface="Asap Condensed"/>
                <a:cs typeface="Asap Condensed"/>
                <a:sym typeface="Asap Condensed"/>
              </a:rPr>
              <a:t>10 days</a:t>
            </a:r>
            <a:r>
              <a:rPr lang="en-US" sz="1100">
                <a:solidFill>
                  <a:srgbClr val="666666"/>
                </a:solidFill>
                <a:latin typeface="Asap Condensed"/>
                <a:ea typeface="Asap Condensed"/>
                <a:cs typeface="Asap Condensed"/>
                <a:sym typeface="Asap Condensed"/>
              </a:rPr>
              <a:t> to complete the exercise, but feel free to submit earlier if you finish it before.</a:t>
            </a:r>
            <a:endParaRPr sz="1100">
              <a:solidFill>
                <a:srgbClr val="666666"/>
              </a:solidFill>
              <a:latin typeface="Asap Condensed"/>
              <a:ea typeface="Asap Condensed"/>
              <a:cs typeface="Asap Condensed"/>
              <a:sym typeface="Asap Condensed"/>
            </a:endParaRPr>
          </a:p>
          <a:p>
            <a:pPr indent="-127000" lvl="0" marL="228600" rtl="0" algn="l">
              <a:lnSpc>
                <a:spcPct val="115000"/>
              </a:lnSpc>
              <a:spcBef>
                <a:spcPts val="1000"/>
              </a:spcBef>
              <a:spcAft>
                <a:spcPts val="0"/>
              </a:spcAft>
              <a:buClr>
                <a:srgbClr val="666666"/>
              </a:buClr>
              <a:buSzPts val="1100"/>
              <a:buFont typeface="Asap Condensed"/>
              <a:buChar char="○"/>
            </a:pPr>
            <a:r>
              <a:rPr lang="en-US" sz="1100">
                <a:solidFill>
                  <a:srgbClr val="666666"/>
                </a:solidFill>
                <a:latin typeface="Asap Condensed"/>
                <a:ea typeface="Asap Condensed"/>
                <a:cs typeface="Asap Condensed"/>
                <a:sym typeface="Asap Condensed"/>
              </a:rPr>
              <a:t>W</a:t>
            </a:r>
            <a:r>
              <a:rPr lang="en-US" sz="1100">
                <a:solidFill>
                  <a:srgbClr val="666666"/>
                </a:solidFill>
                <a:latin typeface="Asap Condensed"/>
                <a:ea typeface="Asap Condensed"/>
                <a:cs typeface="Asap Condensed"/>
                <a:sym typeface="Asap Condensed"/>
              </a:rPr>
              <a:t>rite the program using </a:t>
            </a:r>
            <a:r>
              <a:rPr b="1" lang="en-US" sz="1100">
                <a:solidFill>
                  <a:srgbClr val="666666"/>
                </a:solidFill>
                <a:latin typeface="Asap Condensed"/>
                <a:ea typeface="Asap Condensed"/>
                <a:cs typeface="Asap Condensed"/>
                <a:sym typeface="Asap Condensed"/>
              </a:rPr>
              <a:t>TDD </a:t>
            </a:r>
            <a:r>
              <a:rPr lang="en-US" sz="1100">
                <a:solidFill>
                  <a:srgbClr val="666666"/>
                </a:solidFill>
                <a:latin typeface="Asap Condensed"/>
                <a:ea typeface="Asap Condensed"/>
                <a:cs typeface="Asap Condensed"/>
                <a:sym typeface="Asap Condensed"/>
              </a:rPr>
              <a:t>or </a:t>
            </a:r>
            <a:r>
              <a:rPr b="1" lang="en-US" sz="1100">
                <a:solidFill>
                  <a:srgbClr val="666666"/>
                </a:solidFill>
                <a:latin typeface="Asap Condensed"/>
                <a:ea typeface="Asap Condensed"/>
                <a:cs typeface="Asap Condensed"/>
                <a:sym typeface="Asap Condensed"/>
              </a:rPr>
              <a:t>BDD </a:t>
            </a:r>
            <a:r>
              <a:rPr lang="en-US" sz="1100">
                <a:solidFill>
                  <a:srgbClr val="666666"/>
                </a:solidFill>
                <a:latin typeface="Asap Condensed"/>
                <a:ea typeface="Asap Condensed"/>
                <a:cs typeface="Asap Condensed"/>
                <a:sym typeface="Asap Condensed"/>
              </a:rPr>
              <a:t>techniques.</a:t>
            </a:r>
            <a:endParaRPr sz="1100">
              <a:solidFill>
                <a:srgbClr val="666666"/>
              </a:solidFill>
              <a:latin typeface="Asap Condensed"/>
              <a:ea typeface="Asap Condensed"/>
              <a:cs typeface="Asap Condensed"/>
              <a:sym typeface="Asap Condensed"/>
            </a:endParaRPr>
          </a:p>
          <a:p>
            <a:pPr indent="-127000" lvl="0" marL="228600" rtl="0" algn="l">
              <a:lnSpc>
                <a:spcPct val="115000"/>
              </a:lnSpc>
              <a:spcBef>
                <a:spcPts val="1000"/>
              </a:spcBef>
              <a:spcAft>
                <a:spcPts val="0"/>
              </a:spcAft>
              <a:buClr>
                <a:srgbClr val="666666"/>
              </a:buClr>
              <a:buSzPts val="1100"/>
              <a:buFont typeface="Asap Condensed"/>
              <a:buChar char="○"/>
            </a:pPr>
            <a:r>
              <a:rPr b="1" lang="en-US" sz="1100">
                <a:solidFill>
                  <a:srgbClr val="666666"/>
                </a:solidFill>
                <a:latin typeface="Asap Condensed"/>
                <a:ea typeface="Asap Condensed"/>
                <a:cs typeface="Asap Condensed"/>
                <a:sym typeface="Asap Condensed"/>
              </a:rPr>
              <a:t>Upload </a:t>
            </a:r>
            <a:r>
              <a:rPr lang="en-US" sz="1100">
                <a:solidFill>
                  <a:srgbClr val="666666"/>
                </a:solidFill>
                <a:latin typeface="Asap Condensed"/>
                <a:ea typeface="Asap Condensed"/>
                <a:cs typeface="Asap Condensed"/>
                <a:sym typeface="Asap Condensed"/>
              </a:rPr>
              <a:t>the code to a public </a:t>
            </a:r>
            <a:r>
              <a:rPr b="1" lang="en-US" sz="1100">
                <a:solidFill>
                  <a:srgbClr val="666666"/>
                </a:solidFill>
                <a:latin typeface="Asap Condensed"/>
                <a:ea typeface="Asap Condensed"/>
                <a:cs typeface="Asap Condensed"/>
                <a:sym typeface="Asap Condensed"/>
              </a:rPr>
              <a:t>GitHub </a:t>
            </a:r>
            <a:r>
              <a:rPr lang="en-US" sz="1100">
                <a:solidFill>
                  <a:srgbClr val="666666"/>
                </a:solidFill>
                <a:latin typeface="Asap Condensed"/>
                <a:ea typeface="Asap Condensed"/>
                <a:cs typeface="Asap Condensed"/>
                <a:sym typeface="Asap Condensed"/>
              </a:rPr>
              <a:t>repository and share the link with us.</a:t>
            </a:r>
            <a:endParaRPr sz="1100">
              <a:solidFill>
                <a:srgbClr val="666666"/>
              </a:solidFill>
              <a:latin typeface="Asap Condensed"/>
              <a:ea typeface="Asap Condensed"/>
              <a:cs typeface="Asap Condensed"/>
              <a:sym typeface="Asap Condensed"/>
            </a:endParaRPr>
          </a:p>
          <a:p>
            <a:pPr indent="0" lvl="0" marL="0" rtl="0" algn="l">
              <a:lnSpc>
                <a:spcPct val="115000"/>
              </a:lnSpc>
              <a:spcBef>
                <a:spcPts val="1000"/>
              </a:spcBef>
              <a:spcAft>
                <a:spcPts val="0"/>
              </a:spcAft>
              <a:buNone/>
            </a:pPr>
            <a:r>
              <a:rPr b="1" lang="en-US" sz="1100">
                <a:solidFill>
                  <a:srgbClr val="666666"/>
                </a:solidFill>
                <a:latin typeface="Asap Condensed"/>
                <a:ea typeface="Asap Condensed"/>
                <a:cs typeface="Asap Condensed"/>
                <a:sym typeface="Asap Condensed"/>
              </a:rPr>
              <a:t>**VIP BONUS TIP: </a:t>
            </a:r>
            <a:r>
              <a:rPr lang="en-US" sz="1100">
                <a:solidFill>
                  <a:srgbClr val="666666"/>
                </a:solidFill>
                <a:latin typeface="Asap Condensed"/>
                <a:ea typeface="Asap Condensed"/>
                <a:cs typeface="Asap Condensed"/>
                <a:sym typeface="Asap Condensed"/>
              </a:rPr>
              <a:t>Get [more] the attention of our experts and deliver a </a:t>
            </a:r>
            <a:r>
              <a:rPr b="1" lang="en-US" sz="1100">
                <a:solidFill>
                  <a:srgbClr val="666666"/>
                </a:solidFill>
                <a:latin typeface="Asap Condensed"/>
                <a:ea typeface="Asap Condensed"/>
                <a:cs typeface="Asap Condensed"/>
                <a:sym typeface="Asap Condensed"/>
              </a:rPr>
              <a:t>deployed </a:t>
            </a:r>
            <a:r>
              <a:rPr lang="en-US" sz="1100">
                <a:solidFill>
                  <a:srgbClr val="666666"/>
                </a:solidFill>
                <a:latin typeface="Asap Condensed"/>
                <a:ea typeface="Asap Condensed"/>
                <a:cs typeface="Asap Condensed"/>
                <a:sym typeface="Asap Condensed"/>
              </a:rPr>
              <a:t> version of the </a:t>
            </a:r>
            <a:r>
              <a:rPr b="1" lang="en-US" sz="1100">
                <a:solidFill>
                  <a:srgbClr val="666666"/>
                </a:solidFill>
                <a:latin typeface="Asap Condensed"/>
                <a:ea typeface="Asap Condensed"/>
                <a:cs typeface="Asap Condensed"/>
                <a:sym typeface="Asap Condensed"/>
              </a:rPr>
              <a:t>solution</a:t>
            </a:r>
            <a:r>
              <a:rPr lang="en-US" sz="1100">
                <a:solidFill>
                  <a:srgbClr val="666666"/>
                </a:solidFill>
                <a:latin typeface="Asap Condensed"/>
                <a:ea typeface="Asap Condensed"/>
                <a:cs typeface="Asap Condensed"/>
                <a:sym typeface="Asap Condensed"/>
              </a:rPr>
              <a:t>. Eg: You can use </a:t>
            </a:r>
            <a:r>
              <a:rPr b="1" lang="en-US" sz="1100" u="sng">
                <a:solidFill>
                  <a:schemeClr val="hlink"/>
                </a:solidFill>
                <a:latin typeface="Asap Condensed"/>
                <a:ea typeface="Asap Condensed"/>
                <a:cs typeface="Asap Condensed"/>
                <a:sym typeface="Asap Condensed"/>
                <a:hlinkClick r:id="rId3"/>
              </a:rPr>
              <a:t>Vercel </a:t>
            </a:r>
            <a:r>
              <a:rPr lang="en-US" sz="1100">
                <a:solidFill>
                  <a:srgbClr val="666666"/>
                </a:solidFill>
                <a:latin typeface="Asap Condensed"/>
                <a:ea typeface="Asap Condensed"/>
                <a:cs typeface="Asap Condensed"/>
                <a:sym typeface="Asap Condensed"/>
              </a:rPr>
              <a:t>for frontend, </a:t>
            </a:r>
            <a:r>
              <a:rPr b="1" lang="en-US" sz="1100" u="sng">
                <a:solidFill>
                  <a:schemeClr val="hlink"/>
                </a:solidFill>
                <a:latin typeface="Asap Condensed"/>
                <a:ea typeface="Asap Condensed"/>
                <a:cs typeface="Asap Condensed"/>
                <a:sym typeface="Asap Condensed"/>
                <a:hlinkClick r:id="rId4"/>
              </a:rPr>
              <a:t>Heroku</a:t>
            </a:r>
            <a:r>
              <a:rPr lang="en-US" sz="1100" u="sng">
                <a:solidFill>
                  <a:schemeClr val="hlink"/>
                </a:solidFill>
                <a:latin typeface="Asap Condensed"/>
                <a:ea typeface="Asap Condensed"/>
                <a:cs typeface="Asap Condensed"/>
                <a:sym typeface="Asap Condensed"/>
                <a:hlinkClick r:id="rId5"/>
              </a:rPr>
              <a:t> </a:t>
            </a:r>
            <a:r>
              <a:rPr lang="en-US" sz="1100">
                <a:solidFill>
                  <a:srgbClr val="666666"/>
                </a:solidFill>
                <a:latin typeface="Asap Condensed"/>
                <a:ea typeface="Asap Condensed"/>
                <a:cs typeface="Asap Condensed"/>
                <a:sym typeface="Asap Condensed"/>
              </a:rPr>
              <a:t>for backend, or other solutions you prefer.</a:t>
            </a:r>
            <a:endParaRPr sz="1100">
              <a:solidFill>
                <a:srgbClr val="666666"/>
              </a:solidFill>
              <a:latin typeface="Asap Condensed"/>
              <a:ea typeface="Asap Condensed"/>
              <a:cs typeface="Asap Condensed"/>
              <a:sym typeface="Asap Condensed"/>
            </a:endParaRPr>
          </a:p>
          <a:p>
            <a:pPr indent="457200" lvl="0" marL="4114800" rtl="0" algn="l">
              <a:lnSpc>
                <a:spcPct val="100000"/>
              </a:lnSpc>
              <a:spcBef>
                <a:spcPts val="0"/>
              </a:spcBef>
              <a:spcAft>
                <a:spcPts val="0"/>
              </a:spcAft>
              <a:buNone/>
            </a:pPr>
            <a:r>
              <a:rPr b="1" lang="en-US" sz="1100">
                <a:solidFill>
                  <a:srgbClr val="666666"/>
                </a:solidFill>
                <a:latin typeface="Asap Condensed"/>
                <a:ea typeface="Asap Condensed"/>
                <a:cs typeface="Asap Condensed"/>
                <a:sym typeface="Asap Condensed"/>
              </a:rPr>
              <a:t>Good </a:t>
            </a:r>
            <a:r>
              <a:rPr b="1" lang="en-US" sz="1100">
                <a:solidFill>
                  <a:srgbClr val="666666"/>
                </a:solidFill>
                <a:latin typeface="Asap Condensed"/>
                <a:ea typeface="Asap Condensed"/>
                <a:cs typeface="Asap Condensed"/>
                <a:sym typeface="Asap Condensed"/>
              </a:rPr>
              <a:t>luck</a:t>
            </a:r>
            <a:r>
              <a:rPr b="1" lang="en-US" sz="1100">
                <a:solidFill>
                  <a:srgbClr val="666666"/>
                </a:solidFill>
                <a:latin typeface="Asap Condensed"/>
                <a:ea typeface="Asap Condensed"/>
                <a:cs typeface="Asap Condensed"/>
                <a:sym typeface="Asap Condensed"/>
              </a:rPr>
              <a:t>!</a:t>
            </a:r>
            <a:endParaRPr sz="1100">
              <a:solidFill>
                <a:srgbClr val="666666"/>
              </a:solidFill>
              <a:latin typeface="Asap Condensed"/>
              <a:ea typeface="Asap Condensed"/>
              <a:cs typeface="Asap Condensed"/>
              <a:sym typeface="Asap Condensed"/>
            </a:endParaRPr>
          </a:p>
        </p:txBody>
      </p:sp>
      <p:sp>
        <p:nvSpPr>
          <p:cNvPr id="230" name="Google Shape;230;p15"/>
          <p:cNvSpPr/>
          <p:nvPr/>
        </p:nvSpPr>
        <p:spPr>
          <a:xfrm>
            <a:off x="292575" y="1727675"/>
            <a:ext cx="1438500" cy="462900"/>
          </a:xfrm>
          <a:prstGeom prst="roundRect">
            <a:avLst>
              <a:gd fmla="val 6889" name="adj"/>
            </a:avLst>
          </a:prstGeom>
          <a:noFill/>
          <a:ln>
            <a:noFill/>
          </a:ln>
        </p:spPr>
        <p:txBody>
          <a:bodyPr anchorCtr="0" anchor="t" bIns="91425" lIns="91425" spcFirstLastPara="1" rIns="91425" wrap="square" tIns="91425">
            <a:noAutofit/>
          </a:bodyPr>
          <a:lstStyle/>
          <a:p>
            <a:pPr indent="-196850" lvl="0" marL="342900" rtl="0" algn="l">
              <a:lnSpc>
                <a:spcPct val="115000"/>
              </a:lnSpc>
              <a:spcBef>
                <a:spcPts val="0"/>
              </a:spcBef>
              <a:spcAft>
                <a:spcPts val="0"/>
              </a:spcAft>
              <a:buClr>
                <a:srgbClr val="FFFFFF"/>
              </a:buClr>
              <a:buSzPts val="1300"/>
              <a:buFont typeface="Asap Condensed"/>
              <a:buChar char="●"/>
            </a:pPr>
            <a:r>
              <a:rPr lang="en-US" sz="1300">
                <a:solidFill>
                  <a:srgbClr val="FFFFFF"/>
                </a:solidFill>
                <a:latin typeface="Asap Condensed"/>
                <a:ea typeface="Asap Condensed"/>
                <a:cs typeface="Asap Condensed"/>
                <a:sym typeface="Asap Condensed"/>
              </a:rPr>
              <a:t>Requirements</a:t>
            </a:r>
            <a:endParaRPr b="1" sz="1800">
              <a:solidFill>
                <a:srgbClr val="FFFFFF"/>
              </a:solidFill>
              <a:latin typeface="Asap Condensed"/>
              <a:ea typeface="Asap Condensed"/>
              <a:cs typeface="Asap Condensed"/>
              <a:sym typeface="Asap Condensed"/>
            </a:endParaRPr>
          </a:p>
        </p:txBody>
      </p:sp>
      <p:sp>
        <p:nvSpPr>
          <p:cNvPr id="231" name="Google Shape;231;p15"/>
          <p:cNvSpPr txBox="1"/>
          <p:nvPr/>
        </p:nvSpPr>
        <p:spPr>
          <a:xfrm>
            <a:off x="445625" y="2173625"/>
            <a:ext cx="6650400" cy="3347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US" sz="1200">
                <a:solidFill>
                  <a:srgbClr val="666666"/>
                </a:solidFill>
                <a:latin typeface="Asap Condensed"/>
                <a:ea typeface="Asap Condensed"/>
                <a:cs typeface="Asap Condensed"/>
                <a:sym typeface="Asap Condensed"/>
              </a:rPr>
              <a:t>The </a:t>
            </a:r>
            <a:r>
              <a:rPr b="1" lang="en-US" sz="1200">
                <a:solidFill>
                  <a:srgbClr val="666666"/>
                </a:solidFill>
                <a:latin typeface="Asap Condensed"/>
                <a:ea typeface="Asap Condensed"/>
                <a:cs typeface="Asap Condensed"/>
                <a:sym typeface="Asap Condensed"/>
              </a:rPr>
              <a:t>frontend </a:t>
            </a:r>
            <a:r>
              <a:rPr lang="en-US" sz="1200">
                <a:solidFill>
                  <a:srgbClr val="666666"/>
                </a:solidFill>
                <a:latin typeface="Asap Condensed"/>
                <a:ea typeface="Asap Condensed"/>
                <a:cs typeface="Asap Condensed"/>
                <a:sym typeface="Asap Condensed"/>
              </a:rPr>
              <a:t>(either a web or a mobile app)</a:t>
            </a:r>
            <a:r>
              <a:rPr b="1" lang="en-US" sz="1200">
                <a:solidFill>
                  <a:srgbClr val="666666"/>
                </a:solidFill>
                <a:latin typeface="Asap Condensed"/>
                <a:ea typeface="Asap Condensed"/>
                <a:cs typeface="Asap Condensed"/>
                <a:sym typeface="Asap Condensed"/>
              </a:rPr>
              <a:t> </a:t>
            </a:r>
            <a:r>
              <a:rPr lang="en-US" sz="1200">
                <a:solidFill>
                  <a:srgbClr val="666666"/>
                </a:solidFill>
                <a:latin typeface="Asap Condensed"/>
                <a:ea typeface="Asap Condensed"/>
                <a:cs typeface="Asap Condensed"/>
                <a:sym typeface="Asap Condensed"/>
              </a:rPr>
              <a:t>should be implemented with the latest stable version of the frontend technology specified by your job application. The frontend should be based on modern UI/UX principles and methodologies.</a:t>
            </a:r>
            <a:endParaRPr sz="1200">
              <a:solidFill>
                <a:srgbClr val="666666"/>
              </a:solidFill>
              <a:latin typeface="Asap Condensed"/>
              <a:ea typeface="Asap Condensed"/>
              <a:cs typeface="Asap Condensed"/>
              <a:sym typeface="Asap Condensed"/>
            </a:endParaRPr>
          </a:p>
          <a:p>
            <a:pPr indent="0" lvl="0" marL="0" marR="0" rtl="0" algn="l">
              <a:lnSpc>
                <a:spcPct val="115000"/>
              </a:lnSpc>
              <a:spcBef>
                <a:spcPts val="1000"/>
              </a:spcBef>
              <a:spcAft>
                <a:spcPts val="0"/>
              </a:spcAft>
              <a:buClr>
                <a:schemeClr val="dk1"/>
              </a:buClr>
              <a:buSzPts val="1100"/>
              <a:buFont typeface="Arial"/>
              <a:buNone/>
            </a:pPr>
            <a:r>
              <a:rPr lang="en-US" sz="1200">
                <a:solidFill>
                  <a:srgbClr val="666666"/>
                </a:solidFill>
                <a:latin typeface="Asap Condensed"/>
                <a:ea typeface="Asap Condensed"/>
                <a:cs typeface="Asap Condensed"/>
                <a:sym typeface="Asap Condensed"/>
              </a:rPr>
              <a:t>The </a:t>
            </a:r>
            <a:r>
              <a:rPr b="1" lang="en-US" sz="1200">
                <a:solidFill>
                  <a:srgbClr val="666666"/>
                </a:solidFill>
                <a:latin typeface="Asap Condensed"/>
                <a:ea typeface="Asap Condensed"/>
                <a:cs typeface="Asap Condensed"/>
                <a:sym typeface="Asap Condensed"/>
              </a:rPr>
              <a:t>backend </a:t>
            </a:r>
            <a:r>
              <a:rPr lang="en-US" sz="1200">
                <a:solidFill>
                  <a:srgbClr val="666666"/>
                </a:solidFill>
                <a:latin typeface="Asap Condensed"/>
                <a:ea typeface="Asap Condensed"/>
                <a:cs typeface="Asap Condensed"/>
                <a:sym typeface="Asap Condensed"/>
              </a:rPr>
              <a:t>should be implemented as an independent JSON-based Web service powered by a database or a distributed file system (DFS).</a:t>
            </a:r>
            <a:endParaRPr sz="1200">
              <a:solidFill>
                <a:srgbClr val="666666"/>
              </a:solidFill>
              <a:latin typeface="Asap Condensed"/>
              <a:ea typeface="Asap Condensed"/>
              <a:cs typeface="Asap Condensed"/>
              <a:sym typeface="Asap Condensed"/>
            </a:endParaRPr>
          </a:p>
          <a:p>
            <a:pPr indent="0" lvl="0" marL="0" rtl="0" algn="l">
              <a:lnSpc>
                <a:spcPct val="115000"/>
              </a:lnSpc>
              <a:spcBef>
                <a:spcPts val="1000"/>
              </a:spcBef>
              <a:spcAft>
                <a:spcPts val="0"/>
              </a:spcAft>
              <a:buClr>
                <a:schemeClr val="dk1"/>
              </a:buClr>
              <a:buSzPts val="1100"/>
              <a:buFont typeface="Arial"/>
              <a:buNone/>
            </a:pPr>
            <a:r>
              <a:rPr lang="en-US" sz="1200">
                <a:solidFill>
                  <a:srgbClr val="666666"/>
                </a:solidFill>
                <a:latin typeface="Asap Condensed"/>
                <a:ea typeface="Asap Condensed"/>
                <a:cs typeface="Asap Condensed"/>
                <a:sym typeface="Asap Condensed"/>
              </a:rPr>
              <a:t>Users of the website should be able to create an account and login with a previously created account.</a:t>
            </a:r>
            <a:endParaRPr sz="1200">
              <a:solidFill>
                <a:srgbClr val="666666"/>
              </a:solidFill>
              <a:latin typeface="Asap Condensed"/>
              <a:ea typeface="Asap Condensed"/>
              <a:cs typeface="Asap Condensed"/>
              <a:sym typeface="Asap Condensed"/>
            </a:endParaRPr>
          </a:p>
          <a:p>
            <a:pPr indent="0" lvl="0" marL="0" rtl="0" algn="l">
              <a:lnSpc>
                <a:spcPct val="115000"/>
              </a:lnSpc>
              <a:spcBef>
                <a:spcPts val="1000"/>
              </a:spcBef>
              <a:spcAft>
                <a:spcPts val="0"/>
              </a:spcAft>
              <a:buClr>
                <a:schemeClr val="dk1"/>
              </a:buClr>
              <a:buSzPts val="1100"/>
              <a:buFont typeface="Arial"/>
              <a:buNone/>
            </a:pPr>
            <a:r>
              <a:rPr lang="en-US" sz="1200">
                <a:solidFill>
                  <a:srgbClr val="666666"/>
                </a:solidFill>
                <a:latin typeface="Asap Condensed"/>
                <a:ea typeface="Asap Condensed"/>
                <a:cs typeface="Asap Condensed"/>
                <a:sym typeface="Asap Condensed"/>
              </a:rPr>
              <a:t>Once logged in, the user should be able to upload a file that will be processed asynchronously by the backend. Once the file has been uploaded, the user can proceed with uploading more files, review the name, status and size of previously uploaded files, or change the name of a previously uploaded file.</a:t>
            </a:r>
            <a:endParaRPr sz="1200">
              <a:solidFill>
                <a:srgbClr val="666666"/>
              </a:solidFill>
              <a:latin typeface="Asap Condensed"/>
              <a:ea typeface="Asap Condensed"/>
              <a:cs typeface="Asap Condensed"/>
              <a:sym typeface="Asap Condensed"/>
            </a:endParaRPr>
          </a:p>
          <a:p>
            <a:pPr indent="0" lvl="0" marL="0" rtl="0" algn="l">
              <a:lnSpc>
                <a:spcPct val="115000"/>
              </a:lnSpc>
              <a:spcBef>
                <a:spcPts val="1000"/>
              </a:spcBef>
              <a:spcAft>
                <a:spcPts val="0"/>
              </a:spcAft>
              <a:buClr>
                <a:schemeClr val="dk1"/>
              </a:buClr>
              <a:buSzPts val="1100"/>
              <a:buFont typeface="Arial"/>
              <a:buNone/>
            </a:pPr>
            <a:r>
              <a:rPr lang="en-US" sz="1200">
                <a:solidFill>
                  <a:srgbClr val="666666"/>
                </a:solidFill>
                <a:latin typeface="Asap Condensed"/>
                <a:ea typeface="Asap Condensed"/>
                <a:cs typeface="Asap Condensed"/>
                <a:sym typeface="Asap Condensed"/>
              </a:rPr>
              <a:t>Uploaded files are stored in a database or a distributed file system and a service job should pick up the file from the database / DFS, compress it with ZIP and reinsert it into the database / DFS. </a:t>
            </a:r>
            <a:endParaRPr sz="1200">
              <a:solidFill>
                <a:srgbClr val="666666"/>
              </a:solidFill>
              <a:latin typeface="Asap Condensed"/>
              <a:ea typeface="Asap Condensed"/>
              <a:cs typeface="Asap Condensed"/>
              <a:sym typeface="Asap Condensed"/>
            </a:endParaRPr>
          </a:p>
          <a:p>
            <a:pPr indent="0" lvl="0" marL="0" rtl="0" algn="l">
              <a:lnSpc>
                <a:spcPct val="115000"/>
              </a:lnSpc>
              <a:spcBef>
                <a:spcPts val="1000"/>
              </a:spcBef>
              <a:spcAft>
                <a:spcPts val="1000"/>
              </a:spcAft>
              <a:buNone/>
            </a:pPr>
            <a:r>
              <a:rPr lang="en-US" sz="1200">
                <a:solidFill>
                  <a:srgbClr val="666666"/>
                </a:solidFill>
                <a:latin typeface="Asap Condensed"/>
                <a:ea typeface="Asap Condensed"/>
                <a:cs typeface="Asap Condensed"/>
                <a:sym typeface="Asap Condensed"/>
              </a:rPr>
              <a:t>Once the file has been zipped, the user of the community site can </a:t>
            </a:r>
            <a:r>
              <a:rPr lang="en-US" sz="1200">
                <a:solidFill>
                  <a:srgbClr val="666666"/>
                </a:solidFill>
                <a:latin typeface="Asap Condensed"/>
                <a:ea typeface="Asap Condensed"/>
                <a:cs typeface="Asap Condensed"/>
                <a:sym typeface="Asap Condensed"/>
              </a:rPr>
              <a:t>download the file.</a:t>
            </a:r>
            <a:r>
              <a:rPr lang="en-US" sz="1200">
                <a:solidFill>
                  <a:srgbClr val="666666"/>
                </a:solidFill>
                <a:latin typeface="Asap Condensed"/>
                <a:ea typeface="Asap Condensed"/>
                <a:cs typeface="Asap Condensed"/>
                <a:sym typeface="Asap Condensed"/>
              </a:rPr>
              <a:t> </a:t>
            </a:r>
            <a:endParaRPr/>
          </a:p>
        </p:txBody>
      </p:sp>
      <p:grpSp>
        <p:nvGrpSpPr>
          <p:cNvPr id="232" name="Google Shape;232;p15"/>
          <p:cNvGrpSpPr/>
          <p:nvPr/>
        </p:nvGrpSpPr>
        <p:grpSpPr>
          <a:xfrm>
            <a:off x="140173" y="5775075"/>
            <a:ext cx="388977" cy="127501"/>
            <a:chOff x="856023" y="3319775"/>
            <a:chExt cx="388977" cy="127501"/>
          </a:xfrm>
        </p:grpSpPr>
        <p:sp>
          <p:nvSpPr>
            <p:cNvPr id="233" name="Google Shape;233;p15"/>
            <p:cNvSpPr/>
            <p:nvPr/>
          </p:nvSpPr>
          <p:spPr>
            <a:xfrm>
              <a:off x="986761" y="3319775"/>
              <a:ext cx="82500" cy="8250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15"/>
            <p:cNvGrpSpPr/>
            <p:nvPr/>
          </p:nvGrpSpPr>
          <p:grpSpPr>
            <a:xfrm>
              <a:off x="856023" y="3319775"/>
              <a:ext cx="388977" cy="127501"/>
              <a:chOff x="856023" y="3319775"/>
              <a:chExt cx="388977" cy="127501"/>
            </a:xfrm>
          </p:grpSpPr>
          <p:sp>
            <p:nvSpPr>
              <p:cNvPr id="235" name="Google Shape;235;p15"/>
              <p:cNvSpPr/>
              <p:nvPr/>
            </p:nvSpPr>
            <p:spPr>
              <a:xfrm>
                <a:off x="1117500" y="3319776"/>
                <a:ext cx="127500" cy="12750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856023" y="3319775"/>
                <a:ext cx="82500" cy="82500"/>
              </a:xfrm>
              <a:prstGeom prst="roundRect">
                <a:avLst>
                  <a:gd fmla="val 16784" name="adj"/>
                </a:avLst>
              </a:prstGeom>
              <a:solidFill>
                <a:srgbClr val="DFE3EC"/>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