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Lst>
  <p:sldSz cy="10439400" cx="7559675"/>
  <p:notesSz cx="6858000" cy="9144000"/>
  <p:embeddedFontLst>
    <p:embeddedFont>
      <p:font typeface="Asap Condensed"/>
      <p:regular r:id="rId9"/>
      <p:bold r:id="rId10"/>
      <p:italic r:id="rId11"/>
      <p:boldItalic r:id="rId12"/>
    </p:embeddedFont>
    <p:embeddedFont>
      <p:font typeface="Roboto Condensed"/>
      <p:regular r:id="rId13"/>
      <p:bold r:id="rId14"/>
      <p:italic r:id="rId15"/>
      <p:boldItalic r:id="rId16"/>
    </p:embeddedFont>
    <p:embeddedFont>
      <p:font typeface="Roboto Condensed Ligh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88">
          <p15:clr>
            <a:srgbClr val="9AA0A6"/>
          </p15:clr>
        </p15:guide>
        <p15:guide id="2" pos="2381">
          <p15:clr>
            <a:srgbClr val="9AA0A6"/>
          </p15:clr>
        </p15:guide>
        <p15:guide id="3" pos="4608">
          <p15:clr>
            <a:srgbClr val="9AA0A6"/>
          </p15:clr>
        </p15:guide>
        <p15:guide id="4" pos="21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88" orient="horz"/>
        <p:guide pos="2381"/>
        <p:guide pos="4608"/>
        <p:guide pos="21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CondensedLight-boldItalic.fntdata"/><Relationship Id="rId11" Type="http://schemas.openxmlformats.org/officeDocument/2006/relationships/font" Target="fonts/AsapCondensed-italic.fntdata"/><Relationship Id="rId10" Type="http://schemas.openxmlformats.org/officeDocument/2006/relationships/font" Target="fonts/AsapCondensed-bold.fntdata"/><Relationship Id="rId13" Type="http://schemas.openxmlformats.org/officeDocument/2006/relationships/font" Target="fonts/RobotoCondensed-regular.fntdata"/><Relationship Id="rId12" Type="http://schemas.openxmlformats.org/officeDocument/2006/relationships/font" Target="fonts/AsapCondense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sapCondensed-regular.fntdata"/><Relationship Id="rId15" Type="http://schemas.openxmlformats.org/officeDocument/2006/relationships/font" Target="fonts/RobotoCondensed-italic.fntdata"/><Relationship Id="rId14" Type="http://schemas.openxmlformats.org/officeDocument/2006/relationships/font" Target="fonts/RobotoCondensed-bold.fntdata"/><Relationship Id="rId17" Type="http://schemas.openxmlformats.org/officeDocument/2006/relationships/font" Target="fonts/RobotoCondensedLight-regular.fntdata"/><Relationship Id="rId16" Type="http://schemas.openxmlformats.org/officeDocument/2006/relationships/font" Target="fonts/RobotoCondensed-boldItalic.fntdata"/><Relationship Id="rId5" Type="http://schemas.openxmlformats.org/officeDocument/2006/relationships/notesMaster" Target="notesMasters/notesMaster1.xml"/><Relationship Id="rId19" Type="http://schemas.openxmlformats.org/officeDocument/2006/relationships/font" Target="fonts/RobotoCondensedLight-italic.fntdata"/><Relationship Id="rId6" Type="http://schemas.openxmlformats.org/officeDocument/2006/relationships/slide" Target="slides/slide1.xml"/><Relationship Id="rId18" Type="http://schemas.openxmlformats.org/officeDocument/2006/relationships/font" Target="fonts/RobotoCondensedLigh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4de79810d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4de79810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a0969109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a096910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b269fe46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b269fe4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2"/>
          <p:cNvSpPr/>
          <p:nvPr/>
        </p:nvSpPr>
        <p:spPr>
          <a:xfrm>
            <a:off x="0" y="9118000"/>
            <a:ext cx="7559700" cy="1321500"/>
          </a:xfrm>
          <a:prstGeom prst="roundRect">
            <a:avLst>
              <a:gd fmla="val 0" name="adj"/>
            </a:avLst>
          </a:pr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
          <p:cNvSpPr/>
          <p:nvPr/>
        </p:nvSpPr>
        <p:spPr>
          <a:xfrm>
            <a:off x="0" y="0"/>
            <a:ext cx="7559700" cy="8916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9" name="Google Shape;9;p2"/>
          <p:cNvSpPr/>
          <p:nvPr/>
        </p:nvSpPr>
        <p:spPr>
          <a:xfrm>
            <a:off x="7175378" y="1928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2"/>
          <p:cNvSpPr/>
          <p:nvPr/>
        </p:nvSpPr>
        <p:spPr>
          <a:xfrm>
            <a:off x="6954398" y="1928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2"/>
          <p:cNvSpPr/>
          <p:nvPr/>
        </p:nvSpPr>
        <p:spPr>
          <a:xfrm>
            <a:off x="6729608" y="1928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2"/>
          <p:cNvSpPr/>
          <p:nvPr/>
        </p:nvSpPr>
        <p:spPr>
          <a:xfrm>
            <a:off x="7175378" y="3985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 name="Google Shape;13;p2"/>
          <p:cNvSpPr/>
          <p:nvPr/>
        </p:nvSpPr>
        <p:spPr>
          <a:xfrm>
            <a:off x="6954398" y="3985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 name="Google Shape;14;p2"/>
          <p:cNvSpPr/>
          <p:nvPr/>
        </p:nvSpPr>
        <p:spPr>
          <a:xfrm>
            <a:off x="7175378" y="6081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5" name="Google Shape;15;p2"/>
          <p:cNvCxnSpPr/>
          <p:nvPr/>
        </p:nvCxnSpPr>
        <p:spPr>
          <a:xfrm rot="10800000">
            <a:off x="-1" y="9323102"/>
            <a:ext cx="7184100" cy="600"/>
          </a:xfrm>
          <a:prstGeom prst="straightConnector1">
            <a:avLst/>
          </a:prstGeom>
          <a:noFill/>
          <a:ln cap="flat" cmpd="sng" w="19050">
            <a:solidFill>
              <a:srgbClr val="004A80"/>
            </a:solidFill>
            <a:prstDash val="solid"/>
            <a:round/>
            <a:headEnd len="sm" w="sm" type="none"/>
            <a:tailEnd len="sm" w="sm" type="none"/>
          </a:ln>
        </p:spPr>
      </p:cxnSp>
      <p:sp>
        <p:nvSpPr>
          <p:cNvPr id="16" name="Google Shape;16;p2"/>
          <p:cNvSpPr/>
          <p:nvPr/>
        </p:nvSpPr>
        <p:spPr>
          <a:xfrm>
            <a:off x="7143484" y="92620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7" name="Google Shape;17;p2"/>
          <p:cNvGrpSpPr/>
          <p:nvPr/>
        </p:nvGrpSpPr>
        <p:grpSpPr>
          <a:xfrm>
            <a:off x="-115" y="304539"/>
            <a:ext cx="830182" cy="302386"/>
            <a:chOff x="-115" y="173101"/>
            <a:chExt cx="830182" cy="302386"/>
          </a:xfrm>
        </p:grpSpPr>
        <p:sp>
          <p:nvSpPr>
            <p:cNvPr id="18" name="Google Shape;18;p2"/>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 name="Google Shape;19;p2"/>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 name="Google Shape;20;p2"/>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21" name="Google Shape;21;p2"/>
            <p:cNvGrpSpPr/>
            <p:nvPr/>
          </p:nvGrpSpPr>
          <p:grpSpPr>
            <a:xfrm flipH="1" rot="5400000">
              <a:off x="292358" y="-5072"/>
              <a:ext cx="188086" cy="773032"/>
              <a:chOff x="414773" y="2820168"/>
              <a:chExt cx="188086" cy="773032"/>
            </a:xfrm>
          </p:grpSpPr>
          <p:cxnSp>
            <p:nvCxnSpPr>
              <p:cNvPr id="22" name="Google Shape;22;p2"/>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23" name="Google Shape;23;p2"/>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24" name="Google Shape;24;p2"/>
              <p:cNvCxnSpPr>
                <a:endCxn id="18" idx="2"/>
              </p:cNvCxnSpPr>
              <p:nvPr/>
            </p:nvCxnSpPr>
            <p:spPr>
              <a:xfrm rot="10800000">
                <a:off x="524109" y="2741418"/>
                <a:ext cx="0" cy="157500"/>
              </a:xfrm>
              <a:prstGeom prst="straightConnector1">
                <a:avLst/>
              </a:prstGeom>
              <a:noFill/>
              <a:ln cap="flat" cmpd="sng" w="19050">
                <a:solidFill>
                  <a:srgbClr val="004A80"/>
                </a:solidFill>
                <a:prstDash val="solid"/>
                <a:round/>
                <a:headEnd len="med" w="med" type="none"/>
                <a:tailEnd len="med" w="med" type="none"/>
              </a:ln>
            </p:spPr>
          </p:cxnSp>
        </p:grpSp>
      </p:grpSp>
      <p:pic>
        <p:nvPicPr>
          <p:cNvPr id="25" name="Google Shape;25;p2"/>
          <p:cNvPicPr preferRelativeResize="0"/>
          <p:nvPr/>
        </p:nvPicPr>
        <p:blipFill rotWithShape="1">
          <a:blip r:embed="rId2">
            <a:alphaModFix/>
          </a:blip>
          <a:srcRect b="31729" l="9013" r="66885" t="17341"/>
          <a:stretch/>
        </p:blipFill>
        <p:spPr>
          <a:xfrm>
            <a:off x="3514224" y="205200"/>
            <a:ext cx="531225" cy="557400"/>
          </a:xfrm>
          <a:prstGeom prst="rect">
            <a:avLst/>
          </a:prstGeom>
          <a:noFill/>
          <a:ln>
            <a:noFill/>
          </a:ln>
        </p:spPr>
      </p:pic>
      <p:sp>
        <p:nvSpPr>
          <p:cNvPr id="26" name="Google Shape;26;p2"/>
          <p:cNvSpPr txBox="1"/>
          <p:nvPr/>
        </p:nvSpPr>
        <p:spPr>
          <a:xfrm>
            <a:off x="803375" y="9577450"/>
            <a:ext cx="6003900" cy="41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900">
                <a:solidFill>
                  <a:srgbClr val="999999"/>
                </a:solidFill>
                <a:latin typeface="Roboto Condensed"/>
                <a:ea typeface="Roboto Condensed"/>
                <a:cs typeface="Roboto Condensed"/>
                <a:sym typeface="Roboto Condensed"/>
              </a:rPr>
              <a:t>Contacts: </a:t>
            </a:r>
            <a:r>
              <a:rPr lang="en-US" sz="900">
                <a:solidFill>
                  <a:srgbClr val="999999"/>
                </a:solidFill>
                <a:latin typeface="Roboto Condensed"/>
                <a:ea typeface="Roboto Condensed"/>
                <a:cs typeface="Roboto Condensed"/>
                <a:sym typeface="Roboto Condensed"/>
              </a:rPr>
              <a:t>[San Rafael 313 % San Nicolás &amp; Rayo Apt 24 Havana | Cuba | </a:t>
            </a:r>
            <a:r>
              <a:rPr b="1" lang="en-US" sz="900">
                <a:solidFill>
                  <a:srgbClr val="999999"/>
                </a:solidFill>
                <a:latin typeface="Roboto Condensed"/>
                <a:ea typeface="Roboto Condensed"/>
                <a:cs typeface="Roboto Condensed"/>
                <a:sym typeface="Roboto Condensed"/>
              </a:rPr>
              <a:t>Phone number:</a:t>
            </a:r>
            <a:r>
              <a:rPr lang="en-US" sz="900">
                <a:solidFill>
                  <a:srgbClr val="999999"/>
                </a:solidFill>
                <a:latin typeface="Roboto Condensed"/>
                <a:ea typeface="Roboto Condensed"/>
                <a:cs typeface="Roboto Condensed"/>
                <a:sym typeface="Roboto Condensed"/>
              </a:rPr>
              <a:t> +53 53914669, +53 </a:t>
            </a:r>
            <a:r>
              <a:rPr lang="en-US" sz="900">
                <a:solidFill>
                  <a:srgbClr val="999999"/>
                </a:solidFill>
                <a:latin typeface="Roboto Condensed"/>
                <a:ea typeface="Roboto Condensed"/>
                <a:cs typeface="Roboto Condensed"/>
                <a:sym typeface="Roboto Condensed"/>
              </a:rPr>
              <a:t>542258141</a:t>
            </a:r>
            <a:endParaRPr sz="900">
              <a:solidFill>
                <a:srgbClr val="999999"/>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None/>
            </a:pPr>
            <a:r>
              <a:rPr lang="en-US" sz="900">
                <a:solidFill>
                  <a:srgbClr val="999999"/>
                </a:solidFill>
                <a:latin typeface="Roboto Condensed"/>
                <a:ea typeface="Roboto Condensed"/>
                <a:cs typeface="Roboto Condensed"/>
                <a:sym typeface="Roboto Condensed"/>
              </a:rPr>
              <a:t>| </a:t>
            </a:r>
            <a:r>
              <a:rPr b="1" lang="en-US" sz="900">
                <a:solidFill>
                  <a:srgbClr val="999999"/>
                </a:solidFill>
                <a:latin typeface="Roboto Condensed"/>
                <a:ea typeface="Roboto Condensed"/>
                <a:cs typeface="Roboto Condensed"/>
                <a:sym typeface="Roboto Condensed"/>
              </a:rPr>
              <a:t>Fixline:</a:t>
            </a:r>
            <a:r>
              <a:rPr lang="en-US" sz="900">
                <a:solidFill>
                  <a:srgbClr val="999999"/>
                </a:solidFill>
                <a:latin typeface="Roboto Condensed"/>
                <a:ea typeface="Roboto Condensed"/>
                <a:cs typeface="Roboto Condensed"/>
                <a:sym typeface="Roboto Condensed"/>
              </a:rPr>
              <a:t> +53 78673655 | </a:t>
            </a:r>
            <a:r>
              <a:rPr b="1" lang="en-US" sz="900">
                <a:solidFill>
                  <a:srgbClr val="999999"/>
                </a:solidFill>
                <a:latin typeface="Roboto Condensed"/>
                <a:ea typeface="Roboto Condensed"/>
                <a:cs typeface="Roboto Condensed"/>
                <a:sym typeface="Roboto Condensed"/>
              </a:rPr>
              <a:t>Mail:</a:t>
            </a:r>
            <a:r>
              <a:rPr lang="en-US" sz="900">
                <a:solidFill>
                  <a:srgbClr val="999999"/>
                </a:solidFill>
                <a:latin typeface="Roboto Condensed"/>
                <a:ea typeface="Roboto Condensed"/>
                <a:cs typeface="Roboto Condensed"/>
                <a:sym typeface="Roboto Condensed"/>
              </a:rPr>
              <a:t> contact@cuban.engineer - @shely@aleph.engineering - @alian@aleph.engineering</a:t>
            </a:r>
            <a:endParaRPr b="1" sz="1100">
              <a:solidFill>
                <a:srgbClr val="1F497D"/>
              </a:solidFill>
              <a:latin typeface="Asap Condensed"/>
              <a:ea typeface="Asap Condensed"/>
              <a:cs typeface="Asap Condensed"/>
              <a:sym typeface="Asap Condensed"/>
            </a:endParaRPr>
          </a:p>
        </p:txBody>
      </p:sp>
      <p:grpSp>
        <p:nvGrpSpPr>
          <p:cNvPr id="27" name="Google Shape;27;p2"/>
          <p:cNvGrpSpPr/>
          <p:nvPr/>
        </p:nvGrpSpPr>
        <p:grpSpPr>
          <a:xfrm>
            <a:off x="719834" y="9685489"/>
            <a:ext cx="103800" cy="102300"/>
            <a:chOff x="719834" y="9456889"/>
            <a:chExt cx="103800" cy="102300"/>
          </a:xfrm>
        </p:grpSpPr>
        <p:sp>
          <p:nvSpPr>
            <p:cNvPr id="28" name="Google Shape;28;p2"/>
            <p:cNvSpPr/>
            <p:nvPr/>
          </p:nvSpPr>
          <p:spPr>
            <a:xfrm rot="10800000">
              <a:off x="719834" y="9456889"/>
              <a:ext cx="103800" cy="102300"/>
            </a:xfrm>
            <a:prstGeom prst="roundRect">
              <a:avLst>
                <a:gd fmla="val 2009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10800000">
              <a:off x="738936" y="9475433"/>
              <a:ext cx="65700" cy="65100"/>
            </a:xfrm>
            <a:prstGeom prst="roundRect">
              <a:avLst>
                <a:gd fmla="val 881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1" name="Shape 181"/>
        <p:cNvGrpSpPr/>
        <p:nvPr/>
      </p:nvGrpSpPr>
      <p:grpSpPr>
        <a:xfrm>
          <a:off x="0" y="0"/>
          <a:ext cx="0" cy="0"/>
          <a:chOff x="0" y="0"/>
          <a:chExt cx="0" cy="0"/>
        </a:xfrm>
      </p:grpSpPr>
      <p:sp>
        <p:nvSpPr>
          <p:cNvPr id="182" name="Google Shape;182;p11"/>
          <p:cNvSpPr txBox="1"/>
          <p:nvPr>
            <p:ph hasCustomPrompt="1" type="title"/>
          </p:nvPr>
        </p:nvSpPr>
        <p:spPr>
          <a:xfrm>
            <a:off x="257705" y="2245153"/>
            <a:ext cx="7044600" cy="3985500"/>
          </a:xfrm>
          <a:prstGeom prst="rect">
            <a:avLst/>
          </a:prstGeom>
          <a:noFill/>
          <a:ln>
            <a:noFill/>
          </a:ln>
        </p:spPr>
        <p:txBody>
          <a:bodyPr anchorCtr="0" anchor="b" bIns="108275" lIns="108275" spcFirstLastPara="1" rIns="108275" wrap="square" tIns="108275">
            <a:noAutofit/>
          </a:bodyPr>
          <a:lstStyle>
            <a:lvl1pPr lvl="0"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9pPr>
          </a:lstStyle>
          <a:p>
            <a:r>
              <a:t>xx%</a:t>
            </a:r>
          </a:p>
        </p:txBody>
      </p:sp>
      <p:sp>
        <p:nvSpPr>
          <p:cNvPr id="183" name="Google Shape;183;p11"/>
          <p:cNvSpPr txBox="1"/>
          <p:nvPr>
            <p:ph idx="1" type="body"/>
          </p:nvPr>
        </p:nvSpPr>
        <p:spPr>
          <a:xfrm>
            <a:off x="257705" y="6398217"/>
            <a:ext cx="7044600" cy="2640300"/>
          </a:xfrm>
          <a:prstGeom prst="rect">
            <a:avLst/>
          </a:prstGeom>
          <a:noFill/>
          <a:ln>
            <a:noFill/>
          </a:ln>
        </p:spPr>
        <p:txBody>
          <a:bodyPr anchorCtr="0" anchor="t" bIns="108275" lIns="108275" spcFirstLastPara="1" rIns="108275" wrap="square" tIns="108275">
            <a:noAutofit/>
          </a:bodyPr>
          <a:lstStyle>
            <a:lvl1pPr indent="-368300" lvl="0" marL="457200" marR="0" rtl="0" algn="ctr">
              <a:lnSpc>
                <a:spcPct val="100000"/>
              </a:lnSpc>
              <a:spcBef>
                <a:spcPts val="0"/>
              </a:spcBef>
              <a:spcAft>
                <a:spcPts val="0"/>
              </a:spcAft>
              <a:buClr>
                <a:srgbClr val="000000"/>
              </a:buClr>
              <a:buSzPts val="2200"/>
              <a:buFont typeface="Arial"/>
              <a:buChar char="●"/>
              <a:defRPr b="0" i="0" sz="1400" u="none" cap="none" strike="noStrike">
                <a:solidFill>
                  <a:srgbClr val="000000"/>
                </a:solidFill>
                <a:latin typeface="Arial"/>
                <a:ea typeface="Arial"/>
                <a:cs typeface="Arial"/>
                <a:sym typeface="Arial"/>
              </a:defRPr>
            </a:lvl1pPr>
            <a:lvl2pPr indent="-336550" lvl="1" marL="9144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2pPr>
            <a:lvl3pPr indent="-336550" lvl="2" marL="13716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3pPr>
            <a:lvl4pPr indent="-336550" lvl="3" marL="18288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4pPr>
            <a:lvl5pPr indent="-336550" lvl="4" marL="22860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5pPr>
            <a:lvl6pPr indent="-336550" lvl="5" marL="27432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6pPr>
            <a:lvl7pPr indent="-336550" lvl="6" marL="32004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7pPr>
            <a:lvl8pPr indent="-336550" lvl="7" marL="36576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8pPr>
            <a:lvl9pPr indent="-336550" lvl="8" marL="4114800" marR="0" rtl="0" algn="ctr">
              <a:lnSpc>
                <a:spcPct val="100000"/>
              </a:lnSpc>
              <a:spcBef>
                <a:spcPts val="1900"/>
              </a:spcBef>
              <a:spcAft>
                <a:spcPts val="1900"/>
              </a:spcAft>
              <a:buClr>
                <a:srgbClr val="000000"/>
              </a:buClr>
              <a:buSzPts val="1700"/>
              <a:buFont typeface="Arial"/>
              <a:buChar char="■"/>
              <a:defRPr b="0" i="0" sz="1400" u="none" cap="none" strike="noStrike">
                <a:solidFill>
                  <a:srgbClr val="000000"/>
                </a:solidFill>
                <a:latin typeface="Arial"/>
                <a:ea typeface="Arial"/>
                <a:cs typeface="Arial"/>
                <a:sym typeface="Arial"/>
              </a:defRPr>
            </a:lvl9pPr>
          </a:lstStyle>
          <a:p/>
        </p:txBody>
      </p:sp>
      <p:sp>
        <p:nvSpPr>
          <p:cNvPr id="184" name="Google Shape;184;p11"/>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
        <p:nvSpPr>
          <p:cNvPr id="186" name="Google Shape;186;p12"/>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gradFill>
          <a:gsLst>
            <a:gs pos="0">
              <a:srgbClr val="004980"/>
            </a:gs>
            <a:gs pos="100000">
              <a:srgbClr val="003359"/>
            </a:gs>
          </a:gsLst>
          <a:lin ang="5400700" scaled="0"/>
        </a:gradFill>
      </p:bgPr>
    </p:bg>
    <p:spTree>
      <p:nvGrpSpPr>
        <p:cNvPr id="187" name="Shape 187"/>
        <p:cNvGrpSpPr/>
        <p:nvPr/>
      </p:nvGrpSpPr>
      <p:grpSpPr>
        <a:xfrm>
          <a:off x="0" y="0"/>
          <a:ext cx="0" cy="0"/>
          <a:chOff x="0" y="0"/>
          <a:chExt cx="0" cy="0"/>
        </a:xfrm>
      </p:grpSpPr>
      <p:sp>
        <p:nvSpPr>
          <p:cNvPr id="188" name="Google Shape;188;p13"/>
          <p:cNvSpPr/>
          <p:nvPr/>
        </p:nvSpPr>
        <p:spPr>
          <a:xfrm>
            <a:off x="7175378" y="19284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9" name="Google Shape;189;p13"/>
          <p:cNvSpPr/>
          <p:nvPr/>
        </p:nvSpPr>
        <p:spPr>
          <a:xfrm>
            <a:off x="6954398" y="19284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0" name="Google Shape;190;p13"/>
          <p:cNvSpPr/>
          <p:nvPr/>
        </p:nvSpPr>
        <p:spPr>
          <a:xfrm>
            <a:off x="6729608" y="19284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1" name="Google Shape;191;p13"/>
          <p:cNvSpPr/>
          <p:nvPr/>
        </p:nvSpPr>
        <p:spPr>
          <a:xfrm>
            <a:off x="7175378" y="39858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2" name="Google Shape;192;p13"/>
          <p:cNvSpPr/>
          <p:nvPr/>
        </p:nvSpPr>
        <p:spPr>
          <a:xfrm>
            <a:off x="6954398" y="39858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3" name="Google Shape;193;p13"/>
          <p:cNvSpPr/>
          <p:nvPr/>
        </p:nvSpPr>
        <p:spPr>
          <a:xfrm>
            <a:off x="7175378" y="60813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194" name="Google Shape;194;p13"/>
          <p:cNvPicPr preferRelativeResize="0"/>
          <p:nvPr/>
        </p:nvPicPr>
        <p:blipFill>
          <a:blip r:embed="rId2">
            <a:alphaModFix/>
          </a:blip>
          <a:stretch>
            <a:fillRect/>
          </a:stretch>
        </p:blipFill>
        <p:spPr>
          <a:xfrm>
            <a:off x="1534162" y="1280791"/>
            <a:ext cx="4491350" cy="2251318"/>
          </a:xfrm>
          <a:prstGeom prst="rect">
            <a:avLst/>
          </a:prstGeom>
          <a:noFill/>
          <a:ln>
            <a:noFill/>
          </a:ln>
        </p:spPr>
      </p:pic>
      <p:grpSp>
        <p:nvGrpSpPr>
          <p:cNvPr id="195" name="Google Shape;195;p13"/>
          <p:cNvGrpSpPr/>
          <p:nvPr/>
        </p:nvGrpSpPr>
        <p:grpSpPr>
          <a:xfrm>
            <a:off x="-115" y="304539"/>
            <a:ext cx="830182" cy="302386"/>
            <a:chOff x="-115" y="173101"/>
            <a:chExt cx="830182" cy="302386"/>
          </a:xfrm>
        </p:grpSpPr>
        <p:sp>
          <p:nvSpPr>
            <p:cNvPr id="196" name="Google Shape;196;p13"/>
            <p:cNvSpPr/>
            <p:nvPr/>
          </p:nvSpPr>
          <p:spPr>
            <a:xfrm>
              <a:off x="715767" y="173101"/>
              <a:ext cx="114300" cy="1143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7" name="Google Shape;197;p13"/>
            <p:cNvSpPr/>
            <p:nvPr/>
          </p:nvSpPr>
          <p:spPr>
            <a:xfrm>
              <a:off x="494787" y="173101"/>
              <a:ext cx="114300" cy="1143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8" name="Google Shape;198;p13"/>
            <p:cNvSpPr/>
            <p:nvPr/>
          </p:nvSpPr>
          <p:spPr>
            <a:xfrm>
              <a:off x="269680" y="173101"/>
              <a:ext cx="114300" cy="1143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id="199" name="Google Shape;199;p13"/>
            <p:cNvGrpSpPr/>
            <p:nvPr/>
          </p:nvGrpSpPr>
          <p:grpSpPr>
            <a:xfrm flipH="1" rot="5400000">
              <a:off x="273018" y="-25395"/>
              <a:ext cx="227750" cy="774015"/>
              <a:chOff x="414773" y="2819185"/>
              <a:chExt cx="227750" cy="774015"/>
            </a:xfrm>
          </p:grpSpPr>
          <p:cxnSp>
            <p:nvCxnSpPr>
              <p:cNvPr id="200" name="Google Shape;200;p13"/>
              <p:cNvCxnSpPr/>
              <p:nvPr/>
            </p:nvCxnSpPr>
            <p:spPr>
              <a:xfrm rot="5400000">
                <a:off x="413308" y="2822225"/>
                <a:ext cx="48000" cy="45000"/>
              </a:xfrm>
              <a:prstGeom prst="curvedConnector3">
                <a:avLst>
                  <a:gd fmla="val 9699" name="adj1"/>
                </a:avLst>
              </a:prstGeom>
              <a:noFill/>
              <a:ln cap="flat" cmpd="sng" w="19050">
                <a:solidFill>
                  <a:srgbClr val="FFFFFF"/>
                </a:solidFill>
                <a:prstDash val="solid"/>
                <a:round/>
                <a:headEnd len="med" w="med" type="none"/>
                <a:tailEnd len="med" w="med" type="none"/>
              </a:ln>
            </p:spPr>
          </p:cxnSp>
          <p:cxnSp>
            <p:nvCxnSpPr>
              <p:cNvPr id="201" name="Google Shape;201;p13"/>
              <p:cNvCxnSpPr/>
              <p:nvPr/>
            </p:nvCxnSpPr>
            <p:spPr>
              <a:xfrm rot="5400000">
                <a:off x="52673" y="3231100"/>
                <a:ext cx="724200" cy="0"/>
              </a:xfrm>
              <a:prstGeom prst="straightConnector1">
                <a:avLst/>
              </a:prstGeom>
              <a:noFill/>
              <a:ln cap="flat" cmpd="sng" w="19050">
                <a:solidFill>
                  <a:srgbClr val="FFFFFF"/>
                </a:solidFill>
                <a:prstDash val="solid"/>
                <a:round/>
                <a:headEnd len="med" w="med" type="none"/>
                <a:tailEnd len="med" w="med" type="none"/>
              </a:ln>
            </p:spPr>
          </p:cxnSp>
          <p:cxnSp>
            <p:nvCxnSpPr>
              <p:cNvPr id="202" name="Google Shape;202;p13"/>
              <p:cNvCxnSpPr/>
              <p:nvPr/>
            </p:nvCxnSpPr>
            <p:spPr>
              <a:xfrm flipH="1" rot="-5400000">
                <a:off x="543372" y="2721235"/>
                <a:ext cx="1200" cy="197100"/>
              </a:xfrm>
              <a:prstGeom prst="straightConnector1">
                <a:avLst/>
              </a:prstGeom>
              <a:noFill/>
              <a:ln cap="flat" cmpd="sng" w="19050">
                <a:solidFill>
                  <a:srgbClr val="FFFFFF"/>
                </a:solidFill>
                <a:prstDash val="solid"/>
                <a:round/>
                <a:headEnd len="med" w="med" type="none"/>
                <a:tailEnd len="med" w="med" type="none"/>
              </a:ln>
            </p:spPr>
          </p:cxnSp>
        </p:grpSp>
      </p:grpSp>
      <p:sp>
        <p:nvSpPr>
          <p:cNvPr id="203" name="Google Shape;203;p13"/>
          <p:cNvSpPr/>
          <p:nvPr/>
        </p:nvSpPr>
        <p:spPr>
          <a:xfrm>
            <a:off x="3722685" y="6341122"/>
            <a:ext cx="114300" cy="114300"/>
          </a:xfrm>
          <a:prstGeom prst="roundRect">
            <a:avLst>
              <a:gd fmla="val 16667" name="adj"/>
            </a:avLst>
          </a:prstGeom>
          <a:solidFill>
            <a:srgbClr val="0049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4" name="Google Shape;204;p13"/>
          <p:cNvSpPr/>
          <p:nvPr/>
        </p:nvSpPr>
        <p:spPr>
          <a:xfrm>
            <a:off x="3989385" y="6341122"/>
            <a:ext cx="114300" cy="114300"/>
          </a:xfrm>
          <a:prstGeom prst="roundRect">
            <a:avLst>
              <a:gd fmla="val 16667" name="adj"/>
            </a:avLst>
          </a:prstGeom>
          <a:solidFill>
            <a:srgbClr val="0049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5" name="Google Shape;205;p13"/>
          <p:cNvSpPr/>
          <p:nvPr/>
        </p:nvSpPr>
        <p:spPr>
          <a:xfrm>
            <a:off x="3455985" y="6341122"/>
            <a:ext cx="114300" cy="114300"/>
          </a:xfrm>
          <a:prstGeom prst="roundRect">
            <a:avLst>
              <a:gd fmla="val 16667" name="adj"/>
            </a:avLst>
          </a:prstGeom>
          <a:solidFill>
            <a:srgbClr val="0049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6" name="Google Shape;206;p13"/>
          <p:cNvSpPr txBox="1"/>
          <p:nvPr/>
        </p:nvSpPr>
        <p:spPr>
          <a:xfrm>
            <a:off x="1933463" y="5579150"/>
            <a:ext cx="3692700" cy="507300"/>
          </a:xfrm>
          <a:prstGeom prst="rect">
            <a:avLst/>
          </a:prstGeom>
          <a:noFill/>
          <a:ln>
            <a:noFill/>
          </a:ln>
        </p:spPr>
        <p:txBody>
          <a:bodyPr anchorCtr="0" anchor="ctr" bIns="108275" lIns="108275" spcFirstLastPara="1" rIns="108275" wrap="square" tIns="108275">
            <a:noAutofit/>
          </a:bodyPr>
          <a:lstStyle/>
          <a:p>
            <a:pPr indent="0" lvl="0" marL="0" rtl="0" algn="ctr">
              <a:lnSpc>
                <a:spcPct val="80000"/>
              </a:lnSpc>
              <a:spcBef>
                <a:spcPts val="0"/>
              </a:spcBef>
              <a:spcAft>
                <a:spcPts val="0"/>
              </a:spcAft>
              <a:buNone/>
            </a:pPr>
            <a:r>
              <a:rPr lang="en-US" sz="1800">
                <a:solidFill>
                  <a:srgbClr val="CCCCCC"/>
                </a:solidFill>
                <a:latin typeface="Roboto Condensed Light"/>
                <a:ea typeface="Roboto Condensed Light"/>
                <a:cs typeface="Roboto Condensed Light"/>
                <a:sym typeface="Roboto Condensed Light"/>
              </a:rPr>
              <a:t>Software Engineer</a:t>
            </a:r>
            <a:endParaRPr sz="1800">
              <a:solidFill>
                <a:srgbClr val="CCCCCC"/>
              </a:solidFill>
              <a:latin typeface="Roboto Condensed Light"/>
              <a:ea typeface="Roboto Condensed Light"/>
              <a:cs typeface="Roboto Condensed Light"/>
              <a:sym typeface="Roboto Condensed Light"/>
            </a:endParaRPr>
          </a:p>
        </p:txBody>
      </p:sp>
      <p:sp>
        <p:nvSpPr>
          <p:cNvPr id="207" name="Google Shape;207;p13"/>
          <p:cNvSpPr/>
          <p:nvPr/>
        </p:nvSpPr>
        <p:spPr>
          <a:xfrm>
            <a:off x="3722685" y="6603072"/>
            <a:ext cx="114300" cy="114300"/>
          </a:xfrm>
          <a:prstGeom prst="roundRect">
            <a:avLst>
              <a:gd fmla="val 16667" name="adj"/>
            </a:avLst>
          </a:prstGeom>
          <a:solidFill>
            <a:srgbClr val="0049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8" name="Google Shape;208;p13"/>
          <p:cNvSpPr/>
          <p:nvPr/>
        </p:nvSpPr>
        <p:spPr>
          <a:xfrm rot="10800000">
            <a:off x="3639604" y="9173653"/>
            <a:ext cx="280500" cy="280500"/>
          </a:xfrm>
          <a:prstGeom prst="roundRect">
            <a:avLst>
              <a:gd fmla="val 16667" name="adj"/>
            </a:avLst>
          </a:prstGeom>
          <a:solidFill>
            <a:srgbClr val="0033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9" name="Google Shape;209;p13"/>
          <p:cNvSpPr/>
          <p:nvPr/>
        </p:nvSpPr>
        <p:spPr>
          <a:xfrm rot="10800000">
            <a:off x="2985132" y="9173653"/>
            <a:ext cx="280500" cy="280500"/>
          </a:xfrm>
          <a:prstGeom prst="roundRect">
            <a:avLst>
              <a:gd fmla="val 16667" name="adj"/>
            </a:avLst>
          </a:prstGeom>
          <a:solidFill>
            <a:srgbClr val="0033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0" name="Google Shape;210;p13"/>
          <p:cNvSpPr/>
          <p:nvPr/>
        </p:nvSpPr>
        <p:spPr>
          <a:xfrm rot="10800000">
            <a:off x="4294076" y="9173653"/>
            <a:ext cx="280500" cy="280500"/>
          </a:xfrm>
          <a:prstGeom prst="roundRect">
            <a:avLst>
              <a:gd fmla="val 16667" name="adj"/>
            </a:avLst>
          </a:prstGeom>
          <a:solidFill>
            <a:srgbClr val="0033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1" name="Google Shape;211;p13"/>
          <p:cNvSpPr/>
          <p:nvPr/>
        </p:nvSpPr>
        <p:spPr>
          <a:xfrm rot="10800000">
            <a:off x="3639604" y="8530831"/>
            <a:ext cx="280500" cy="280500"/>
          </a:xfrm>
          <a:prstGeom prst="roundRect">
            <a:avLst>
              <a:gd fmla="val 16667" name="adj"/>
            </a:avLst>
          </a:prstGeom>
          <a:solidFill>
            <a:srgbClr val="0033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2" name="Google Shape;212;p13"/>
          <p:cNvSpPr txBox="1"/>
          <p:nvPr/>
        </p:nvSpPr>
        <p:spPr>
          <a:xfrm>
            <a:off x="1933463" y="9720775"/>
            <a:ext cx="3692700" cy="507300"/>
          </a:xfrm>
          <a:prstGeom prst="rect">
            <a:avLst/>
          </a:prstGeom>
          <a:noFill/>
          <a:ln>
            <a:noFill/>
          </a:ln>
        </p:spPr>
        <p:txBody>
          <a:bodyPr anchorCtr="0" anchor="ctr" bIns="108275" lIns="108275" spcFirstLastPara="1" rIns="108275" wrap="square" tIns="108275">
            <a:noAutofit/>
          </a:bodyPr>
          <a:lstStyle/>
          <a:p>
            <a:pPr indent="0" lvl="0" marL="0" rtl="0" algn="ctr">
              <a:lnSpc>
                <a:spcPct val="80000"/>
              </a:lnSpc>
              <a:spcBef>
                <a:spcPts val="0"/>
              </a:spcBef>
              <a:spcAft>
                <a:spcPts val="0"/>
              </a:spcAft>
              <a:buNone/>
            </a:pPr>
            <a:r>
              <a:t/>
            </a:r>
            <a:endParaRPr sz="1200">
              <a:solidFill>
                <a:srgbClr val="999999"/>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
          <p:cNvSpPr txBox="1"/>
          <p:nvPr>
            <p:ph type="title"/>
          </p:nvPr>
        </p:nvSpPr>
        <p:spPr>
          <a:xfrm>
            <a:off x="257705" y="4365680"/>
            <a:ext cx="7044600" cy="1708500"/>
          </a:xfrm>
          <a:prstGeom prst="rect">
            <a:avLst/>
          </a:prstGeom>
          <a:noFill/>
          <a:ln>
            <a:noFill/>
          </a:ln>
        </p:spPr>
        <p:txBody>
          <a:bodyPr anchorCtr="0" anchor="ctr" bIns="108275" lIns="108275" spcFirstLastPara="1" rIns="108275" wrap="square" tIns="108275">
            <a:noAutofit/>
          </a:bodyPr>
          <a:lstStyle>
            <a:lvl1pPr lvl="0"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9pPr>
          </a:lstStyle>
          <a:p/>
        </p:txBody>
      </p:sp>
      <p:sp>
        <p:nvSpPr>
          <p:cNvPr id="32" name="Google Shape;32;p3"/>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
          <p:cNvSpPr txBox="1"/>
          <p:nvPr>
            <p:ph idx="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3"/>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35" name="Google Shape;35;p3"/>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 name="Google Shape;36;p3"/>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3"/>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 name="Google Shape;38;p3"/>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 name="Google Shape;39;p3"/>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 name="Google Shape;40;p3"/>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1" name="Google Shape;41;p3"/>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42" name="Google Shape;42;p3"/>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43" name="Google Shape;43;p3"/>
          <p:cNvCxnSpPr>
            <a:endCxn id="42"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44" name="Google Shape;44;p3"/>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45" name="Google Shape;45;p3"/>
          <p:cNvGrpSpPr/>
          <p:nvPr/>
        </p:nvGrpSpPr>
        <p:grpSpPr>
          <a:xfrm>
            <a:off x="-115" y="228338"/>
            <a:ext cx="830182" cy="302386"/>
            <a:chOff x="-115" y="173101"/>
            <a:chExt cx="830182" cy="302386"/>
          </a:xfrm>
        </p:grpSpPr>
        <p:sp>
          <p:nvSpPr>
            <p:cNvPr id="46" name="Google Shape;46;p3"/>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 name="Google Shape;47;p3"/>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8" name="Google Shape;48;p3"/>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49" name="Google Shape;49;p3"/>
            <p:cNvGrpSpPr/>
            <p:nvPr/>
          </p:nvGrpSpPr>
          <p:grpSpPr>
            <a:xfrm flipH="1" rot="5400000">
              <a:off x="292358" y="-5072"/>
              <a:ext cx="188086" cy="773032"/>
              <a:chOff x="414773" y="2820168"/>
              <a:chExt cx="188086" cy="773032"/>
            </a:xfrm>
          </p:grpSpPr>
          <p:cxnSp>
            <p:nvCxnSpPr>
              <p:cNvPr id="50" name="Google Shape;50;p3"/>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51" name="Google Shape;51;p3"/>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52" name="Google Shape;52;p3"/>
              <p:cNvCxnSpPr>
                <a:endCxn id="46" idx="2"/>
              </p:cNvCxnSpPr>
              <p:nvPr/>
            </p:nvCxnSpPr>
            <p:spPr>
              <a:xfrm rot="10800000">
                <a:off x="522909" y="2740218"/>
                <a:ext cx="0" cy="1599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4"/>
          <p:cNvSpPr txBox="1"/>
          <p:nvPr>
            <p:ph type="title"/>
          </p:nvPr>
        </p:nvSpPr>
        <p:spPr>
          <a:xfrm>
            <a:off x="257705" y="903288"/>
            <a:ext cx="7044600" cy="1162500"/>
          </a:xfrm>
          <a:prstGeom prst="rect">
            <a:avLst/>
          </a:prstGeom>
          <a:noFill/>
          <a:ln>
            <a:noFill/>
          </a:ln>
        </p:spPr>
        <p:txBody>
          <a:bodyPr anchorCtr="0" anchor="t" bIns="108275" lIns="108275" spcFirstLastPara="1" rIns="108275" wrap="square" tIns="108275">
            <a:noAutofit/>
          </a:bodyPr>
          <a:lstStyle>
            <a:lvl1pPr lvl="0"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p4"/>
          <p:cNvSpPr txBox="1"/>
          <p:nvPr>
            <p:ph idx="1" type="body"/>
          </p:nvPr>
        </p:nvSpPr>
        <p:spPr>
          <a:xfrm>
            <a:off x="257705" y="2339232"/>
            <a:ext cx="7044600" cy="6934200"/>
          </a:xfrm>
          <a:prstGeom prst="rect">
            <a:avLst/>
          </a:prstGeom>
          <a:noFill/>
          <a:ln>
            <a:noFill/>
          </a:ln>
        </p:spPr>
        <p:txBody>
          <a:bodyPr anchorCtr="0" anchor="t" bIns="108275" lIns="108275" spcFirstLastPara="1" rIns="108275" wrap="square" tIns="108275">
            <a:noAutofit/>
          </a:bodyPr>
          <a:lstStyle>
            <a:lvl1pPr indent="-368300" lvl="0" marL="457200" marR="0" rtl="0" algn="l">
              <a:lnSpc>
                <a:spcPct val="100000"/>
              </a:lnSpc>
              <a:spcBef>
                <a:spcPts val="0"/>
              </a:spcBef>
              <a:spcAft>
                <a:spcPts val="0"/>
              </a:spcAft>
              <a:buClr>
                <a:srgbClr val="000000"/>
              </a:buClr>
              <a:buSzPts val="2200"/>
              <a:buFont typeface="Arial"/>
              <a:buChar char="●"/>
              <a:defRPr b="0" i="0" sz="1400" u="none" cap="none" strike="noStrike">
                <a:solidFill>
                  <a:srgbClr val="000000"/>
                </a:solidFill>
                <a:latin typeface="Arial"/>
                <a:ea typeface="Arial"/>
                <a:cs typeface="Arial"/>
                <a:sym typeface="Arial"/>
              </a:defRPr>
            </a:lvl1pPr>
            <a:lvl2pPr indent="-336550" lvl="1" marL="9144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2pPr>
            <a:lvl3pPr indent="-336550" lvl="2" marL="13716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3pPr>
            <a:lvl4pPr indent="-336550" lvl="3" marL="18288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4pPr>
            <a:lvl5pPr indent="-336550" lvl="4" marL="22860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5pPr>
            <a:lvl6pPr indent="-336550" lvl="5" marL="27432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6pPr>
            <a:lvl7pPr indent="-336550" lvl="6" marL="32004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7pPr>
            <a:lvl8pPr indent="-336550" lvl="7" marL="36576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8pPr>
            <a:lvl9pPr indent="-336550" lvl="8" marL="4114800" marR="0" rtl="0" algn="l">
              <a:lnSpc>
                <a:spcPct val="100000"/>
              </a:lnSpc>
              <a:spcBef>
                <a:spcPts val="1900"/>
              </a:spcBef>
              <a:spcAft>
                <a:spcPts val="1900"/>
              </a:spcAft>
              <a:buClr>
                <a:srgbClr val="000000"/>
              </a:buClr>
              <a:buSzPts val="1700"/>
              <a:buFont typeface="Arial"/>
              <a:buChar char="■"/>
              <a:defRPr b="0" i="0" sz="1400" u="none" cap="none" strike="noStrike">
                <a:solidFill>
                  <a:srgbClr val="000000"/>
                </a:solidFill>
                <a:latin typeface="Arial"/>
                <a:ea typeface="Arial"/>
                <a:cs typeface="Arial"/>
                <a:sym typeface="Arial"/>
              </a:defRPr>
            </a:lvl9pPr>
          </a:lstStyle>
          <a:p/>
        </p:txBody>
      </p:sp>
      <p:sp>
        <p:nvSpPr>
          <p:cNvPr id="56" name="Google Shape;56;p4"/>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4"/>
          <p:cNvSpPr txBox="1"/>
          <p:nvPr>
            <p:ph idx="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4"/>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59" name="Google Shape;59;p4"/>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 name="Google Shape;60;p4"/>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4"/>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 name="Google Shape;62;p4"/>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4"/>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4"/>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65" name="Google Shape;65;p4"/>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66" name="Google Shape;66;p4"/>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67" name="Google Shape;67;p4"/>
          <p:cNvCxnSpPr>
            <a:endCxn id="66"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68" name="Google Shape;68;p4"/>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9" name="Google Shape;69;p4"/>
          <p:cNvGrpSpPr/>
          <p:nvPr/>
        </p:nvGrpSpPr>
        <p:grpSpPr>
          <a:xfrm>
            <a:off x="-115" y="228338"/>
            <a:ext cx="830182" cy="302386"/>
            <a:chOff x="-115" y="173101"/>
            <a:chExt cx="830182" cy="302386"/>
          </a:xfrm>
        </p:grpSpPr>
        <p:sp>
          <p:nvSpPr>
            <p:cNvPr id="70" name="Google Shape;70;p4"/>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 name="Google Shape;71;p4"/>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 name="Google Shape;72;p4"/>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73" name="Google Shape;73;p4"/>
            <p:cNvGrpSpPr/>
            <p:nvPr/>
          </p:nvGrpSpPr>
          <p:grpSpPr>
            <a:xfrm flipH="1" rot="5400000">
              <a:off x="292358" y="-5072"/>
              <a:ext cx="188086" cy="773032"/>
              <a:chOff x="414773" y="2820168"/>
              <a:chExt cx="188086" cy="773032"/>
            </a:xfrm>
          </p:grpSpPr>
          <p:cxnSp>
            <p:nvCxnSpPr>
              <p:cNvPr id="74" name="Google Shape;74;p4"/>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75" name="Google Shape;75;p4"/>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76" name="Google Shape;76;p4"/>
              <p:cNvCxnSpPr>
                <a:endCxn id="70" idx="2"/>
              </p:cNvCxnSpPr>
              <p:nvPr/>
            </p:nvCxnSpPr>
            <p:spPr>
              <a:xfrm rot="10800000">
                <a:off x="526509" y="2743818"/>
                <a:ext cx="0" cy="1527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5"/>
          <p:cNvSpPr txBox="1"/>
          <p:nvPr>
            <p:ph type="title"/>
          </p:nvPr>
        </p:nvSpPr>
        <p:spPr>
          <a:xfrm>
            <a:off x="257705" y="903288"/>
            <a:ext cx="7044600" cy="1162500"/>
          </a:xfrm>
          <a:prstGeom prst="rect">
            <a:avLst/>
          </a:prstGeom>
          <a:noFill/>
          <a:ln>
            <a:noFill/>
          </a:ln>
        </p:spPr>
        <p:txBody>
          <a:bodyPr anchorCtr="0" anchor="t" bIns="108275" lIns="108275" spcFirstLastPara="1" rIns="108275" wrap="square" tIns="108275">
            <a:noAutofit/>
          </a:bodyPr>
          <a:lstStyle>
            <a:lvl1pPr lvl="0"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5"/>
          <p:cNvSpPr txBox="1"/>
          <p:nvPr>
            <p:ph idx="1" type="body"/>
          </p:nvPr>
        </p:nvSpPr>
        <p:spPr>
          <a:xfrm>
            <a:off x="257705" y="2339232"/>
            <a:ext cx="3307200" cy="6934200"/>
          </a:xfrm>
          <a:prstGeom prst="rect">
            <a:avLst/>
          </a:prstGeom>
          <a:noFill/>
          <a:ln>
            <a:noFill/>
          </a:ln>
        </p:spPr>
        <p:txBody>
          <a:bodyPr anchorCtr="0" anchor="t" bIns="108275" lIns="108275" spcFirstLastPara="1" rIns="108275" wrap="square" tIns="108275">
            <a:noAutofit/>
          </a:bodyPr>
          <a:lstStyle>
            <a:lvl1pPr indent="-336550" lvl="0" marL="457200" marR="0" rtl="0" algn="l">
              <a:lnSpc>
                <a:spcPct val="100000"/>
              </a:lnSpc>
              <a:spcBef>
                <a:spcPts val="0"/>
              </a:spcBef>
              <a:spcAft>
                <a:spcPts val="0"/>
              </a:spcAft>
              <a:buClr>
                <a:srgbClr val="000000"/>
              </a:buClr>
              <a:buSzPts val="1700"/>
              <a:buFont typeface="Arial"/>
              <a:buChar char="●"/>
              <a:defRPr b="0" i="0" sz="1700" u="none" cap="none" strike="noStrike">
                <a:solidFill>
                  <a:srgbClr val="000000"/>
                </a:solidFill>
                <a:latin typeface="Arial"/>
                <a:ea typeface="Arial"/>
                <a:cs typeface="Arial"/>
                <a:sym typeface="Arial"/>
              </a:defRPr>
            </a:lvl1pPr>
            <a:lvl2pPr indent="-317500" lvl="1" marL="914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900"/>
              </a:spcBef>
              <a:spcAft>
                <a:spcPts val="19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0" name="Google Shape;80;p5"/>
          <p:cNvSpPr txBox="1"/>
          <p:nvPr>
            <p:ph idx="2" type="body"/>
          </p:nvPr>
        </p:nvSpPr>
        <p:spPr>
          <a:xfrm>
            <a:off x="3995291" y="2339232"/>
            <a:ext cx="3307200" cy="6934200"/>
          </a:xfrm>
          <a:prstGeom prst="rect">
            <a:avLst/>
          </a:prstGeom>
          <a:noFill/>
          <a:ln>
            <a:noFill/>
          </a:ln>
        </p:spPr>
        <p:txBody>
          <a:bodyPr anchorCtr="0" anchor="t" bIns="108275" lIns="108275" spcFirstLastPara="1" rIns="108275" wrap="square" tIns="108275">
            <a:noAutofit/>
          </a:bodyPr>
          <a:lstStyle>
            <a:lvl1pPr indent="-336550" lvl="0" marL="457200" marR="0" rtl="0" algn="l">
              <a:lnSpc>
                <a:spcPct val="100000"/>
              </a:lnSpc>
              <a:spcBef>
                <a:spcPts val="0"/>
              </a:spcBef>
              <a:spcAft>
                <a:spcPts val="0"/>
              </a:spcAft>
              <a:buClr>
                <a:srgbClr val="000000"/>
              </a:buClr>
              <a:buSzPts val="1700"/>
              <a:buFont typeface="Arial"/>
              <a:buChar char="●"/>
              <a:defRPr b="0" i="0" sz="1700" u="none" cap="none" strike="noStrike">
                <a:solidFill>
                  <a:srgbClr val="000000"/>
                </a:solidFill>
                <a:latin typeface="Arial"/>
                <a:ea typeface="Arial"/>
                <a:cs typeface="Arial"/>
                <a:sym typeface="Arial"/>
              </a:defRPr>
            </a:lvl1pPr>
            <a:lvl2pPr indent="-317500" lvl="1" marL="914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900"/>
              </a:spcBef>
              <a:spcAft>
                <a:spcPts val="19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1" name="Google Shape;81;p5"/>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5"/>
          <p:cNvSpPr txBox="1"/>
          <p:nvPr>
            <p:ph idx="3"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5"/>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84" name="Google Shape;84;p5"/>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5"/>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 name="Google Shape;86;p5"/>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5"/>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 name="Google Shape;88;p5"/>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5"/>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90" name="Google Shape;90;p5"/>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91" name="Google Shape;91;p5"/>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92" name="Google Shape;92;p5"/>
          <p:cNvCxnSpPr>
            <a:endCxn id="91"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93" name="Google Shape;93;p5"/>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94" name="Google Shape;94;p5"/>
          <p:cNvGrpSpPr/>
          <p:nvPr/>
        </p:nvGrpSpPr>
        <p:grpSpPr>
          <a:xfrm>
            <a:off x="-115" y="228338"/>
            <a:ext cx="830182" cy="302386"/>
            <a:chOff x="-115" y="173101"/>
            <a:chExt cx="830182" cy="302386"/>
          </a:xfrm>
        </p:grpSpPr>
        <p:sp>
          <p:nvSpPr>
            <p:cNvPr id="95" name="Google Shape;95;p5"/>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5"/>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7" name="Google Shape;97;p5"/>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98" name="Google Shape;98;p5"/>
            <p:cNvGrpSpPr/>
            <p:nvPr/>
          </p:nvGrpSpPr>
          <p:grpSpPr>
            <a:xfrm flipH="1" rot="5400000">
              <a:off x="292358" y="-5072"/>
              <a:ext cx="188086" cy="773032"/>
              <a:chOff x="414773" y="2820168"/>
              <a:chExt cx="188086" cy="773032"/>
            </a:xfrm>
          </p:grpSpPr>
          <p:cxnSp>
            <p:nvCxnSpPr>
              <p:cNvPr id="99" name="Google Shape;99;p5"/>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100" name="Google Shape;100;p5"/>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101" name="Google Shape;101;p5"/>
              <p:cNvCxnSpPr>
                <a:endCxn id="95" idx="2"/>
              </p:cNvCxnSpPr>
              <p:nvPr/>
            </p:nvCxnSpPr>
            <p:spPr>
              <a:xfrm rot="10800000">
                <a:off x="527709" y="2745018"/>
                <a:ext cx="0" cy="1503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6"/>
          <p:cNvSpPr txBox="1"/>
          <p:nvPr>
            <p:ph type="title"/>
          </p:nvPr>
        </p:nvSpPr>
        <p:spPr>
          <a:xfrm>
            <a:off x="257705" y="903288"/>
            <a:ext cx="7044600" cy="1162500"/>
          </a:xfrm>
          <a:prstGeom prst="rect">
            <a:avLst/>
          </a:prstGeom>
          <a:noFill/>
          <a:ln>
            <a:noFill/>
          </a:ln>
        </p:spPr>
        <p:txBody>
          <a:bodyPr anchorCtr="0" anchor="t" bIns="108275" lIns="108275" spcFirstLastPara="1" rIns="108275" wrap="square" tIns="108275">
            <a:noAutofit/>
          </a:bodyPr>
          <a:lstStyle>
            <a:lvl1pPr lvl="0"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9pPr>
          </a:lstStyle>
          <a:p/>
        </p:txBody>
      </p:sp>
      <p:sp>
        <p:nvSpPr>
          <p:cNvPr id="104" name="Google Shape;104;p6"/>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6"/>
          <p:cNvSpPr txBox="1"/>
          <p:nvPr>
            <p:ph idx="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6"/>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107" name="Google Shape;107;p6"/>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8" name="Google Shape;108;p6"/>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6"/>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p6"/>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6"/>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6"/>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13" name="Google Shape;113;p6"/>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114" name="Google Shape;114;p6"/>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115" name="Google Shape;115;p6"/>
          <p:cNvCxnSpPr>
            <a:endCxn id="114"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116" name="Google Shape;116;p6"/>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17" name="Google Shape;117;p6"/>
          <p:cNvGrpSpPr/>
          <p:nvPr/>
        </p:nvGrpSpPr>
        <p:grpSpPr>
          <a:xfrm>
            <a:off x="-115" y="228338"/>
            <a:ext cx="830182" cy="302386"/>
            <a:chOff x="-115" y="173101"/>
            <a:chExt cx="830182" cy="302386"/>
          </a:xfrm>
        </p:grpSpPr>
        <p:sp>
          <p:nvSpPr>
            <p:cNvPr id="118" name="Google Shape;118;p6"/>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9" name="Google Shape;119;p6"/>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0" name="Google Shape;120;p6"/>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21" name="Google Shape;121;p6"/>
            <p:cNvGrpSpPr/>
            <p:nvPr/>
          </p:nvGrpSpPr>
          <p:grpSpPr>
            <a:xfrm flipH="1" rot="5400000">
              <a:off x="292358" y="-5072"/>
              <a:ext cx="188086" cy="773032"/>
              <a:chOff x="414773" y="2820168"/>
              <a:chExt cx="188086" cy="773032"/>
            </a:xfrm>
          </p:grpSpPr>
          <p:cxnSp>
            <p:nvCxnSpPr>
              <p:cNvPr id="122" name="Google Shape;122;p6"/>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123" name="Google Shape;123;p6"/>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124" name="Google Shape;124;p6"/>
              <p:cNvCxnSpPr>
                <a:endCxn id="118" idx="2"/>
              </p:cNvCxnSpPr>
              <p:nvPr/>
            </p:nvCxnSpPr>
            <p:spPr>
              <a:xfrm rot="10800000">
                <a:off x="526509" y="2743818"/>
                <a:ext cx="0" cy="1527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5" name="Shape 125"/>
        <p:cNvGrpSpPr/>
        <p:nvPr/>
      </p:nvGrpSpPr>
      <p:grpSpPr>
        <a:xfrm>
          <a:off x="0" y="0"/>
          <a:ext cx="0" cy="0"/>
          <a:chOff x="0" y="0"/>
          <a:chExt cx="0" cy="0"/>
        </a:xfrm>
      </p:grpSpPr>
      <p:sp>
        <p:nvSpPr>
          <p:cNvPr id="126" name="Google Shape;126;p7"/>
          <p:cNvSpPr txBox="1"/>
          <p:nvPr>
            <p:ph type="title"/>
          </p:nvPr>
        </p:nvSpPr>
        <p:spPr>
          <a:xfrm>
            <a:off x="257705" y="1127727"/>
            <a:ext cx="2321700" cy="1533600"/>
          </a:xfrm>
          <a:prstGeom prst="rect">
            <a:avLst/>
          </a:prstGeom>
          <a:noFill/>
          <a:ln>
            <a:noFill/>
          </a:ln>
        </p:spPr>
        <p:txBody>
          <a:bodyPr anchorCtr="0" anchor="b" bIns="108275" lIns="108275" spcFirstLastPara="1" rIns="108275" wrap="square" tIns="108275">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27" name="Google Shape;127;p7"/>
          <p:cNvSpPr txBox="1"/>
          <p:nvPr>
            <p:ph idx="1" type="body"/>
          </p:nvPr>
        </p:nvSpPr>
        <p:spPr>
          <a:xfrm>
            <a:off x="257705" y="2820535"/>
            <a:ext cx="2321700" cy="6453300"/>
          </a:xfrm>
          <a:prstGeom prst="rect">
            <a:avLst/>
          </a:prstGeom>
          <a:noFill/>
          <a:ln>
            <a:noFill/>
          </a:ln>
        </p:spPr>
        <p:txBody>
          <a:bodyPr anchorCtr="0" anchor="t" bIns="108275" lIns="108275" spcFirstLastPara="1" rIns="108275" wrap="square" tIns="10827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900"/>
              </a:spcBef>
              <a:spcAft>
                <a:spcPts val="19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8" name="Google Shape;128;p7"/>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7"/>
          <p:cNvSpPr txBox="1"/>
          <p:nvPr>
            <p:ph idx="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7"/>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131" name="Google Shape;131;p7"/>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7"/>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7"/>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7"/>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7"/>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7"/>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7" name="Google Shape;137;p7"/>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138" name="Google Shape;138;p7"/>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139" name="Google Shape;139;p7"/>
          <p:cNvCxnSpPr>
            <a:endCxn id="138"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140" name="Google Shape;140;p7"/>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41" name="Google Shape;141;p7"/>
          <p:cNvGrpSpPr/>
          <p:nvPr/>
        </p:nvGrpSpPr>
        <p:grpSpPr>
          <a:xfrm>
            <a:off x="-115" y="228338"/>
            <a:ext cx="830182" cy="302386"/>
            <a:chOff x="-115" y="173101"/>
            <a:chExt cx="830182" cy="302386"/>
          </a:xfrm>
        </p:grpSpPr>
        <p:sp>
          <p:nvSpPr>
            <p:cNvPr id="142" name="Google Shape;142;p7"/>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7"/>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7"/>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45" name="Google Shape;145;p7"/>
            <p:cNvGrpSpPr/>
            <p:nvPr/>
          </p:nvGrpSpPr>
          <p:grpSpPr>
            <a:xfrm flipH="1" rot="5400000">
              <a:off x="292358" y="-5072"/>
              <a:ext cx="188086" cy="773032"/>
              <a:chOff x="414773" y="2820168"/>
              <a:chExt cx="188086" cy="773032"/>
            </a:xfrm>
          </p:grpSpPr>
          <p:cxnSp>
            <p:nvCxnSpPr>
              <p:cNvPr id="146" name="Google Shape;146;p7"/>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147" name="Google Shape;147;p7"/>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148" name="Google Shape;148;p7"/>
              <p:cNvCxnSpPr>
                <a:endCxn id="142" idx="2"/>
              </p:cNvCxnSpPr>
              <p:nvPr/>
            </p:nvCxnSpPr>
            <p:spPr>
              <a:xfrm rot="10800000">
                <a:off x="526509" y="2743818"/>
                <a:ext cx="0" cy="1527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9" name="Shape 149"/>
        <p:cNvGrpSpPr/>
        <p:nvPr/>
      </p:nvGrpSpPr>
      <p:grpSpPr>
        <a:xfrm>
          <a:off x="0" y="0"/>
          <a:ext cx="0" cy="0"/>
          <a:chOff x="0" y="0"/>
          <a:chExt cx="0" cy="0"/>
        </a:xfrm>
      </p:grpSpPr>
      <p:sp>
        <p:nvSpPr>
          <p:cNvPr id="150" name="Google Shape;150;p8"/>
          <p:cNvSpPr txBox="1"/>
          <p:nvPr>
            <p:ph type="title"/>
          </p:nvPr>
        </p:nvSpPr>
        <p:spPr>
          <a:xfrm>
            <a:off x="405325" y="913690"/>
            <a:ext cx="5264700" cy="8303100"/>
          </a:xfrm>
          <a:prstGeom prst="rect">
            <a:avLst/>
          </a:prstGeom>
          <a:noFill/>
          <a:ln>
            <a:noFill/>
          </a:ln>
        </p:spPr>
        <p:txBody>
          <a:bodyPr anchorCtr="0" anchor="ctr" bIns="108275" lIns="108275" spcFirstLastPara="1" rIns="108275" wrap="square" tIns="108275">
            <a:noAutofit/>
          </a:bodyPr>
          <a:lstStyle>
            <a:lvl1pPr lvl="0"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9pPr>
          </a:lstStyle>
          <a:p/>
        </p:txBody>
      </p:sp>
      <p:sp>
        <p:nvSpPr>
          <p:cNvPr id="151" name="Google Shape;151;p8"/>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8"/>
          <p:cNvSpPr txBox="1"/>
          <p:nvPr>
            <p:ph idx="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3" name="Google Shape;153;p8"/>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154" name="Google Shape;154;p8"/>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8"/>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8"/>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Google Shape;157;p8"/>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8"/>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 name="Google Shape;159;p8"/>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60" name="Google Shape;160;p8"/>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161" name="Google Shape;161;p8"/>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162" name="Google Shape;162;p8"/>
          <p:cNvCxnSpPr>
            <a:endCxn id="161"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163" name="Google Shape;163;p8"/>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64" name="Google Shape;164;p8"/>
          <p:cNvGrpSpPr/>
          <p:nvPr/>
        </p:nvGrpSpPr>
        <p:grpSpPr>
          <a:xfrm>
            <a:off x="-115" y="228338"/>
            <a:ext cx="830182" cy="302386"/>
            <a:chOff x="-115" y="173101"/>
            <a:chExt cx="830182" cy="302386"/>
          </a:xfrm>
        </p:grpSpPr>
        <p:sp>
          <p:nvSpPr>
            <p:cNvPr id="165" name="Google Shape;165;p8"/>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8"/>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8"/>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68" name="Google Shape;168;p8"/>
            <p:cNvGrpSpPr/>
            <p:nvPr/>
          </p:nvGrpSpPr>
          <p:grpSpPr>
            <a:xfrm flipH="1" rot="5400000">
              <a:off x="292358" y="-5072"/>
              <a:ext cx="188086" cy="773032"/>
              <a:chOff x="414773" y="2820168"/>
              <a:chExt cx="188086" cy="773032"/>
            </a:xfrm>
          </p:grpSpPr>
          <p:cxnSp>
            <p:nvCxnSpPr>
              <p:cNvPr id="169" name="Google Shape;169;p8"/>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170" name="Google Shape;170;p8"/>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171" name="Google Shape;171;p8"/>
              <p:cNvCxnSpPr>
                <a:endCxn id="165" idx="2"/>
              </p:cNvCxnSpPr>
              <p:nvPr/>
            </p:nvCxnSpPr>
            <p:spPr>
              <a:xfrm rot="10800000">
                <a:off x="526509" y="2743818"/>
                <a:ext cx="0" cy="1527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sp>
        <p:nvSpPr>
          <p:cNvPr id="173" name="Google Shape;173;p9"/>
          <p:cNvSpPr/>
          <p:nvPr/>
        </p:nvSpPr>
        <p:spPr>
          <a:xfrm>
            <a:off x="3780000" y="-254"/>
            <a:ext cx="3780000" cy="10440000"/>
          </a:xfrm>
          <a:prstGeom prst="rect">
            <a:avLst/>
          </a:prstGeom>
          <a:solidFill>
            <a:schemeClr val="lt2"/>
          </a:solidFill>
          <a:ln>
            <a:noFill/>
          </a:ln>
        </p:spPr>
        <p:txBody>
          <a:bodyPr anchorCtr="0" anchor="ctr" bIns="108275" lIns="108275" spcFirstLastPara="1" rIns="108275" wrap="square" tIns="108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9"/>
          <p:cNvSpPr txBox="1"/>
          <p:nvPr>
            <p:ph type="title"/>
          </p:nvPr>
        </p:nvSpPr>
        <p:spPr>
          <a:xfrm>
            <a:off x="219508" y="2503032"/>
            <a:ext cx="3344400" cy="3008400"/>
          </a:xfrm>
          <a:prstGeom prst="rect">
            <a:avLst/>
          </a:prstGeom>
          <a:noFill/>
          <a:ln>
            <a:noFill/>
          </a:ln>
        </p:spPr>
        <p:txBody>
          <a:bodyPr anchorCtr="0" anchor="b" bIns="108275" lIns="108275" spcFirstLastPara="1" rIns="108275" wrap="square" tIns="108275">
            <a:noAutofit/>
          </a:bodyPr>
          <a:lstStyle>
            <a:lvl1pPr lvl="0"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9pPr>
          </a:lstStyle>
          <a:p/>
        </p:txBody>
      </p:sp>
      <p:sp>
        <p:nvSpPr>
          <p:cNvPr id="175" name="Google Shape;175;p9"/>
          <p:cNvSpPr txBox="1"/>
          <p:nvPr>
            <p:ph idx="1" type="subTitle"/>
          </p:nvPr>
        </p:nvSpPr>
        <p:spPr>
          <a:xfrm>
            <a:off x="219508" y="5689531"/>
            <a:ext cx="3344400" cy="2506800"/>
          </a:xfrm>
          <a:prstGeom prst="rect">
            <a:avLst/>
          </a:prstGeom>
          <a:noFill/>
          <a:ln>
            <a:noFill/>
          </a:ln>
        </p:spPr>
        <p:txBody>
          <a:bodyPr anchorCtr="0" anchor="t" bIns="108275" lIns="108275" spcFirstLastPara="1" rIns="108275" wrap="square" tIns="108275">
            <a:noAutofit/>
          </a:bodyPr>
          <a:lstStyle>
            <a:lvl1pPr lvl="0"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9pPr>
          </a:lstStyle>
          <a:p/>
        </p:txBody>
      </p:sp>
      <p:sp>
        <p:nvSpPr>
          <p:cNvPr id="176" name="Google Shape;176;p9"/>
          <p:cNvSpPr txBox="1"/>
          <p:nvPr>
            <p:ph idx="2" type="body"/>
          </p:nvPr>
        </p:nvSpPr>
        <p:spPr>
          <a:xfrm>
            <a:off x="4083839" y="1469689"/>
            <a:ext cx="3172500" cy="7500300"/>
          </a:xfrm>
          <a:prstGeom prst="rect">
            <a:avLst/>
          </a:prstGeom>
          <a:noFill/>
          <a:ln>
            <a:noFill/>
          </a:ln>
        </p:spPr>
        <p:txBody>
          <a:bodyPr anchorCtr="0" anchor="ctr" bIns="108275" lIns="108275" spcFirstLastPara="1" rIns="108275" wrap="square" tIns="108275">
            <a:noAutofit/>
          </a:bodyPr>
          <a:lstStyle>
            <a:lvl1pPr indent="-368300" lvl="0" marL="457200" marR="0" rtl="0" algn="l">
              <a:lnSpc>
                <a:spcPct val="100000"/>
              </a:lnSpc>
              <a:spcBef>
                <a:spcPts val="0"/>
              </a:spcBef>
              <a:spcAft>
                <a:spcPts val="0"/>
              </a:spcAft>
              <a:buClr>
                <a:srgbClr val="000000"/>
              </a:buClr>
              <a:buSzPts val="2200"/>
              <a:buFont typeface="Arial"/>
              <a:buChar char="●"/>
              <a:defRPr b="0" i="0" sz="1400" u="none" cap="none" strike="noStrike">
                <a:solidFill>
                  <a:srgbClr val="000000"/>
                </a:solidFill>
                <a:latin typeface="Arial"/>
                <a:ea typeface="Arial"/>
                <a:cs typeface="Arial"/>
                <a:sym typeface="Arial"/>
              </a:defRPr>
            </a:lvl1pPr>
            <a:lvl2pPr indent="-336550" lvl="1" marL="9144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2pPr>
            <a:lvl3pPr indent="-336550" lvl="2" marL="13716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3pPr>
            <a:lvl4pPr indent="-336550" lvl="3" marL="18288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4pPr>
            <a:lvl5pPr indent="-336550" lvl="4" marL="22860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5pPr>
            <a:lvl6pPr indent="-336550" lvl="5" marL="27432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6pPr>
            <a:lvl7pPr indent="-336550" lvl="6" marL="32004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7pPr>
            <a:lvl8pPr indent="-336550" lvl="7" marL="36576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8pPr>
            <a:lvl9pPr indent="-336550" lvl="8" marL="4114800" marR="0" rtl="0" algn="l">
              <a:lnSpc>
                <a:spcPct val="100000"/>
              </a:lnSpc>
              <a:spcBef>
                <a:spcPts val="1900"/>
              </a:spcBef>
              <a:spcAft>
                <a:spcPts val="1900"/>
              </a:spcAft>
              <a:buClr>
                <a:srgbClr val="000000"/>
              </a:buClr>
              <a:buSzPts val="1700"/>
              <a:buFont typeface="Arial"/>
              <a:buChar char="■"/>
              <a:defRPr b="0" i="0" sz="1400" u="none" cap="none" strike="noStrike">
                <a:solidFill>
                  <a:srgbClr val="000000"/>
                </a:solidFill>
                <a:latin typeface="Arial"/>
                <a:ea typeface="Arial"/>
                <a:cs typeface="Arial"/>
                <a:sym typeface="Arial"/>
              </a:defRPr>
            </a:lvl9pPr>
          </a:lstStyle>
          <a:p/>
        </p:txBody>
      </p:sp>
      <p:sp>
        <p:nvSpPr>
          <p:cNvPr id="177" name="Google Shape;177;p9"/>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8" name="Shape 178"/>
        <p:cNvGrpSpPr/>
        <p:nvPr/>
      </p:nvGrpSpPr>
      <p:grpSpPr>
        <a:xfrm>
          <a:off x="0" y="0"/>
          <a:ext cx="0" cy="0"/>
          <a:chOff x="0" y="0"/>
          <a:chExt cx="0" cy="0"/>
        </a:xfrm>
      </p:grpSpPr>
      <p:sp>
        <p:nvSpPr>
          <p:cNvPr id="179" name="Google Shape;179;p10"/>
          <p:cNvSpPr txBox="1"/>
          <p:nvPr>
            <p:ph idx="1" type="body"/>
          </p:nvPr>
        </p:nvSpPr>
        <p:spPr>
          <a:xfrm>
            <a:off x="257705" y="8586994"/>
            <a:ext cx="4959600" cy="1228500"/>
          </a:xfrm>
          <a:prstGeom prst="rect">
            <a:avLst/>
          </a:prstGeom>
          <a:noFill/>
          <a:ln>
            <a:noFill/>
          </a:ln>
        </p:spPr>
        <p:txBody>
          <a:bodyPr anchorCtr="0" anchor="ctr" bIns="108275" lIns="108275" spcFirstLastPara="1" rIns="108275" wrap="square" tIns="108275">
            <a:noAutofit/>
          </a:bodyPr>
          <a:lstStyle>
            <a:lvl1pPr indent="-228600" lvl="0" marL="457200" marR="0" rtl="0" algn="l">
              <a:lnSpc>
                <a:spcPct val="100000"/>
              </a:lnSpc>
              <a:spcBef>
                <a:spcPts val="0"/>
              </a:spcBef>
              <a:spcAft>
                <a:spcPts val="0"/>
              </a:spcAft>
              <a:buClr>
                <a:srgbClr val="000000"/>
              </a:buClr>
              <a:buSzPts val="2200"/>
              <a:buFont typeface="Arial"/>
              <a:buNone/>
              <a:defRPr b="0" i="0" sz="1400" u="none" cap="none" strike="noStrike">
                <a:solidFill>
                  <a:srgbClr val="000000"/>
                </a:solidFill>
                <a:latin typeface="Arial"/>
                <a:ea typeface="Arial"/>
                <a:cs typeface="Arial"/>
                <a:sym typeface="Arial"/>
              </a:defRPr>
            </a:lvl1pPr>
          </a:lstStyle>
          <a:p/>
        </p:txBody>
      </p:sp>
      <p:sp>
        <p:nvSpPr>
          <p:cNvPr id="180" name="Google Shape;180;p10"/>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chemeClr val="lt1"/>
            </a:gs>
          </a:gsLst>
          <a:lin ang="5400700" scaled="0"/>
        </a:gra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taging.alldone.app" TargetMode="External"/><Relationship Id="rId4" Type="http://schemas.openxmlformats.org/officeDocument/2006/relationships/hyperlink" Target="http://feathericons.com" TargetMode="External"/><Relationship Id="rId5" Type="http://schemas.openxmlformats.org/officeDocument/2006/relationships/hyperlink" Target="https://www.figma.com/file/E8hoEg24F59puLv5HzjikO/Alldone-Applicant-test?node-id=0%3A1" TargetMode="External"/><Relationship Id="rId6" Type="http://schemas.openxmlformats.org/officeDocument/2006/relationships/hyperlink" Target="https://vercel.com/" TargetMode="External"/><Relationship Id="rId7" Type="http://schemas.openxmlformats.org/officeDocument/2006/relationships/hyperlink" Target="https://www.heroku.com/home" TargetMode="External"/><Relationship Id="rId8" Type="http://schemas.openxmlformats.org/officeDocument/2006/relationships/hyperlink" Target="https://www.heroku.com/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nvSpPr>
        <p:spPr>
          <a:xfrm>
            <a:off x="1565238" y="4522950"/>
            <a:ext cx="4429200" cy="1186500"/>
          </a:xfrm>
          <a:prstGeom prst="rect">
            <a:avLst/>
          </a:prstGeom>
          <a:noFill/>
          <a:ln>
            <a:noFill/>
          </a:ln>
        </p:spPr>
        <p:txBody>
          <a:bodyPr anchorCtr="0" anchor="ctr" bIns="108275" lIns="108275" spcFirstLastPara="1" rIns="108275" wrap="square" tIns="108275">
            <a:noAutofit/>
          </a:bodyPr>
          <a:lstStyle/>
          <a:p>
            <a:pPr indent="0" lvl="0" marL="0" rtl="0" algn="ctr">
              <a:lnSpc>
                <a:spcPct val="80000"/>
              </a:lnSpc>
              <a:spcBef>
                <a:spcPts val="0"/>
              </a:spcBef>
              <a:spcAft>
                <a:spcPts val="0"/>
              </a:spcAft>
              <a:buNone/>
            </a:pPr>
            <a:r>
              <a:rPr lang="en-US" sz="3200">
                <a:solidFill>
                  <a:srgbClr val="5BC0EB"/>
                </a:solidFill>
                <a:latin typeface="Asap Condensed"/>
                <a:ea typeface="Asap Condensed"/>
                <a:cs typeface="Asap Condensed"/>
                <a:sym typeface="Asap Condensed"/>
              </a:rPr>
              <a:t>TECHNICAL TEST</a:t>
            </a:r>
            <a:endParaRPr sz="3200">
              <a:solidFill>
                <a:srgbClr val="5BC0EB"/>
              </a:solidFill>
              <a:latin typeface="Asap Condensed"/>
              <a:ea typeface="Asap Condensed"/>
              <a:cs typeface="Asap Condensed"/>
              <a:sym typeface="Asap Condensed"/>
            </a:endParaRPr>
          </a:p>
          <a:p>
            <a:pPr indent="0" lvl="0" marL="0" rtl="0" algn="ctr">
              <a:lnSpc>
                <a:spcPct val="80000"/>
              </a:lnSpc>
              <a:spcBef>
                <a:spcPts val="0"/>
              </a:spcBef>
              <a:spcAft>
                <a:spcPts val="0"/>
              </a:spcAft>
              <a:buClr>
                <a:schemeClr val="dk1"/>
              </a:buClr>
              <a:buSzPts val="1100"/>
              <a:buFont typeface="Arial"/>
              <a:buNone/>
            </a:pPr>
            <a:r>
              <a:rPr lang="en-US" sz="3200">
                <a:solidFill>
                  <a:srgbClr val="5BC0EB"/>
                </a:solidFill>
                <a:latin typeface="Asap Condensed"/>
                <a:ea typeface="Asap Condensed"/>
                <a:cs typeface="Asap Condensed"/>
                <a:sym typeface="Asap Condensed"/>
              </a:rPr>
              <a:t> INSTRUCTIONS</a:t>
            </a:r>
            <a:endParaRPr sz="3200">
              <a:solidFill>
                <a:srgbClr val="5BC0EB"/>
              </a:solidFill>
              <a:latin typeface="Asap Condensed"/>
              <a:ea typeface="Asap Condensed"/>
              <a:cs typeface="Asap Condensed"/>
              <a:sym typeface="Asap Condensed"/>
            </a:endParaRPr>
          </a:p>
        </p:txBody>
      </p:sp>
      <p:sp>
        <p:nvSpPr>
          <p:cNvPr id="218" name="Google Shape;218;p14"/>
          <p:cNvSpPr txBox="1"/>
          <p:nvPr/>
        </p:nvSpPr>
        <p:spPr>
          <a:xfrm>
            <a:off x="1933463" y="9720775"/>
            <a:ext cx="3692700" cy="507300"/>
          </a:xfrm>
          <a:prstGeom prst="rect">
            <a:avLst/>
          </a:prstGeom>
          <a:noFill/>
          <a:ln>
            <a:noFill/>
          </a:ln>
        </p:spPr>
        <p:txBody>
          <a:bodyPr anchorCtr="0" anchor="ctr" bIns="108275" lIns="108275" spcFirstLastPara="1" rIns="108275" wrap="square" tIns="108275">
            <a:noAutofit/>
          </a:bodyPr>
          <a:lstStyle/>
          <a:p>
            <a:pPr indent="0" lvl="0" marL="0" rtl="0" algn="ctr">
              <a:lnSpc>
                <a:spcPct val="80000"/>
              </a:lnSpc>
              <a:spcBef>
                <a:spcPts val="0"/>
              </a:spcBef>
              <a:spcAft>
                <a:spcPts val="0"/>
              </a:spcAft>
              <a:buNone/>
            </a:pPr>
            <a:r>
              <a:rPr lang="en-US" sz="1200">
                <a:solidFill>
                  <a:srgbClr val="999999"/>
                </a:solidFill>
                <a:latin typeface="Roboto Condensed Light"/>
                <a:ea typeface="Roboto Condensed Light"/>
                <a:cs typeface="Roboto Condensed Light"/>
                <a:sym typeface="Roboto Condensed Light"/>
              </a:rPr>
              <a:t>2021</a:t>
            </a:r>
            <a:endParaRPr sz="1200">
              <a:solidFill>
                <a:srgbClr val="999999"/>
              </a:solidFill>
              <a:latin typeface="Roboto Condensed Light"/>
              <a:ea typeface="Roboto Condensed Light"/>
              <a:cs typeface="Roboto Condensed Light"/>
              <a:sym typeface="Roboto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id="223" name="Google Shape;223;p15"/>
          <p:cNvGrpSpPr/>
          <p:nvPr/>
        </p:nvGrpSpPr>
        <p:grpSpPr>
          <a:xfrm>
            <a:off x="361875" y="1001725"/>
            <a:ext cx="4648200" cy="711900"/>
            <a:chOff x="460750" y="468325"/>
            <a:chExt cx="4648200" cy="711900"/>
          </a:xfrm>
        </p:grpSpPr>
        <p:sp>
          <p:nvSpPr>
            <p:cNvPr id="224" name="Google Shape;224;p15"/>
            <p:cNvSpPr/>
            <p:nvPr/>
          </p:nvSpPr>
          <p:spPr>
            <a:xfrm>
              <a:off x="460750" y="468325"/>
              <a:ext cx="4648200" cy="711900"/>
            </a:xfrm>
            <a:prstGeom prst="roundRect">
              <a:avLst>
                <a:gd fmla="val 6889" name="adj"/>
              </a:avLst>
            </a:prstGeom>
            <a:noFill/>
            <a:ln>
              <a:noFill/>
            </a:ln>
          </p:spPr>
          <p:txBody>
            <a:bodyPr anchorCtr="0" anchor="t" bIns="91425" lIns="91425" spcFirstLastPara="1" rIns="91425" wrap="square" tIns="91425">
              <a:noAutofit/>
            </a:bodyPr>
            <a:lstStyle/>
            <a:p>
              <a:pPr indent="-54863" lvl="0" marL="192024" rtl="0" algn="l">
                <a:lnSpc>
                  <a:spcPct val="80000"/>
                </a:lnSpc>
                <a:spcBef>
                  <a:spcPts val="0"/>
                </a:spcBef>
                <a:spcAft>
                  <a:spcPts val="0"/>
                </a:spcAft>
                <a:buNone/>
              </a:pPr>
              <a:r>
                <a:rPr b="1" lang="en-US" sz="2000">
                  <a:solidFill>
                    <a:srgbClr val="004980"/>
                  </a:solidFill>
                  <a:latin typeface="Asap Condensed"/>
                  <a:ea typeface="Asap Condensed"/>
                  <a:cs typeface="Asap Condensed"/>
                  <a:sym typeface="Asap Condensed"/>
                </a:rPr>
                <a:t>INSTRUCTIONS</a:t>
              </a:r>
              <a:endParaRPr b="1" sz="2000">
                <a:solidFill>
                  <a:srgbClr val="004980"/>
                </a:solidFill>
                <a:latin typeface="Asap Condensed"/>
                <a:ea typeface="Asap Condensed"/>
                <a:cs typeface="Asap Condensed"/>
                <a:sym typeface="Asap Condensed"/>
              </a:endParaRPr>
            </a:p>
            <a:p>
              <a:pPr indent="-54863" lvl="0" marL="192024" rtl="0" algn="l">
                <a:lnSpc>
                  <a:spcPct val="80000"/>
                </a:lnSpc>
                <a:spcBef>
                  <a:spcPts val="0"/>
                </a:spcBef>
                <a:spcAft>
                  <a:spcPts val="0"/>
                </a:spcAft>
                <a:buNone/>
              </a:pPr>
              <a:r>
                <a:rPr lang="en-US" sz="1500">
                  <a:solidFill>
                    <a:srgbClr val="666666"/>
                  </a:solidFill>
                  <a:latin typeface="Asap Condensed"/>
                  <a:ea typeface="Asap Condensed"/>
                  <a:cs typeface="Asap Condensed"/>
                  <a:sym typeface="Asap Condensed"/>
                </a:rPr>
                <a:t>You must implement a </a:t>
              </a:r>
              <a:r>
                <a:rPr b="1" lang="en-US" sz="1500">
                  <a:solidFill>
                    <a:srgbClr val="666666"/>
                  </a:solidFill>
                  <a:latin typeface="Asap Condensed"/>
                  <a:ea typeface="Asap Condensed"/>
                  <a:cs typeface="Asap Condensed"/>
                  <a:sym typeface="Asap Condensed"/>
                </a:rPr>
                <a:t>basic task list.</a:t>
              </a:r>
              <a:endParaRPr b="1" sz="2000">
                <a:solidFill>
                  <a:srgbClr val="666666"/>
                </a:solidFill>
                <a:latin typeface="Asap Condensed"/>
                <a:ea typeface="Asap Condensed"/>
                <a:cs typeface="Asap Condensed"/>
                <a:sym typeface="Asap Condensed"/>
              </a:endParaRPr>
            </a:p>
          </p:txBody>
        </p:sp>
        <p:sp>
          <p:nvSpPr>
            <p:cNvPr id="225" name="Google Shape;225;p15"/>
            <p:cNvSpPr/>
            <p:nvPr/>
          </p:nvSpPr>
          <p:spPr>
            <a:xfrm rot="10800000">
              <a:off x="559299" y="484789"/>
              <a:ext cx="2863801" cy="184711"/>
            </a:xfrm>
            <a:custGeom>
              <a:rect b="b" l="l" r="r" t="t"/>
              <a:pathLst>
                <a:path extrusionOk="0" fill="none" h="9007" w="86644">
                  <a:moveTo>
                    <a:pt x="1" y="0"/>
                  </a:moveTo>
                  <a:lnTo>
                    <a:pt x="1" y="6184"/>
                  </a:lnTo>
                  <a:cubicBezTo>
                    <a:pt x="1" y="7737"/>
                    <a:pt x="1270" y="9006"/>
                    <a:pt x="2823" y="9006"/>
                  </a:cubicBezTo>
                  <a:lnTo>
                    <a:pt x="83820" y="9006"/>
                  </a:lnTo>
                  <a:cubicBezTo>
                    <a:pt x="85374" y="9006"/>
                    <a:pt x="86643" y="7737"/>
                    <a:pt x="86643" y="6184"/>
                  </a:cubicBezTo>
                  <a:lnTo>
                    <a:pt x="86643" y="0"/>
                  </a:lnTo>
                </a:path>
              </a:pathLst>
            </a:custGeom>
            <a:noFill/>
            <a:ln cap="flat" cmpd="sng" w="11950">
              <a:solidFill>
                <a:srgbClr val="004980"/>
              </a:solidFill>
              <a:prstDash val="solid"/>
              <a:miter lim="149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559350" y="885350"/>
              <a:ext cx="2863801" cy="218915"/>
            </a:xfrm>
            <a:custGeom>
              <a:rect b="b" l="l" r="r" t="t"/>
              <a:pathLst>
                <a:path extrusionOk="0" fill="none" h="9007" w="86644">
                  <a:moveTo>
                    <a:pt x="1" y="0"/>
                  </a:moveTo>
                  <a:lnTo>
                    <a:pt x="1" y="6184"/>
                  </a:lnTo>
                  <a:cubicBezTo>
                    <a:pt x="1" y="7737"/>
                    <a:pt x="1270" y="9006"/>
                    <a:pt x="2823" y="9006"/>
                  </a:cubicBezTo>
                  <a:lnTo>
                    <a:pt x="83820" y="9006"/>
                  </a:lnTo>
                  <a:cubicBezTo>
                    <a:pt x="85374" y="9006"/>
                    <a:pt x="86643" y="7737"/>
                    <a:pt x="86643" y="6184"/>
                  </a:cubicBezTo>
                  <a:lnTo>
                    <a:pt x="86643" y="0"/>
                  </a:lnTo>
                </a:path>
              </a:pathLst>
            </a:custGeom>
            <a:noFill/>
            <a:ln cap="flat" cmpd="sng" w="11950">
              <a:solidFill>
                <a:srgbClr val="004980"/>
              </a:solidFill>
              <a:prstDash val="solid"/>
              <a:miter lim="149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493500" y="591651"/>
              <a:ext cx="127500" cy="127500"/>
            </a:xfrm>
            <a:prstGeom prst="roundRect">
              <a:avLst>
                <a:gd fmla="val 16784" name="adj"/>
              </a:avLst>
            </a:prstGeom>
            <a:solidFill>
              <a:srgbClr val="004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5"/>
          <p:cNvSpPr/>
          <p:nvPr/>
        </p:nvSpPr>
        <p:spPr>
          <a:xfrm>
            <a:off x="507975" y="4391025"/>
            <a:ext cx="5700300" cy="1741200"/>
          </a:xfrm>
          <a:prstGeom prst="roundRect">
            <a:avLst>
              <a:gd fmla="val 7382" name="adj"/>
            </a:avLst>
          </a:prstGeom>
          <a:solidFill>
            <a:srgbClr val="DFE3EC">
              <a:alpha val="55310"/>
            </a:srgbClr>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200">
                <a:solidFill>
                  <a:srgbClr val="666666"/>
                </a:solidFill>
                <a:latin typeface="Asap Condensed"/>
                <a:ea typeface="Asap Condensed"/>
                <a:cs typeface="Asap Condensed"/>
                <a:sym typeface="Asap Condensed"/>
              </a:rPr>
              <a:t>R</a:t>
            </a:r>
            <a:r>
              <a:rPr b="1" lang="en-US" sz="1200">
                <a:solidFill>
                  <a:srgbClr val="666666"/>
                </a:solidFill>
                <a:latin typeface="Asap Condensed"/>
                <a:ea typeface="Asap Condensed"/>
                <a:cs typeface="Asap Condensed"/>
                <a:sym typeface="Asap Condensed"/>
              </a:rPr>
              <a:t>esources</a:t>
            </a:r>
            <a:endParaRPr b="1" sz="1200">
              <a:solidFill>
                <a:srgbClr val="666666"/>
              </a:solidFill>
              <a:latin typeface="Asap Condensed"/>
              <a:ea typeface="Asap Condensed"/>
              <a:cs typeface="Asap Condensed"/>
              <a:sym typeface="Asap Condensed"/>
            </a:endParaRPr>
          </a:p>
          <a:p>
            <a:pPr indent="-127000" lvl="0" marL="171450" rtl="0" algn="l">
              <a:lnSpc>
                <a:spcPct val="115000"/>
              </a:lnSpc>
              <a:spcBef>
                <a:spcPts val="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Visit </a:t>
            </a:r>
            <a:r>
              <a:rPr b="1" lang="en-US" sz="1100">
                <a:solidFill>
                  <a:srgbClr val="004A80"/>
                </a:solidFill>
                <a:uFill>
                  <a:noFill/>
                </a:uFill>
                <a:latin typeface="Asap Condensed"/>
                <a:ea typeface="Asap Condensed"/>
                <a:cs typeface="Asap Condensed"/>
                <a:sym typeface="Asap Condensed"/>
                <a:hlinkClick r:id="rId3">
                  <a:extLst>
                    <a:ext uri="{A12FA001-AC4F-418D-AE19-62706E023703}">
                      <ahyp:hlinkClr val="tx"/>
                    </a:ext>
                  </a:extLst>
                </a:hlinkClick>
              </a:rPr>
              <a:t>staging.alldone.app</a:t>
            </a:r>
            <a:r>
              <a:rPr lang="en-US" sz="1100">
                <a:solidFill>
                  <a:srgbClr val="666666"/>
                </a:solidFill>
                <a:latin typeface="Asap Condensed"/>
                <a:ea typeface="Asap Condensed"/>
                <a:cs typeface="Asap Condensed"/>
                <a:sym typeface="Asap Condensed"/>
              </a:rPr>
              <a:t> (you need to use a </a:t>
            </a:r>
            <a:r>
              <a:rPr b="1" lang="en-US" sz="1100">
                <a:solidFill>
                  <a:srgbClr val="666666"/>
                </a:solidFill>
                <a:latin typeface="Asap Condensed"/>
                <a:ea typeface="Asap Condensed"/>
                <a:cs typeface="Asap Condensed"/>
                <a:sym typeface="Asap Condensed"/>
              </a:rPr>
              <a:t>VPN</a:t>
            </a:r>
            <a:r>
              <a:rPr lang="en-US" sz="1100">
                <a:solidFill>
                  <a:srgbClr val="666666"/>
                </a:solidFill>
                <a:latin typeface="Asap Condensed"/>
                <a:ea typeface="Asap Condensed"/>
                <a:cs typeface="Asap Condensed"/>
                <a:sym typeface="Asap Condensed"/>
              </a:rPr>
              <a:t>) to get a sense of the </a:t>
            </a:r>
            <a:r>
              <a:rPr b="1" lang="en-US" sz="1100">
                <a:solidFill>
                  <a:srgbClr val="666666"/>
                </a:solidFill>
                <a:latin typeface="Asap Condensed"/>
                <a:ea typeface="Asap Condensed"/>
                <a:cs typeface="Asap Condensed"/>
                <a:sym typeface="Asap Condensed"/>
              </a:rPr>
              <a:t>UI/UX</a:t>
            </a:r>
            <a:r>
              <a:rPr lang="en-US" sz="1100">
                <a:solidFill>
                  <a:srgbClr val="666666"/>
                </a:solidFill>
                <a:latin typeface="Asap Condensed"/>
                <a:ea typeface="Asap Condensed"/>
                <a:cs typeface="Asap Condensed"/>
                <a:sym typeface="Asap Condensed"/>
              </a:rPr>
              <a:t> of the aforementioned elements.</a:t>
            </a:r>
            <a:endParaRPr sz="1100">
              <a:solidFill>
                <a:srgbClr val="666666"/>
              </a:solidFill>
              <a:latin typeface="Asap Condensed"/>
              <a:ea typeface="Asap Condensed"/>
              <a:cs typeface="Asap Condensed"/>
              <a:sym typeface="Asap Condensed"/>
            </a:endParaRPr>
          </a:p>
          <a:p>
            <a:pPr indent="-127000" lvl="0" marL="17145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Visit </a:t>
            </a:r>
            <a:r>
              <a:rPr b="1" lang="en-US" sz="1100">
                <a:solidFill>
                  <a:srgbClr val="004A80"/>
                </a:solidFill>
                <a:uFill>
                  <a:noFill/>
                </a:uFill>
                <a:latin typeface="Asap Condensed"/>
                <a:ea typeface="Asap Condensed"/>
                <a:cs typeface="Asap Condensed"/>
                <a:sym typeface="Asap Condensed"/>
                <a:hlinkClick r:id="rId4">
                  <a:extLst>
                    <a:ext uri="{A12FA001-AC4F-418D-AE19-62706E023703}">
                      <ahyp:hlinkClr val="tx"/>
                    </a:ext>
                  </a:extLst>
                </a:hlinkClick>
              </a:rPr>
              <a:t>feathericons.com</a:t>
            </a:r>
            <a:r>
              <a:rPr lang="en-US" sz="1100">
                <a:solidFill>
                  <a:srgbClr val="666666"/>
                </a:solidFill>
                <a:latin typeface="Asap Condensed"/>
                <a:ea typeface="Asap Condensed"/>
                <a:cs typeface="Asap Condensed"/>
                <a:sym typeface="Asap Condensed"/>
              </a:rPr>
              <a:t> if you need the icons used here. If you do not find some icons used here, feel free to use a similar one from the same icon collection.</a:t>
            </a:r>
            <a:endParaRPr sz="1100">
              <a:solidFill>
                <a:srgbClr val="666666"/>
              </a:solidFill>
              <a:latin typeface="Asap Condensed"/>
              <a:ea typeface="Asap Condensed"/>
              <a:cs typeface="Asap Condensed"/>
              <a:sym typeface="Asap Condensed"/>
            </a:endParaRPr>
          </a:p>
          <a:p>
            <a:pPr indent="-127000" lvl="0" marL="171450" rtl="0" algn="l">
              <a:lnSpc>
                <a:spcPct val="115000"/>
              </a:lnSpc>
              <a:spcBef>
                <a:spcPts val="1000"/>
              </a:spcBef>
              <a:spcAft>
                <a:spcPts val="100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Here is a link to a </a:t>
            </a:r>
            <a:r>
              <a:rPr b="1" lang="en-US" sz="1100">
                <a:solidFill>
                  <a:srgbClr val="004A80"/>
                </a:solidFill>
                <a:uFill>
                  <a:noFill/>
                </a:uFill>
                <a:latin typeface="Asap Condensed"/>
                <a:ea typeface="Asap Condensed"/>
                <a:cs typeface="Asap Condensed"/>
                <a:sym typeface="Asap Condensed"/>
                <a:hlinkClick r:id="rId5">
                  <a:extLst>
                    <a:ext uri="{A12FA001-AC4F-418D-AE19-62706E023703}">
                      <ahyp:hlinkClr val="tx"/>
                    </a:ext>
                  </a:extLst>
                </a:hlinkClick>
              </a:rPr>
              <a:t>Figma project</a:t>
            </a:r>
            <a:r>
              <a:rPr lang="en-US" sz="1100">
                <a:solidFill>
                  <a:srgbClr val="666666"/>
                </a:solidFill>
                <a:latin typeface="Asap Condensed"/>
                <a:ea typeface="Asap Condensed"/>
                <a:cs typeface="Asap Condensed"/>
                <a:sym typeface="Asap Condensed"/>
              </a:rPr>
              <a:t> so it will be easier to follow all the styles.</a:t>
            </a:r>
            <a:endParaRPr b="1" sz="1100">
              <a:solidFill>
                <a:srgbClr val="666666"/>
              </a:solidFill>
              <a:latin typeface="Asap Condensed"/>
              <a:ea typeface="Asap Condensed"/>
              <a:cs typeface="Asap Condensed"/>
              <a:sym typeface="Asap Condensed"/>
            </a:endParaRPr>
          </a:p>
        </p:txBody>
      </p:sp>
      <p:grpSp>
        <p:nvGrpSpPr>
          <p:cNvPr id="229" name="Google Shape;229;p15"/>
          <p:cNvGrpSpPr/>
          <p:nvPr/>
        </p:nvGrpSpPr>
        <p:grpSpPr>
          <a:xfrm flipH="1">
            <a:off x="6066898" y="4583863"/>
            <a:ext cx="467201" cy="158397"/>
            <a:chOff x="355573" y="1983513"/>
            <a:chExt cx="388977" cy="158318"/>
          </a:xfrm>
        </p:grpSpPr>
        <p:sp>
          <p:nvSpPr>
            <p:cNvPr id="230" name="Google Shape;230;p15"/>
            <p:cNvSpPr/>
            <p:nvPr/>
          </p:nvSpPr>
          <p:spPr>
            <a:xfrm>
              <a:off x="617051" y="1983514"/>
              <a:ext cx="127500" cy="158317"/>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486312" y="1983513"/>
              <a:ext cx="82500" cy="102440"/>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355573" y="1983513"/>
              <a:ext cx="82500" cy="102440"/>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5"/>
          <p:cNvSpPr/>
          <p:nvPr/>
        </p:nvSpPr>
        <p:spPr>
          <a:xfrm>
            <a:off x="833800" y="1911000"/>
            <a:ext cx="5700300" cy="2209800"/>
          </a:xfrm>
          <a:prstGeom prst="roundRect">
            <a:avLst>
              <a:gd fmla="val 7382" name="adj"/>
            </a:avLst>
          </a:prstGeom>
          <a:solidFill>
            <a:srgbClr val="DFE3EC">
              <a:alpha val="55310"/>
            </a:srgbClr>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666666"/>
              </a:solidFill>
              <a:latin typeface="Asap Condensed"/>
              <a:ea typeface="Asap Condensed"/>
              <a:cs typeface="Asap Condensed"/>
              <a:sym typeface="Asap Condensed"/>
            </a:endParaRPr>
          </a:p>
          <a:p>
            <a:pPr indent="0" lvl="0" marL="0" rtl="0" algn="l">
              <a:lnSpc>
                <a:spcPct val="115000"/>
              </a:lnSpc>
              <a:spcBef>
                <a:spcPts val="0"/>
              </a:spcBef>
              <a:spcAft>
                <a:spcPts val="0"/>
              </a:spcAft>
              <a:buClr>
                <a:schemeClr val="dk1"/>
              </a:buClr>
              <a:buSzPts val="1100"/>
              <a:buFont typeface="Arial"/>
              <a:buNone/>
            </a:pPr>
            <a:r>
              <a:t/>
            </a:r>
            <a:endParaRPr b="1" sz="1100">
              <a:solidFill>
                <a:srgbClr val="666666"/>
              </a:solidFill>
              <a:latin typeface="Asap Condensed"/>
              <a:ea typeface="Asap Condensed"/>
              <a:cs typeface="Asap Condensed"/>
              <a:sym typeface="Asap Condensed"/>
            </a:endParaRPr>
          </a:p>
          <a:p>
            <a:pPr indent="0" lvl="0" marL="0" rtl="0" algn="l">
              <a:lnSpc>
                <a:spcPct val="115000"/>
              </a:lnSpc>
              <a:spcBef>
                <a:spcPts val="0"/>
              </a:spcBef>
              <a:spcAft>
                <a:spcPts val="0"/>
              </a:spcAft>
              <a:buClr>
                <a:schemeClr val="dk1"/>
              </a:buClr>
              <a:buSzPts val="1100"/>
              <a:buFont typeface="Arial"/>
              <a:buNone/>
            </a:pPr>
            <a:r>
              <a:t/>
            </a:r>
            <a:endParaRPr b="1" sz="1200">
              <a:solidFill>
                <a:srgbClr val="666666"/>
              </a:solidFill>
              <a:latin typeface="Asap Condensed"/>
              <a:ea typeface="Asap Condensed"/>
              <a:cs typeface="Asap Condensed"/>
              <a:sym typeface="Asap Condensed"/>
            </a:endParaRPr>
          </a:p>
          <a:p>
            <a:pPr indent="0" lvl="0" marL="0" rtl="0" algn="l">
              <a:lnSpc>
                <a:spcPct val="115000"/>
              </a:lnSpc>
              <a:spcBef>
                <a:spcPts val="0"/>
              </a:spcBef>
              <a:spcAft>
                <a:spcPts val="0"/>
              </a:spcAft>
              <a:buClr>
                <a:schemeClr val="dk1"/>
              </a:buClr>
              <a:buSzPts val="1100"/>
              <a:buFont typeface="Arial"/>
              <a:buNone/>
            </a:pPr>
            <a:r>
              <a:rPr b="1" lang="en-US" sz="1200">
                <a:solidFill>
                  <a:srgbClr val="666666"/>
                </a:solidFill>
                <a:latin typeface="Asap Condensed"/>
                <a:ea typeface="Asap Condensed"/>
                <a:cs typeface="Asap Condensed"/>
                <a:sym typeface="Asap Condensed"/>
              </a:rPr>
              <a:t>Some observations:</a:t>
            </a:r>
            <a:endParaRPr b="1" sz="1200">
              <a:solidFill>
                <a:srgbClr val="666666"/>
              </a:solidFill>
              <a:latin typeface="Asap Condensed"/>
              <a:ea typeface="Asap Condensed"/>
              <a:cs typeface="Asap Condensed"/>
              <a:sym typeface="Asap Condensed"/>
            </a:endParaRPr>
          </a:p>
          <a:p>
            <a:pPr indent="-127000" lvl="0" marL="171450" rtl="0" algn="l">
              <a:lnSpc>
                <a:spcPct val="115000"/>
              </a:lnSpc>
              <a:spcBef>
                <a:spcPts val="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The behaviour of the list is described in the different sections of the  document</a:t>
            </a:r>
            <a:endParaRPr sz="1100">
              <a:solidFill>
                <a:srgbClr val="666666"/>
              </a:solidFill>
              <a:latin typeface="Asap Condensed"/>
              <a:ea typeface="Asap Condensed"/>
              <a:cs typeface="Asap Condensed"/>
              <a:sym typeface="Asap Condensed"/>
            </a:endParaRPr>
          </a:p>
          <a:p>
            <a:pPr indent="-127000" lvl="0" marL="17145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If you are applying for a </a:t>
            </a:r>
            <a:r>
              <a:rPr b="1" lang="en-US" sz="1100">
                <a:solidFill>
                  <a:srgbClr val="666666"/>
                </a:solidFill>
                <a:latin typeface="Asap Condensed"/>
                <a:ea typeface="Asap Condensed"/>
                <a:cs typeface="Asap Condensed"/>
                <a:sym typeface="Asap Condensed"/>
              </a:rPr>
              <a:t>Frontend </a:t>
            </a:r>
            <a:r>
              <a:rPr lang="en-US" sz="1100">
                <a:solidFill>
                  <a:srgbClr val="666666"/>
                </a:solidFill>
                <a:latin typeface="Asap Condensed"/>
                <a:ea typeface="Asap Condensed"/>
                <a:cs typeface="Asap Condensed"/>
                <a:sym typeface="Asap Condensed"/>
              </a:rPr>
              <a:t>developer position, </a:t>
            </a:r>
            <a:r>
              <a:rPr b="1" lang="en-US" sz="1100">
                <a:solidFill>
                  <a:srgbClr val="666666"/>
                </a:solidFill>
                <a:latin typeface="Asap Condensed"/>
                <a:ea typeface="Asap Condensed"/>
                <a:cs typeface="Asap Condensed"/>
                <a:sym typeface="Asap Condensed"/>
              </a:rPr>
              <a:t>Backend </a:t>
            </a:r>
            <a:r>
              <a:rPr lang="en-US" sz="1100">
                <a:solidFill>
                  <a:srgbClr val="666666"/>
                </a:solidFill>
                <a:latin typeface="Asap Condensed"/>
                <a:ea typeface="Asap Condensed"/>
                <a:cs typeface="Asap Condensed"/>
                <a:sym typeface="Asap Condensed"/>
              </a:rPr>
              <a:t>section is optional to do.</a:t>
            </a:r>
            <a:endParaRPr sz="1100">
              <a:solidFill>
                <a:srgbClr val="666666"/>
              </a:solidFill>
              <a:latin typeface="Asap Condensed"/>
              <a:ea typeface="Asap Condensed"/>
              <a:cs typeface="Asap Condensed"/>
              <a:sym typeface="Asap Condensed"/>
            </a:endParaRPr>
          </a:p>
          <a:p>
            <a:pPr indent="-127000" lvl="0" marL="17145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You can add</a:t>
            </a:r>
            <a:r>
              <a:rPr b="1" lang="en-US" sz="1100">
                <a:solidFill>
                  <a:srgbClr val="666666"/>
                </a:solidFill>
                <a:latin typeface="Asap Condensed"/>
                <a:ea typeface="Asap Condensed"/>
                <a:cs typeface="Asap Condensed"/>
                <a:sym typeface="Asap Condensed"/>
              </a:rPr>
              <a:t> whatever technology or best practice you know</a:t>
            </a:r>
            <a:r>
              <a:rPr lang="en-US" sz="1100">
                <a:solidFill>
                  <a:srgbClr val="666666"/>
                </a:solidFill>
                <a:latin typeface="Asap Condensed"/>
                <a:ea typeface="Asap Condensed"/>
                <a:cs typeface="Asap Condensed"/>
                <a:sym typeface="Asap Condensed"/>
              </a:rPr>
              <a:t> .This means you should, on top of the best solution, use: Docker, linters, microservices, etc.</a:t>
            </a:r>
            <a:endParaRPr sz="1100">
              <a:solidFill>
                <a:srgbClr val="666666"/>
              </a:solidFill>
              <a:latin typeface="Asap Condensed"/>
              <a:ea typeface="Asap Condensed"/>
              <a:cs typeface="Asap Condensed"/>
              <a:sym typeface="Asap Condensed"/>
            </a:endParaRPr>
          </a:p>
          <a:p>
            <a:pPr indent="-127000" lvl="0" marL="17145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Please apply modern techniques of the selected tech stack and follow best practices. If any case should arise where best practices can’t be followed then EXPLAIN why is that the case.</a:t>
            </a:r>
            <a:endParaRPr sz="1100">
              <a:solidFill>
                <a:srgbClr val="666666"/>
              </a:solidFill>
              <a:latin typeface="Asap Condensed"/>
              <a:ea typeface="Asap Condensed"/>
              <a:cs typeface="Asap Condensed"/>
              <a:sym typeface="Asap Condensed"/>
            </a:endParaRPr>
          </a:p>
          <a:p>
            <a:pPr indent="0" lvl="0" marL="0" rtl="0" algn="l">
              <a:lnSpc>
                <a:spcPct val="115000"/>
              </a:lnSpc>
              <a:spcBef>
                <a:spcPts val="1000"/>
              </a:spcBef>
              <a:spcAft>
                <a:spcPts val="0"/>
              </a:spcAft>
              <a:buClr>
                <a:schemeClr val="dk1"/>
              </a:buClr>
              <a:buSzPts val="1100"/>
              <a:buFont typeface="Arial"/>
              <a:buNone/>
            </a:pPr>
            <a:r>
              <a:t/>
            </a:r>
            <a:endParaRPr sz="1100">
              <a:solidFill>
                <a:srgbClr val="666666"/>
              </a:solidFill>
              <a:latin typeface="Asap Condensed"/>
              <a:ea typeface="Asap Condensed"/>
              <a:cs typeface="Asap Condensed"/>
              <a:sym typeface="Asap Condensed"/>
            </a:endParaRPr>
          </a:p>
          <a:p>
            <a:pPr indent="0" lvl="0" marL="0" rtl="0" algn="l">
              <a:lnSpc>
                <a:spcPct val="115000"/>
              </a:lnSpc>
              <a:spcBef>
                <a:spcPts val="0"/>
              </a:spcBef>
              <a:spcAft>
                <a:spcPts val="0"/>
              </a:spcAft>
              <a:buNone/>
            </a:pPr>
            <a:r>
              <a:rPr lang="en-US" sz="1100">
                <a:solidFill>
                  <a:srgbClr val="666666"/>
                </a:solidFill>
                <a:latin typeface="Asap Condensed"/>
                <a:ea typeface="Asap Condensed"/>
                <a:cs typeface="Asap Condensed"/>
                <a:sym typeface="Asap Condensed"/>
              </a:rPr>
              <a:t> </a:t>
            </a:r>
            <a:endParaRPr sz="1100">
              <a:solidFill>
                <a:srgbClr val="666666"/>
              </a:solidFill>
              <a:latin typeface="Asap Condensed"/>
              <a:ea typeface="Asap Condensed"/>
              <a:cs typeface="Asap Condensed"/>
              <a:sym typeface="Asap Condensed"/>
            </a:endParaRPr>
          </a:p>
        </p:txBody>
      </p:sp>
      <p:grpSp>
        <p:nvGrpSpPr>
          <p:cNvPr id="234" name="Google Shape;234;p15"/>
          <p:cNvGrpSpPr/>
          <p:nvPr/>
        </p:nvGrpSpPr>
        <p:grpSpPr>
          <a:xfrm>
            <a:off x="507973" y="2135913"/>
            <a:ext cx="388977" cy="158401"/>
            <a:chOff x="355573" y="1983513"/>
            <a:chExt cx="388977" cy="158401"/>
          </a:xfrm>
        </p:grpSpPr>
        <p:sp>
          <p:nvSpPr>
            <p:cNvPr id="235" name="Google Shape;235;p15"/>
            <p:cNvSpPr/>
            <p:nvPr/>
          </p:nvSpPr>
          <p:spPr>
            <a:xfrm>
              <a:off x="617051" y="1983514"/>
              <a:ext cx="127500" cy="158400"/>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86312" y="1983513"/>
              <a:ext cx="82500" cy="102300"/>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355573" y="1983513"/>
              <a:ext cx="82500" cy="102300"/>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15"/>
          <p:cNvSpPr/>
          <p:nvPr/>
        </p:nvSpPr>
        <p:spPr>
          <a:xfrm>
            <a:off x="729025" y="6267450"/>
            <a:ext cx="5700300" cy="2933700"/>
          </a:xfrm>
          <a:prstGeom prst="roundRect">
            <a:avLst>
              <a:gd fmla="val 7382" name="adj"/>
            </a:avLst>
          </a:prstGeom>
          <a:solidFill>
            <a:srgbClr val="DFE3EC">
              <a:alpha val="55310"/>
            </a:srgbClr>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200">
                <a:solidFill>
                  <a:srgbClr val="666666"/>
                </a:solidFill>
                <a:latin typeface="Asap Condensed"/>
                <a:ea typeface="Asap Condensed"/>
                <a:cs typeface="Asap Condensed"/>
                <a:sym typeface="Asap Condensed"/>
              </a:rPr>
              <a:t>Final remarks:</a:t>
            </a:r>
            <a:endParaRPr b="1" sz="1200">
              <a:solidFill>
                <a:srgbClr val="666666"/>
              </a:solidFill>
              <a:latin typeface="Asap Condensed"/>
              <a:ea typeface="Asap Condensed"/>
              <a:cs typeface="Asap Condensed"/>
              <a:sym typeface="Asap Condensed"/>
            </a:endParaRPr>
          </a:p>
          <a:p>
            <a:pPr indent="-127000" lvl="0" marL="171450" rtl="0" algn="l">
              <a:lnSpc>
                <a:spcPct val="115000"/>
              </a:lnSpc>
              <a:spcBef>
                <a:spcPts val="0"/>
              </a:spcBef>
              <a:spcAft>
                <a:spcPts val="0"/>
              </a:spcAft>
              <a:buClr>
                <a:srgbClr val="666666"/>
              </a:buClr>
              <a:buSzPts val="1100"/>
              <a:buFont typeface="Asap Condensed"/>
              <a:buChar char="○"/>
            </a:pPr>
            <a:r>
              <a:rPr b="1" lang="en-US" sz="1100">
                <a:solidFill>
                  <a:srgbClr val="666666"/>
                </a:solidFill>
                <a:latin typeface="Asap Condensed"/>
                <a:ea typeface="Asap Condensed"/>
                <a:cs typeface="Asap Condensed"/>
                <a:sym typeface="Asap Condensed"/>
              </a:rPr>
              <a:t>Minimum </a:t>
            </a:r>
            <a:r>
              <a:rPr lang="en-US" sz="1100">
                <a:solidFill>
                  <a:srgbClr val="666666"/>
                </a:solidFill>
                <a:latin typeface="Asap Condensed"/>
                <a:ea typeface="Asap Condensed"/>
                <a:cs typeface="Asap Condensed"/>
                <a:sym typeface="Asap Condensed"/>
              </a:rPr>
              <a:t>code coverage must be </a:t>
            </a:r>
            <a:r>
              <a:rPr b="1" lang="en-US" sz="1100">
                <a:solidFill>
                  <a:srgbClr val="666666"/>
                </a:solidFill>
                <a:latin typeface="Asap Condensed"/>
                <a:ea typeface="Asap Condensed"/>
                <a:cs typeface="Asap Condensed"/>
                <a:sym typeface="Asap Condensed"/>
              </a:rPr>
              <a:t>85%</a:t>
            </a:r>
            <a:r>
              <a:rPr lang="en-US" sz="1100">
                <a:solidFill>
                  <a:srgbClr val="666666"/>
                </a:solidFill>
                <a:latin typeface="Asap Condensed"/>
                <a:ea typeface="Asap Condensed"/>
                <a:cs typeface="Asap Condensed"/>
                <a:sym typeface="Asap Condensed"/>
              </a:rPr>
              <a:t>.</a:t>
            </a:r>
            <a:endParaRPr sz="1100">
              <a:solidFill>
                <a:srgbClr val="666666"/>
              </a:solidFill>
              <a:latin typeface="Asap Condensed"/>
              <a:ea typeface="Asap Condensed"/>
              <a:cs typeface="Asap Condensed"/>
              <a:sym typeface="Asap Condensed"/>
            </a:endParaRPr>
          </a:p>
          <a:p>
            <a:pPr indent="-127000" lvl="0" marL="17145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There </a:t>
            </a:r>
            <a:r>
              <a:rPr b="1" lang="en-US" sz="1100">
                <a:solidFill>
                  <a:srgbClr val="666666"/>
                </a:solidFill>
                <a:latin typeface="Asap Condensed"/>
                <a:ea typeface="Asap Condensed"/>
                <a:cs typeface="Asap Condensed"/>
                <a:sym typeface="Asap Condensed"/>
              </a:rPr>
              <a:t>must </a:t>
            </a:r>
            <a:r>
              <a:rPr lang="en-US" sz="1100">
                <a:solidFill>
                  <a:srgbClr val="666666"/>
                </a:solidFill>
                <a:latin typeface="Asap Condensed"/>
                <a:ea typeface="Asap Condensed"/>
                <a:cs typeface="Asap Condensed"/>
                <a:sym typeface="Asap Condensed"/>
              </a:rPr>
              <a:t>be Unit, Integration and E2E tests.</a:t>
            </a:r>
            <a:endParaRPr sz="1100">
              <a:solidFill>
                <a:srgbClr val="666666"/>
              </a:solidFill>
              <a:latin typeface="Asap Condensed"/>
              <a:ea typeface="Asap Condensed"/>
              <a:cs typeface="Asap Condensed"/>
              <a:sym typeface="Asap Condensed"/>
            </a:endParaRPr>
          </a:p>
          <a:p>
            <a:pPr indent="-127000" lvl="0" marL="17145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U</a:t>
            </a:r>
            <a:r>
              <a:rPr lang="en-US" sz="1100">
                <a:solidFill>
                  <a:srgbClr val="666666"/>
                </a:solidFill>
                <a:latin typeface="Asap Condensed"/>
                <a:ea typeface="Asap Condensed"/>
                <a:cs typeface="Asap Condensed"/>
                <a:sym typeface="Asap Condensed"/>
              </a:rPr>
              <a:t>pload the code to a </a:t>
            </a:r>
            <a:r>
              <a:rPr b="1" lang="en-US" sz="1100">
                <a:solidFill>
                  <a:srgbClr val="666666"/>
                </a:solidFill>
                <a:latin typeface="Asap Condensed"/>
                <a:ea typeface="Asap Condensed"/>
                <a:cs typeface="Asap Condensed"/>
                <a:sym typeface="Asap Condensed"/>
              </a:rPr>
              <a:t>public GitHub repository</a:t>
            </a:r>
            <a:r>
              <a:rPr lang="en-US" sz="1100">
                <a:solidFill>
                  <a:srgbClr val="666666"/>
                </a:solidFill>
                <a:latin typeface="Asap Condensed"/>
                <a:ea typeface="Asap Condensed"/>
                <a:cs typeface="Asap Condensed"/>
                <a:sym typeface="Asap Condensed"/>
              </a:rPr>
              <a:t> and share the link with us.</a:t>
            </a:r>
            <a:endParaRPr sz="1100">
              <a:solidFill>
                <a:srgbClr val="666666"/>
              </a:solidFill>
              <a:latin typeface="Asap Condensed"/>
              <a:ea typeface="Asap Condensed"/>
              <a:cs typeface="Asap Condensed"/>
              <a:sym typeface="Asap Condensed"/>
            </a:endParaRPr>
          </a:p>
          <a:p>
            <a:pPr indent="-127000" lvl="0" marL="17145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Use </a:t>
            </a:r>
            <a:r>
              <a:rPr b="1" lang="en-US" sz="1100">
                <a:solidFill>
                  <a:srgbClr val="666666"/>
                </a:solidFill>
                <a:latin typeface="Asap Condensed"/>
                <a:ea typeface="Asap Condensed"/>
                <a:cs typeface="Asap Condensed"/>
                <a:sym typeface="Asap Condensed"/>
              </a:rPr>
              <a:t>git</a:t>
            </a:r>
            <a:r>
              <a:rPr lang="en-US" sz="1100">
                <a:solidFill>
                  <a:srgbClr val="666666"/>
                </a:solidFill>
                <a:latin typeface="Asap Condensed"/>
                <a:ea typeface="Asap Condensed"/>
                <a:cs typeface="Asap Condensed"/>
                <a:sym typeface="Asap Condensed"/>
              </a:rPr>
              <a:t> commits and </a:t>
            </a:r>
            <a:r>
              <a:rPr b="1" lang="en-US" sz="1100">
                <a:solidFill>
                  <a:srgbClr val="666666"/>
                </a:solidFill>
                <a:latin typeface="Asap Condensed"/>
                <a:ea typeface="Asap Condensed"/>
                <a:cs typeface="Asap Condensed"/>
                <a:sym typeface="Asap Condensed"/>
              </a:rPr>
              <a:t>good practices</a:t>
            </a:r>
            <a:r>
              <a:rPr lang="en-US" sz="1100">
                <a:solidFill>
                  <a:srgbClr val="666666"/>
                </a:solidFill>
                <a:latin typeface="Asap Condensed"/>
                <a:ea typeface="Asap Condensed"/>
                <a:cs typeface="Asap Condensed"/>
                <a:sym typeface="Asap Condensed"/>
              </a:rPr>
              <a:t> which you can think of. </a:t>
            </a:r>
            <a:endParaRPr sz="1100">
              <a:solidFill>
                <a:srgbClr val="666666"/>
              </a:solidFill>
              <a:latin typeface="Asap Condensed"/>
              <a:ea typeface="Asap Condensed"/>
              <a:cs typeface="Asap Condensed"/>
              <a:sym typeface="Asap Condensed"/>
            </a:endParaRPr>
          </a:p>
          <a:p>
            <a:pPr indent="-127000" lvl="0" marL="17145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Write the program using </a:t>
            </a:r>
            <a:r>
              <a:rPr b="1" lang="en-US" sz="1100">
                <a:solidFill>
                  <a:srgbClr val="666666"/>
                </a:solidFill>
                <a:latin typeface="Asap Condensed"/>
                <a:ea typeface="Asap Condensed"/>
                <a:cs typeface="Asap Condensed"/>
                <a:sym typeface="Asap Condensed"/>
              </a:rPr>
              <a:t>TDD </a:t>
            </a:r>
            <a:r>
              <a:rPr lang="en-US" sz="1100">
                <a:solidFill>
                  <a:srgbClr val="666666"/>
                </a:solidFill>
                <a:latin typeface="Asap Condensed"/>
                <a:ea typeface="Asap Condensed"/>
                <a:cs typeface="Asap Condensed"/>
                <a:sym typeface="Asap Condensed"/>
              </a:rPr>
              <a:t>or </a:t>
            </a:r>
            <a:r>
              <a:rPr b="1" lang="en-US" sz="1100">
                <a:solidFill>
                  <a:srgbClr val="666666"/>
                </a:solidFill>
                <a:latin typeface="Asap Condensed"/>
                <a:ea typeface="Asap Condensed"/>
                <a:cs typeface="Asap Condensed"/>
                <a:sym typeface="Asap Condensed"/>
              </a:rPr>
              <a:t>BDD </a:t>
            </a:r>
            <a:r>
              <a:rPr lang="en-US" sz="1100">
                <a:solidFill>
                  <a:srgbClr val="666666"/>
                </a:solidFill>
                <a:latin typeface="Asap Condensed"/>
                <a:ea typeface="Asap Condensed"/>
                <a:cs typeface="Asap Condensed"/>
                <a:sym typeface="Asap Condensed"/>
              </a:rPr>
              <a:t>techniques.</a:t>
            </a:r>
            <a:endParaRPr sz="1100">
              <a:solidFill>
                <a:srgbClr val="666666"/>
              </a:solidFill>
              <a:latin typeface="Asap Condensed"/>
              <a:ea typeface="Asap Condensed"/>
              <a:cs typeface="Asap Condensed"/>
              <a:sym typeface="Asap Condensed"/>
            </a:endParaRPr>
          </a:p>
          <a:p>
            <a:pPr indent="-127000" lvl="0" marL="17145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You have</a:t>
            </a:r>
            <a:r>
              <a:rPr b="1" lang="en-US" sz="1100">
                <a:solidFill>
                  <a:srgbClr val="666666"/>
                </a:solidFill>
                <a:latin typeface="Asap Condensed"/>
                <a:ea typeface="Asap Condensed"/>
                <a:cs typeface="Asap Condensed"/>
                <a:sym typeface="Asap Condensed"/>
              </a:rPr>
              <a:t> 5 days </a:t>
            </a:r>
            <a:r>
              <a:rPr lang="en-US" sz="1100">
                <a:solidFill>
                  <a:srgbClr val="666666"/>
                </a:solidFill>
                <a:latin typeface="Asap Condensed"/>
                <a:ea typeface="Asap Condensed"/>
                <a:cs typeface="Asap Condensed"/>
                <a:sym typeface="Asap Condensed"/>
              </a:rPr>
              <a:t>to complete the exercise. Feel free to </a:t>
            </a:r>
            <a:r>
              <a:rPr b="1" lang="en-US" sz="1100">
                <a:solidFill>
                  <a:srgbClr val="666666"/>
                </a:solidFill>
                <a:latin typeface="Asap Condensed"/>
                <a:ea typeface="Asap Condensed"/>
                <a:cs typeface="Asap Condensed"/>
                <a:sym typeface="Asap Condensed"/>
              </a:rPr>
              <a:t>submit earlier</a:t>
            </a:r>
            <a:r>
              <a:rPr lang="en-US" sz="1100">
                <a:solidFill>
                  <a:srgbClr val="666666"/>
                </a:solidFill>
                <a:latin typeface="Asap Condensed"/>
                <a:ea typeface="Asap Condensed"/>
                <a:cs typeface="Asap Condensed"/>
                <a:sym typeface="Asap Condensed"/>
              </a:rPr>
              <a:t> if you finish it before.</a:t>
            </a:r>
            <a:endParaRPr sz="1100">
              <a:solidFill>
                <a:srgbClr val="666666"/>
              </a:solidFill>
              <a:latin typeface="Asap Condensed"/>
              <a:ea typeface="Asap Condensed"/>
              <a:cs typeface="Asap Condensed"/>
              <a:sym typeface="Asap Condensed"/>
            </a:endParaRPr>
          </a:p>
          <a:p>
            <a:pPr indent="0" lvl="0" marL="0" rtl="0" algn="l">
              <a:lnSpc>
                <a:spcPct val="115000"/>
              </a:lnSpc>
              <a:spcBef>
                <a:spcPts val="1000"/>
              </a:spcBef>
              <a:spcAft>
                <a:spcPts val="0"/>
              </a:spcAft>
              <a:buNone/>
            </a:pPr>
            <a:r>
              <a:rPr b="1" lang="en-US" sz="1100">
                <a:solidFill>
                  <a:srgbClr val="666666"/>
                </a:solidFill>
                <a:latin typeface="Asap Condensed"/>
                <a:ea typeface="Asap Condensed"/>
                <a:cs typeface="Asap Condensed"/>
                <a:sym typeface="Asap Condensed"/>
              </a:rPr>
              <a:t>**VIP BONUS TIP: </a:t>
            </a:r>
            <a:r>
              <a:rPr lang="en-US" sz="1100">
                <a:solidFill>
                  <a:srgbClr val="666666"/>
                </a:solidFill>
                <a:latin typeface="Asap Condensed"/>
                <a:ea typeface="Asap Condensed"/>
                <a:cs typeface="Asap Condensed"/>
                <a:sym typeface="Asap Condensed"/>
              </a:rPr>
              <a:t>Get [more] the attention of our experts and deliver a </a:t>
            </a:r>
            <a:r>
              <a:rPr b="1" lang="en-US" sz="1100">
                <a:solidFill>
                  <a:srgbClr val="666666"/>
                </a:solidFill>
                <a:latin typeface="Asap Condensed"/>
                <a:ea typeface="Asap Condensed"/>
                <a:cs typeface="Asap Condensed"/>
                <a:sym typeface="Asap Condensed"/>
              </a:rPr>
              <a:t>deployed </a:t>
            </a:r>
            <a:r>
              <a:rPr lang="en-US" sz="1100">
                <a:solidFill>
                  <a:srgbClr val="666666"/>
                </a:solidFill>
                <a:latin typeface="Asap Condensed"/>
                <a:ea typeface="Asap Condensed"/>
                <a:cs typeface="Asap Condensed"/>
                <a:sym typeface="Asap Condensed"/>
              </a:rPr>
              <a:t> version of the </a:t>
            </a:r>
            <a:r>
              <a:rPr b="1" lang="en-US" sz="1100">
                <a:solidFill>
                  <a:srgbClr val="666666"/>
                </a:solidFill>
                <a:latin typeface="Asap Condensed"/>
                <a:ea typeface="Asap Condensed"/>
                <a:cs typeface="Asap Condensed"/>
                <a:sym typeface="Asap Condensed"/>
              </a:rPr>
              <a:t>solution</a:t>
            </a:r>
            <a:r>
              <a:rPr lang="en-US" sz="1100">
                <a:solidFill>
                  <a:srgbClr val="666666"/>
                </a:solidFill>
                <a:latin typeface="Asap Condensed"/>
                <a:ea typeface="Asap Condensed"/>
                <a:cs typeface="Asap Condensed"/>
                <a:sym typeface="Asap Condensed"/>
              </a:rPr>
              <a:t>. Eg: You can use </a:t>
            </a:r>
            <a:r>
              <a:rPr b="1" lang="en-US" sz="1100" u="sng">
                <a:solidFill>
                  <a:schemeClr val="accent5"/>
                </a:solidFill>
                <a:latin typeface="Asap Condensed"/>
                <a:ea typeface="Asap Condensed"/>
                <a:cs typeface="Asap Condensed"/>
                <a:sym typeface="Asap Condensed"/>
                <a:hlinkClick r:id="rId6">
                  <a:extLst>
                    <a:ext uri="{A12FA001-AC4F-418D-AE19-62706E023703}">
                      <ahyp:hlinkClr val="tx"/>
                    </a:ext>
                  </a:extLst>
                </a:hlinkClick>
              </a:rPr>
              <a:t>Vercel </a:t>
            </a:r>
            <a:r>
              <a:rPr lang="en-US" sz="1100">
                <a:solidFill>
                  <a:srgbClr val="666666"/>
                </a:solidFill>
                <a:latin typeface="Asap Condensed"/>
                <a:ea typeface="Asap Condensed"/>
                <a:cs typeface="Asap Condensed"/>
                <a:sym typeface="Asap Condensed"/>
              </a:rPr>
              <a:t>for frontend, </a:t>
            </a:r>
            <a:r>
              <a:rPr b="1" lang="en-US" sz="1100" u="sng">
                <a:solidFill>
                  <a:schemeClr val="accent5"/>
                </a:solidFill>
                <a:latin typeface="Asap Condensed"/>
                <a:ea typeface="Asap Condensed"/>
                <a:cs typeface="Asap Condensed"/>
                <a:sym typeface="Asap Condensed"/>
                <a:hlinkClick r:id="rId7">
                  <a:extLst>
                    <a:ext uri="{A12FA001-AC4F-418D-AE19-62706E023703}">
                      <ahyp:hlinkClr val="tx"/>
                    </a:ext>
                  </a:extLst>
                </a:hlinkClick>
              </a:rPr>
              <a:t>Heroku</a:t>
            </a:r>
            <a:r>
              <a:rPr lang="en-US" sz="1100" u="sng">
                <a:solidFill>
                  <a:schemeClr val="accent5"/>
                </a:solidFill>
                <a:latin typeface="Asap Condensed"/>
                <a:ea typeface="Asap Condensed"/>
                <a:cs typeface="Asap Condensed"/>
                <a:sym typeface="Asap Condensed"/>
                <a:hlinkClick r:id="rId8">
                  <a:extLst>
                    <a:ext uri="{A12FA001-AC4F-418D-AE19-62706E023703}">
                      <ahyp:hlinkClr val="tx"/>
                    </a:ext>
                  </a:extLst>
                </a:hlinkClick>
              </a:rPr>
              <a:t> </a:t>
            </a:r>
            <a:r>
              <a:rPr lang="en-US" sz="1100">
                <a:solidFill>
                  <a:srgbClr val="666666"/>
                </a:solidFill>
                <a:latin typeface="Asap Condensed"/>
                <a:ea typeface="Asap Condensed"/>
                <a:cs typeface="Asap Condensed"/>
                <a:sym typeface="Asap Condensed"/>
              </a:rPr>
              <a:t>for backend, or other solutions you prefer.</a:t>
            </a:r>
            <a:endParaRPr sz="1100">
              <a:solidFill>
                <a:srgbClr val="666666"/>
              </a:solidFill>
              <a:latin typeface="Asap Condensed"/>
              <a:ea typeface="Asap Condensed"/>
              <a:cs typeface="Asap Condensed"/>
              <a:sym typeface="Asap Condensed"/>
            </a:endParaRPr>
          </a:p>
          <a:p>
            <a:pPr indent="0" lvl="0" marL="457200" rtl="0" algn="l">
              <a:lnSpc>
                <a:spcPct val="115000"/>
              </a:lnSpc>
              <a:spcBef>
                <a:spcPts val="0"/>
              </a:spcBef>
              <a:spcAft>
                <a:spcPts val="0"/>
              </a:spcAft>
              <a:buNone/>
            </a:pPr>
            <a:r>
              <a:t/>
            </a:r>
            <a:endParaRPr sz="1100">
              <a:solidFill>
                <a:srgbClr val="666666"/>
              </a:solidFill>
              <a:latin typeface="Asap Condensed"/>
              <a:ea typeface="Asap Condensed"/>
              <a:cs typeface="Asap Condensed"/>
              <a:sym typeface="Asap Condensed"/>
            </a:endParaRPr>
          </a:p>
          <a:p>
            <a:pPr indent="457200" lvl="0" marL="4114800" rtl="0" algn="l">
              <a:lnSpc>
                <a:spcPct val="115000"/>
              </a:lnSpc>
              <a:spcBef>
                <a:spcPts val="0"/>
              </a:spcBef>
              <a:spcAft>
                <a:spcPts val="0"/>
              </a:spcAft>
              <a:buNone/>
            </a:pPr>
            <a:r>
              <a:rPr b="1" lang="en-US" sz="1100">
                <a:solidFill>
                  <a:srgbClr val="666666"/>
                </a:solidFill>
                <a:latin typeface="Asap Condensed"/>
                <a:ea typeface="Asap Condensed"/>
                <a:cs typeface="Asap Condensed"/>
                <a:sym typeface="Asap Condensed"/>
              </a:rPr>
              <a:t>Good luck!</a:t>
            </a:r>
            <a:endParaRPr b="1" sz="1100">
              <a:solidFill>
                <a:srgbClr val="666666"/>
              </a:solidFill>
              <a:latin typeface="Asap Condensed"/>
              <a:ea typeface="Asap Condensed"/>
              <a:cs typeface="Asap Condensed"/>
              <a:sym typeface="Asap Condensed"/>
            </a:endParaRPr>
          </a:p>
        </p:txBody>
      </p:sp>
      <p:grpSp>
        <p:nvGrpSpPr>
          <p:cNvPr id="239" name="Google Shape;239;p15"/>
          <p:cNvGrpSpPr/>
          <p:nvPr/>
        </p:nvGrpSpPr>
        <p:grpSpPr>
          <a:xfrm>
            <a:off x="444828" y="6688914"/>
            <a:ext cx="388977" cy="158401"/>
            <a:chOff x="355573" y="1983513"/>
            <a:chExt cx="388977" cy="158401"/>
          </a:xfrm>
        </p:grpSpPr>
        <p:sp>
          <p:nvSpPr>
            <p:cNvPr id="240" name="Google Shape;240;p15"/>
            <p:cNvSpPr/>
            <p:nvPr/>
          </p:nvSpPr>
          <p:spPr>
            <a:xfrm>
              <a:off x="617051" y="1983514"/>
              <a:ext cx="127500" cy="158400"/>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486312" y="1983513"/>
              <a:ext cx="82500" cy="102300"/>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355573" y="1983513"/>
              <a:ext cx="82500" cy="102300"/>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pSp>
        <p:nvGrpSpPr>
          <p:cNvPr id="247" name="Google Shape;247;p16"/>
          <p:cNvGrpSpPr/>
          <p:nvPr/>
        </p:nvGrpSpPr>
        <p:grpSpPr>
          <a:xfrm>
            <a:off x="313225" y="7503375"/>
            <a:ext cx="6524700" cy="1095900"/>
            <a:chOff x="361875" y="5392950"/>
            <a:chExt cx="6524700" cy="1095900"/>
          </a:xfrm>
        </p:grpSpPr>
        <p:sp>
          <p:nvSpPr>
            <p:cNvPr id="248" name="Google Shape;248;p16"/>
            <p:cNvSpPr/>
            <p:nvPr/>
          </p:nvSpPr>
          <p:spPr>
            <a:xfrm>
              <a:off x="361875" y="5392950"/>
              <a:ext cx="1590600" cy="352500"/>
            </a:xfrm>
            <a:prstGeom prst="flowChartAlternateProcess">
              <a:avLst/>
            </a:prstGeom>
            <a:solidFill>
              <a:srgbClr val="004A80"/>
            </a:solidFill>
            <a:ln cap="flat" cmpd="sng" w="9525">
              <a:solidFill>
                <a:srgbClr val="004A80"/>
              </a:solidFill>
              <a:prstDash val="solid"/>
              <a:round/>
              <a:headEnd len="sm" w="sm" type="none"/>
              <a:tailEnd len="sm" w="sm" type="none"/>
            </a:ln>
          </p:spPr>
          <p:txBody>
            <a:bodyPr anchorCtr="0" anchor="ctr" bIns="91425" lIns="91425" spcFirstLastPara="1" rIns="91425" wrap="square" tIns="91425">
              <a:noAutofit/>
            </a:bodyPr>
            <a:lstStyle/>
            <a:p>
              <a:pPr indent="-323850" lvl="0" marL="171450" rtl="0" algn="ctr">
                <a:spcBef>
                  <a:spcPts val="0"/>
                </a:spcBef>
                <a:spcAft>
                  <a:spcPts val="0"/>
                </a:spcAft>
                <a:buClr>
                  <a:schemeClr val="lt1"/>
                </a:buClr>
                <a:buSzPts val="1500"/>
                <a:buFont typeface="Asap Condensed"/>
                <a:buChar char="●"/>
              </a:pPr>
              <a:r>
                <a:rPr b="1" lang="en-US" sz="1500">
                  <a:solidFill>
                    <a:schemeClr val="lt1"/>
                  </a:solidFill>
                  <a:latin typeface="Asap Condensed"/>
                  <a:ea typeface="Asap Condensed"/>
                  <a:cs typeface="Asap Condensed"/>
                  <a:sym typeface="Asap Condensed"/>
                </a:rPr>
                <a:t>BACKEND</a:t>
              </a:r>
              <a:endParaRPr>
                <a:solidFill>
                  <a:schemeClr val="lt1"/>
                </a:solidFill>
              </a:endParaRPr>
            </a:p>
          </p:txBody>
        </p:sp>
        <p:sp>
          <p:nvSpPr>
            <p:cNvPr id="249" name="Google Shape;249;p16"/>
            <p:cNvSpPr txBox="1"/>
            <p:nvPr/>
          </p:nvSpPr>
          <p:spPr>
            <a:xfrm>
              <a:off x="373275" y="5745450"/>
              <a:ext cx="65133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666666"/>
                  </a:solidFill>
                  <a:latin typeface="Asap Condensed"/>
                  <a:ea typeface="Asap Condensed"/>
                  <a:cs typeface="Asap Condensed"/>
                  <a:sym typeface="Asap Condensed"/>
                </a:rPr>
                <a:t>The task list should be stored and loaded from a backend. Except for simple text files, anything else classifies as a storage solution. However, you will get bonus points if you use modern storage solutions / databases.</a:t>
              </a:r>
              <a:endParaRPr sz="1100">
                <a:solidFill>
                  <a:srgbClr val="666666"/>
                </a:solidFill>
                <a:latin typeface="Asap Condensed"/>
                <a:ea typeface="Asap Condensed"/>
                <a:cs typeface="Asap Condensed"/>
                <a:sym typeface="Asap Condensed"/>
              </a:endParaRPr>
            </a:p>
            <a:p>
              <a:pPr indent="0" lvl="0" marL="0" rtl="0" algn="l">
                <a:spcBef>
                  <a:spcPts val="0"/>
                </a:spcBef>
                <a:spcAft>
                  <a:spcPts val="0"/>
                </a:spcAft>
                <a:buNone/>
              </a:pPr>
              <a:r>
                <a:t/>
              </a:r>
              <a:endParaRPr sz="1100">
                <a:solidFill>
                  <a:srgbClr val="666666"/>
                </a:solidFill>
                <a:latin typeface="Asap Condensed"/>
                <a:ea typeface="Asap Condensed"/>
                <a:cs typeface="Asap Condensed"/>
                <a:sym typeface="Asap Condensed"/>
              </a:endParaRPr>
            </a:p>
          </p:txBody>
        </p:sp>
      </p:grpSp>
      <p:sp>
        <p:nvSpPr>
          <p:cNvPr id="250" name="Google Shape;250;p16"/>
          <p:cNvSpPr/>
          <p:nvPr/>
        </p:nvSpPr>
        <p:spPr>
          <a:xfrm>
            <a:off x="244963" y="957450"/>
            <a:ext cx="1590600" cy="352500"/>
          </a:xfrm>
          <a:prstGeom prst="flowChartAlternateProcess">
            <a:avLst/>
          </a:prstGeom>
          <a:solidFill>
            <a:srgbClr val="004A80"/>
          </a:solidFill>
          <a:ln cap="flat" cmpd="sng" w="9525">
            <a:solidFill>
              <a:srgbClr val="004A80"/>
            </a:solidFill>
            <a:prstDash val="solid"/>
            <a:round/>
            <a:headEnd len="sm" w="sm" type="none"/>
            <a:tailEnd len="sm" w="sm" type="none"/>
          </a:ln>
        </p:spPr>
        <p:txBody>
          <a:bodyPr anchorCtr="0" anchor="ctr" bIns="91425" lIns="91425" spcFirstLastPara="1" rIns="91425" wrap="square" tIns="91425">
            <a:noAutofit/>
          </a:bodyPr>
          <a:lstStyle/>
          <a:p>
            <a:pPr indent="-323850" lvl="0" marL="171450" rtl="0" algn="ctr">
              <a:spcBef>
                <a:spcPts val="0"/>
              </a:spcBef>
              <a:spcAft>
                <a:spcPts val="0"/>
              </a:spcAft>
              <a:buClr>
                <a:schemeClr val="lt1"/>
              </a:buClr>
              <a:buSzPts val="1500"/>
              <a:buFont typeface="Asap Condensed"/>
              <a:buChar char="●"/>
            </a:pPr>
            <a:r>
              <a:rPr b="1" lang="en-US" sz="1500">
                <a:solidFill>
                  <a:schemeClr val="lt1"/>
                </a:solidFill>
                <a:latin typeface="Asap Condensed"/>
                <a:ea typeface="Asap Condensed"/>
                <a:cs typeface="Asap Condensed"/>
                <a:sym typeface="Asap Condensed"/>
              </a:rPr>
              <a:t>FRONTEND</a:t>
            </a:r>
            <a:endParaRPr>
              <a:solidFill>
                <a:schemeClr val="lt1"/>
              </a:solidFill>
            </a:endParaRPr>
          </a:p>
        </p:txBody>
      </p:sp>
      <p:sp>
        <p:nvSpPr>
          <p:cNvPr id="251" name="Google Shape;251;p16"/>
          <p:cNvSpPr txBox="1"/>
          <p:nvPr/>
        </p:nvSpPr>
        <p:spPr>
          <a:xfrm>
            <a:off x="313225" y="1352550"/>
            <a:ext cx="5561100" cy="3540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An empty list looks like this</a:t>
            </a:r>
            <a:endParaRPr/>
          </a:p>
        </p:txBody>
      </p:sp>
      <p:sp>
        <p:nvSpPr>
          <p:cNvPr id="252" name="Google Shape;252;p16"/>
          <p:cNvSpPr txBox="1"/>
          <p:nvPr/>
        </p:nvSpPr>
        <p:spPr>
          <a:xfrm>
            <a:off x="313225" y="1749150"/>
            <a:ext cx="5561100" cy="3540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This is an element that when you click it, it becomes this:</a:t>
            </a:r>
            <a:endParaRPr/>
          </a:p>
        </p:txBody>
      </p:sp>
      <p:sp>
        <p:nvSpPr>
          <p:cNvPr id="253" name="Google Shape;253;p16"/>
          <p:cNvSpPr txBox="1"/>
          <p:nvPr/>
        </p:nvSpPr>
        <p:spPr>
          <a:xfrm>
            <a:off x="333225" y="2660625"/>
            <a:ext cx="6772500" cy="9381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Notice how the action buttons are disabled except for “Ok” and “Cancel”. If you press “Ok” with nothing written in it then the </a:t>
            </a:r>
            <a:r>
              <a:rPr lang="en-US" sz="1100">
                <a:solidFill>
                  <a:srgbClr val="666666"/>
                </a:solidFill>
                <a:latin typeface="Asap Condensed"/>
                <a:ea typeface="Asap Condensed"/>
                <a:cs typeface="Asap Condensed"/>
                <a:sym typeface="Asap Condensed"/>
              </a:rPr>
              <a:t>e</a:t>
            </a:r>
            <a:r>
              <a:rPr lang="en-US" sz="1100">
                <a:solidFill>
                  <a:srgbClr val="666666"/>
                </a:solidFill>
                <a:latin typeface="Asap Condensed"/>
                <a:ea typeface="Asap Condensed"/>
                <a:cs typeface="Asap Condensed"/>
                <a:sym typeface="Asap Condensed"/>
              </a:rPr>
              <a:t>lement transforms into the initial element. Once you type something it would look like this:</a:t>
            </a:r>
            <a:endParaRPr sz="1100">
              <a:solidFill>
                <a:srgbClr val="666666"/>
              </a:solidFill>
              <a:latin typeface="Asap Condensed"/>
              <a:ea typeface="Asap Condensed"/>
              <a:cs typeface="Asap Condensed"/>
              <a:sym typeface="Asap Condensed"/>
            </a:endParaRPr>
          </a:p>
          <a:p>
            <a:pPr indent="0" lvl="0" marL="0" marR="0" rtl="0" algn="l">
              <a:lnSpc>
                <a:spcPct val="115000"/>
              </a:lnSpc>
              <a:spcBef>
                <a:spcPts val="0"/>
              </a:spcBef>
              <a:spcAft>
                <a:spcPts val="0"/>
              </a:spcAft>
              <a:buClr>
                <a:schemeClr val="dk1"/>
              </a:buClr>
              <a:buSzPts val="1100"/>
              <a:buFont typeface="Arial"/>
              <a:buNone/>
            </a:pPr>
            <a:r>
              <a:t/>
            </a:r>
            <a:endParaRPr sz="1100">
              <a:solidFill>
                <a:srgbClr val="666666"/>
              </a:solidFill>
              <a:latin typeface="Asap Condensed"/>
              <a:ea typeface="Asap Condensed"/>
              <a:cs typeface="Asap Condensed"/>
              <a:sym typeface="Asap Condensed"/>
            </a:endParaRPr>
          </a:p>
          <a:p>
            <a:pPr indent="0" lvl="0" marL="0" marR="0" rtl="0" algn="l">
              <a:lnSpc>
                <a:spcPct val="115000"/>
              </a:lnSpc>
              <a:spcBef>
                <a:spcPts val="0"/>
              </a:spcBef>
              <a:spcAft>
                <a:spcPts val="0"/>
              </a:spcAft>
              <a:buNone/>
            </a:pPr>
            <a:r>
              <a:t/>
            </a:r>
            <a:endParaRPr sz="1100">
              <a:solidFill>
                <a:srgbClr val="666666"/>
              </a:solidFill>
              <a:latin typeface="Asap Condensed"/>
              <a:ea typeface="Asap Condensed"/>
              <a:cs typeface="Asap Condensed"/>
              <a:sym typeface="Asap Condensed"/>
            </a:endParaRPr>
          </a:p>
        </p:txBody>
      </p:sp>
      <p:sp>
        <p:nvSpPr>
          <p:cNvPr id="254" name="Google Shape;254;p16"/>
          <p:cNvSpPr txBox="1"/>
          <p:nvPr/>
        </p:nvSpPr>
        <p:spPr>
          <a:xfrm>
            <a:off x="333225" y="3850875"/>
            <a:ext cx="6829500" cy="9381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Notice how every action button is enabled and the avatar on the right also. You do not implement what happens when you press any action button or the avatar. Only “Cancel” and “Add” must be implemented. Also notice how the text style changes according to the text you’re writing. Once you press “Add” and the task is committed then a task item is added to the list and it looks like this:</a:t>
            </a:r>
            <a:endParaRPr/>
          </a:p>
        </p:txBody>
      </p:sp>
      <p:sp>
        <p:nvSpPr>
          <p:cNvPr id="255" name="Google Shape;255;p16"/>
          <p:cNvSpPr txBox="1"/>
          <p:nvPr/>
        </p:nvSpPr>
        <p:spPr>
          <a:xfrm>
            <a:off x="333225" y="5218400"/>
            <a:ext cx="6829500" cy="9381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Each tag (@, #, Email and Link) is touchable but you don’t implement what happens when you touch them. </a:t>
            </a:r>
            <a:r>
              <a:rPr lang="en-US" sz="1100">
                <a:solidFill>
                  <a:srgbClr val="666666"/>
                </a:solidFill>
                <a:latin typeface="Asap Condensed"/>
                <a:ea typeface="Asap Condensed"/>
                <a:cs typeface="Asap Condensed"/>
                <a:sym typeface="Asap Condensed"/>
              </a:rPr>
              <a:t>When the width of the window is less than 1230px then it should look like this</a:t>
            </a:r>
            <a:r>
              <a:rPr lang="en-US" sz="1100">
                <a:solidFill>
                  <a:srgbClr val="666666"/>
                </a:solidFill>
                <a:latin typeface="Asap Condensed"/>
                <a:ea typeface="Asap Condensed"/>
                <a:cs typeface="Asap Condensed"/>
                <a:sym typeface="Asap Condensed"/>
              </a:rPr>
              <a:t>:</a:t>
            </a:r>
            <a:endParaRPr sz="1100">
              <a:solidFill>
                <a:srgbClr val="666666"/>
              </a:solidFill>
              <a:latin typeface="Asap Condensed"/>
              <a:ea typeface="Asap Condensed"/>
              <a:cs typeface="Asap Condensed"/>
              <a:sym typeface="Asap Condensed"/>
            </a:endParaRPr>
          </a:p>
          <a:p>
            <a:pPr indent="0" lvl="0" marL="0" marR="0" rtl="0" algn="l">
              <a:lnSpc>
                <a:spcPct val="115000"/>
              </a:lnSpc>
              <a:spcBef>
                <a:spcPts val="0"/>
              </a:spcBef>
              <a:spcAft>
                <a:spcPts val="0"/>
              </a:spcAft>
              <a:buClr>
                <a:schemeClr val="dk1"/>
              </a:buClr>
              <a:buSzPts val="1100"/>
              <a:buFont typeface="Arial"/>
              <a:buNone/>
            </a:pPr>
            <a:r>
              <a:t/>
            </a:r>
            <a:endParaRPr sz="1100">
              <a:solidFill>
                <a:srgbClr val="666666"/>
              </a:solidFill>
              <a:latin typeface="Asap Condensed"/>
              <a:ea typeface="Asap Condensed"/>
              <a:cs typeface="Asap Condensed"/>
              <a:sym typeface="Asap Condensed"/>
            </a:endParaRPr>
          </a:p>
          <a:p>
            <a:pPr indent="0" lvl="0" marL="0" marR="0" rtl="0" algn="l">
              <a:lnSpc>
                <a:spcPct val="115000"/>
              </a:lnSpc>
              <a:spcBef>
                <a:spcPts val="0"/>
              </a:spcBef>
              <a:spcAft>
                <a:spcPts val="0"/>
              </a:spcAft>
              <a:buNone/>
            </a:pPr>
            <a:r>
              <a:t/>
            </a:r>
            <a:endParaRPr sz="1100">
              <a:solidFill>
                <a:srgbClr val="666666"/>
              </a:solidFill>
              <a:latin typeface="Asap Condensed"/>
              <a:ea typeface="Asap Condensed"/>
              <a:cs typeface="Asap Condensed"/>
              <a:sym typeface="Asap Condensed"/>
            </a:endParaRPr>
          </a:p>
        </p:txBody>
      </p:sp>
      <p:pic>
        <p:nvPicPr>
          <p:cNvPr id="256" name="Google Shape;256;p16"/>
          <p:cNvPicPr preferRelativeResize="0"/>
          <p:nvPr/>
        </p:nvPicPr>
        <p:blipFill rotWithShape="1">
          <a:blip r:embed="rId3">
            <a:alphaModFix/>
          </a:blip>
          <a:srcRect b="0" l="0" r="78819" t="0"/>
          <a:stretch/>
        </p:blipFill>
        <p:spPr>
          <a:xfrm>
            <a:off x="2324100" y="1391150"/>
            <a:ext cx="1162050" cy="297500"/>
          </a:xfrm>
          <a:prstGeom prst="rect">
            <a:avLst/>
          </a:prstGeom>
          <a:noFill/>
          <a:ln>
            <a:noFill/>
          </a:ln>
        </p:spPr>
      </p:pic>
      <p:pic>
        <p:nvPicPr>
          <p:cNvPr id="257" name="Google Shape;257;p16"/>
          <p:cNvPicPr preferRelativeResize="0"/>
          <p:nvPr/>
        </p:nvPicPr>
        <p:blipFill>
          <a:blip r:embed="rId4">
            <a:alphaModFix/>
          </a:blip>
          <a:stretch>
            <a:fillRect/>
          </a:stretch>
        </p:blipFill>
        <p:spPr>
          <a:xfrm>
            <a:off x="314325" y="2003400"/>
            <a:ext cx="5943600" cy="657225"/>
          </a:xfrm>
          <a:prstGeom prst="rect">
            <a:avLst/>
          </a:prstGeom>
          <a:noFill/>
          <a:ln>
            <a:noFill/>
          </a:ln>
        </p:spPr>
      </p:pic>
      <p:pic>
        <p:nvPicPr>
          <p:cNvPr id="258" name="Google Shape;258;p16"/>
          <p:cNvPicPr preferRelativeResize="0"/>
          <p:nvPr/>
        </p:nvPicPr>
        <p:blipFill>
          <a:blip r:embed="rId5">
            <a:alphaModFix/>
          </a:blip>
          <a:stretch>
            <a:fillRect/>
          </a:stretch>
        </p:blipFill>
        <p:spPr>
          <a:xfrm>
            <a:off x="333375" y="3193650"/>
            <a:ext cx="5943600" cy="657225"/>
          </a:xfrm>
          <a:prstGeom prst="rect">
            <a:avLst/>
          </a:prstGeom>
          <a:noFill/>
          <a:ln>
            <a:noFill/>
          </a:ln>
        </p:spPr>
      </p:pic>
      <p:pic>
        <p:nvPicPr>
          <p:cNvPr id="259" name="Google Shape;259;p16"/>
          <p:cNvPicPr preferRelativeResize="0"/>
          <p:nvPr/>
        </p:nvPicPr>
        <p:blipFill>
          <a:blip r:embed="rId6">
            <a:alphaModFix/>
          </a:blip>
          <a:stretch>
            <a:fillRect/>
          </a:stretch>
        </p:blipFill>
        <p:spPr>
          <a:xfrm>
            <a:off x="333375" y="4694525"/>
            <a:ext cx="5943600" cy="523875"/>
          </a:xfrm>
          <a:prstGeom prst="rect">
            <a:avLst/>
          </a:prstGeom>
          <a:noFill/>
          <a:ln>
            <a:noFill/>
          </a:ln>
        </p:spPr>
      </p:pic>
      <p:sp>
        <p:nvSpPr>
          <p:cNvPr id="260" name="Google Shape;260;p16"/>
          <p:cNvSpPr txBox="1"/>
          <p:nvPr/>
        </p:nvSpPr>
        <p:spPr>
          <a:xfrm>
            <a:off x="333175" y="6795100"/>
            <a:ext cx="6829500" cy="5487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The “X”  button becomes “+” when you’re adding a new task and you’ve written something. It becomes a “3 ½ diskette” when you’re modifying the text of an already created task and remains “X” in any other case.</a:t>
            </a:r>
            <a:endParaRPr/>
          </a:p>
        </p:txBody>
      </p:sp>
      <p:pic>
        <p:nvPicPr>
          <p:cNvPr id="261" name="Google Shape;261;p16"/>
          <p:cNvPicPr preferRelativeResize="0"/>
          <p:nvPr/>
        </p:nvPicPr>
        <p:blipFill>
          <a:blip r:embed="rId7">
            <a:alphaModFix/>
          </a:blip>
          <a:stretch>
            <a:fillRect/>
          </a:stretch>
        </p:blipFill>
        <p:spPr>
          <a:xfrm>
            <a:off x="342888" y="5727388"/>
            <a:ext cx="5561072" cy="106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