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4"/>
  </p:sldMasterIdLst>
  <p:notesMasterIdLst>
    <p:notesMasterId r:id="rId6"/>
  </p:notesMasterIdLst>
  <p:handoutMasterIdLst>
    <p:handoutMasterId r:id="rId7"/>
  </p:handoutMasterIdLst>
  <p:sldIdLst>
    <p:sldId id="256" r:id="rId5"/>
  </p:sldIdLst>
  <p:sldSz cx="16459200" cy="32918400"/>
  <p:notesSz cx="6858000" cy="9144000"/>
  <p:defaultTextStyle>
    <a:defPPr>
      <a:defRPr lang="en-US"/>
    </a:defPPr>
    <a:lvl1pPr marL="0" algn="l" defTabSz="2370125" rtl="0" eaLnBrk="1" latinLnBrk="0" hangingPunct="1">
      <a:defRPr sz="4666" kern="1200">
        <a:solidFill>
          <a:schemeClr val="tx1"/>
        </a:solidFill>
        <a:latin typeface="+mn-lt"/>
        <a:ea typeface="+mn-ea"/>
        <a:cs typeface="+mn-cs"/>
      </a:defRPr>
    </a:lvl1pPr>
    <a:lvl2pPr marL="1185062" algn="l" defTabSz="2370125" rtl="0" eaLnBrk="1" latinLnBrk="0" hangingPunct="1">
      <a:defRPr sz="4666" kern="1200">
        <a:solidFill>
          <a:schemeClr val="tx1"/>
        </a:solidFill>
        <a:latin typeface="+mn-lt"/>
        <a:ea typeface="+mn-ea"/>
        <a:cs typeface="+mn-cs"/>
      </a:defRPr>
    </a:lvl2pPr>
    <a:lvl3pPr marL="2370125" algn="l" defTabSz="2370125" rtl="0" eaLnBrk="1" latinLnBrk="0" hangingPunct="1">
      <a:defRPr sz="4666" kern="1200">
        <a:solidFill>
          <a:schemeClr val="tx1"/>
        </a:solidFill>
        <a:latin typeface="+mn-lt"/>
        <a:ea typeface="+mn-ea"/>
        <a:cs typeface="+mn-cs"/>
      </a:defRPr>
    </a:lvl3pPr>
    <a:lvl4pPr marL="3555187" algn="l" defTabSz="2370125" rtl="0" eaLnBrk="1" latinLnBrk="0" hangingPunct="1">
      <a:defRPr sz="4666" kern="1200">
        <a:solidFill>
          <a:schemeClr val="tx1"/>
        </a:solidFill>
        <a:latin typeface="+mn-lt"/>
        <a:ea typeface="+mn-ea"/>
        <a:cs typeface="+mn-cs"/>
      </a:defRPr>
    </a:lvl4pPr>
    <a:lvl5pPr marL="4740250" algn="l" defTabSz="2370125" rtl="0" eaLnBrk="1" latinLnBrk="0" hangingPunct="1">
      <a:defRPr sz="4666" kern="1200">
        <a:solidFill>
          <a:schemeClr val="tx1"/>
        </a:solidFill>
        <a:latin typeface="+mn-lt"/>
        <a:ea typeface="+mn-ea"/>
        <a:cs typeface="+mn-cs"/>
      </a:defRPr>
    </a:lvl5pPr>
    <a:lvl6pPr marL="5925312" algn="l" defTabSz="2370125" rtl="0" eaLnBrk="1" latinLnBrk="0" hangingPunct="1">
      <a:defRPr sz="4666" kern="1200">
        <a:solidFill>
          <a:schemeClr val="tx1"/>
        </a:solidFill>
        <a:latin typeface="+mn-lt"/>
        <a:ea typeface="+mn-ea"/>
        <a:cs typeface="+mn-cs"/>
      </a:defRPr>
    </a:lvl6pPr>
    <a:lvl7pPr marL="7110374" algn="l" defTabSz="2370125" rtl="0" eaLnBrk="1" latinLnBrk="0" hangingPunct="1">
      <a:defRPr sz="4666" kern="1200">
        <a:solidFill>
          <a:schemeClr val="tx1"/>
        </a:solidFill>
        <a:latin typeface="+mn-lt"/>
        <a:ea typeface="+mn-ea"/>
        <a:cs typeface="+mn-cs"/>
      </a:defRPr>
    </a:lvl7pPr>
    <a:lvl8pPr marL="8295437" algn="l" defTabSz="2370125" rtl="0" eaLnBrk="1" latinLnBrk="0" hangingPunct="1">
      <a:defRPr sz="4666" kern="1200">
        <a:solidFill>
          <a:schemeClr val="tx1"/>
        </a:solidFill>
        <a:latin typeface="+mn-lt"/>
        <a:ea typeface="+mn-ea"/>
        <a:cs typeface="+mn-cs"/>
      </a:defRPr>
    </a:lvl8pPr>
    <a:lvl9pPr marL="9480499" algn="l" defTabSz="2370125" rtl="0" eaLnBrk="1" latinLnBrk="0" hangingPunct="1">
      <a:defRPr sz="4666" kern="1200">
        <a:solidFill>
          <a:schemeClr val="tx1"/>
        </a:solidFill>
        <a:latin typeface="+mn-lt"/>
        <a:ea typeface="+mn-ea"/>
        <a:cs typeface="+mn-cs"/>
      </a:defRPr>
    </a:lvl9pPr>
  </p:defaultTextStyle>
  <p:extLst>
    <p:ext uri="{521415D9-36F7-43E2-AB2F-B90AF26B5E84}">
      <p14:sectionLst xmlns:p14="http://schemas.microsoft.com/office/powerpoint/2010/main">
        <p14:section name="Qualcomm Corporate 16x9 Simplified Template" id="{FCC5E1C2-09C9-42F8-B877-30A54C24CE4F}">
          <p14:sldIdLst>
            <p14:sldId id="25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yler lynch" initials="tl" lastIdx="24" clrIdx="0">
    <p:extLst>
      <p:ext uri="{19B8F6BF-5375-455C-9EA6-DF929625EA0E}">
        <p15:presenceInfo xmlns:p15="http://schemas.microsoft.com/office/powerpoint/2012/main" userId="4d79623da105b0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CBACF"/>
    <a:srgbClr val="F2F3F5"/>
    <a:srgbClr val="4C5B6E"/>
    <a:srgbClr val="496471"/>
    <a:srgbClr val="F2F5F8"/>
    <a:srgbClr val="F0F2F6"/>
    <a:srgbClr val="FAFBFC"/>
    <a:srgbClr val="F9FBFD"/>
    <a:srgbClr val="F4F7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5E4A8D-64A4-4EBA-ACB0-DE82452B6051}" v="2" dt="2019-12-04T15:32:10.7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127" autoAdjust="0"/>
    <p:restoredTop sz="94140" autoAdjust="0"/>
  </p:normalViewPr>
  <p:slideViewPr>
    <p:cSldViewPr snapToGrid="0">
      <p:cViewPr>
        <p:scale>
          <a:sx n="20" d="100"/>
          <a:sy n="20" d="100"/>
        </p:scale>
        <p:origin x="3492" y="42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30" d="100"/>
        <a:sy n="130" d="100"/>
      </p:scale>
      <p:origin x="0" y="-30616"/>
    </p:cViewPr>
  </p:sorterViewPr>
  <p:notesViewPr>
    <p:cSldViewPr snapToGrid="0">
      <p:cViewPr varScale="1">
        <p:scale>
          <a:sx n="117" d="100"/>
          <a:sy n="117" d="100"/>
        </p:scale>
        <p:origin x="50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it Goswami" userId="c4d7c292-a329-4429-bdf7-cc97ce43e653" providerId="ADAL" clId="{985E4A8D-64A4-4EBA-ACB0-DE82452B6051}"/>
    <pc:docChg chg="modSld">
      <pc:chgData name="Sumit Goswami" userId="c4d7c292-a329-4429-bdf7-cc97ce43e653" providerId="ADAL" clId="{985E4A8D-64A4-4EBA-ACB0-DE82452B6051}" dt="2019-12-04T15:32:26.754" v="75" actId="1076"/>
      <pc:docMkLst>
        <pc:docMk/>
      </pc:docMkLst>
      <pc:sldChg chg="addSp modSp">
        <pc:chgData name="Sumit Goswami" userId="c4d7c292-a329-4429-bdf7-cc97ce43e653" providerId="ADAL" clId="{985E4A8D-64A4-4EBA-ACB0-DE82452B6051}" dt="2019-12-04T15:32:26.754" v="75" actId="1076"/>
        <pc:sldMkLst>
          <pc:docMk/>
          <pc:sldMk cId="3952852102" sldId="256"/>
        </pc:sldMkLst>
        <pc:spChg chg="mod">
          <ac:chgData name="Sumit Goswami" userId="c4d7c292-a329-4429-bdf7-cc97ce43e653" providerId="ADAL" clId="{985E4A8D-64A4-4EBA-ACB0-DE82452B6051}" dt="2019-12-04T15:31:45.158" v="1" actId="1076"/>
          <ac:spMkLst>
            <pc:docMk/>
            <pc:sldMk cId="3952852102" sldId="256"/>
            <ac:spMk id="8" creationId="{BCD67F20-5024-4D31-AC99-3393A0B841DC}"/>
          </ac:spMkLst>
        </pc:spChg>
        <pc:spChg chg="mod">
          <ac:chgData name="Sumit Goswami" userId="c4d7c292-a329-4429-bdf7-cc97ce43e653" providerId="ADAL" clId="{985E4A8D-64A4-4EBA-ACB0-DE82452B6051}" dt="2019-12-04T15:32:07.248" v="64" actId="20577"/>
          <ac:spMkLst>
            <pc:docMk/>
            <pc:sldMk cId="3952852102" sldId="256"/>
            <ac:spMk id="9" creationId="{2017A89C-490F-4C3F-96CF-0495CC589BA2}"/>
          </ac:spMkLst>
        </pc:spChg>
        <pc:spChg chg="mod">
          <ac:chgData name="Sumit Goswami" userId="c4d7c292-a329-4429-bdf7-cc97ce43e653" providerId="ADAL" clId="{985E4A8D-64A4-4EBA-ACB0-DE82452B6051}" dt="2019-12-04T15:32:24.036" v="74" actId="1076"/>
          <ac:spMkLst>
            <pc:docMk/>
            <pc:sldMk cId="3952852102" sldId="256"/>
            <ac:spMk id="10" creationId="{373042A0-3DB4-4AB9-919A-08E6D4C43AEE}"/>
          </ac:spMkLst>
        </pc:spChg>
        <pc:spChg chg="add mod">
          <ac:chgData name="Sumit Goswami" userId="c4d7c292-a329-4429-bdf7-cc97ce43e653" providerId="ADAL" clId="{985E4A8D-64A4-4EBA-ACB0-DE82452B6051}" dt="2019-12-04T15:32:00.870" v="47" actId="20577"/>
          <ac:spMkLst>
            <pc:docMk/>
            <pc:sldMk cId="3952852102" sldId="256"/>
            <ac:spMk id="11" creationId="{746C86F3-D332-4224-83B3-6905F8243593}"/>
          </ac:spMkLst>
        </pc:spChg>
        <pc:spChg chg="add mod">
          <ac:chgData name="Sumit Goswami" userId="c4d7c292-a329-4429-bdf7-cc97ce43e653" providerId="ADAL" clId="{985E4A8D-64A4-4EBA-ACB0-DE82452B6051}" dt="2019-12-04T15:32:26.754" v="75" actId="1076"/>
          <ac:spMkLst>
            <pc:docMk/>
            <pc:sldMk cId="3952852102" sldId="256"/>
            <ac:spMk id="12" creationId="{D4A1B4E1-BEC6-4AF7-8FE1-DDBAA99391F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7161BF-B23B-4394-A96E-F4360C62819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2EFA4A7-9429-4DF7-ABF5-D9E5B2540E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AD32F0-874C-4AAC-9514-AAD3E6FF80D6}" type="datetimeFigureOut">
              <a:rPr lang="en-US" smtClean="0"/>
              <a:t>12/4/2019</a:t>
            </a:fld>
            <a:endParaRPr lang="en-US"/>
          </a:p>
        </p:txBody>
      </p:sp>
      <p:sp>
        <p:nvSpPr>
          <p:cNvPr id="4" name="Footer Placeholder 3">
            <a:extLst>
              <a:ext uri="{FF2B5EF4-FFF2-40B4-BE49-F238E27FC236}">
                <a16:creationId xmlns:a16="http://schemas.microsoft.com/office/drawing/2014/main" id="{7FFAA4EB-3327-4214-8C66-D022262D928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59F6045-FEC1-483F-916F-4A70D359C0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F42476-7A7B-40F5-8A25-2A09BD3C8867}" type="slidenum">
              <a:rPr lang="en-US" smtClean="0"/>
              <a:t>‹#›</a:t>
            </a:fld>
            <a:endParaRPr lang="en-US"/>
          </a:p>
        </p:txBody>
      </p:sp>
    </p:spTree>
    <p:extLst>
      <p:ext uri="{BB962C8B-B14F-4D97-AF65-F5344CB8AC3E}">
        <p14:creationId xmlns:p14="http://schemas.microsoft.com/office/powerpoint/2010/main" val="2503967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6D1935-2548-4788-81DD-641A298E824F}" type="datetimeFigureOut">
              <a:rPr lang="de-DE" smtClean="0"/>
              <a:t>04.12.2019</a:t>
            </a:fld>
            <a:endParaRPr lang="de-DE"/>
          </a:p>
        </p:txBody>
      </p:sp>
      <p:sp>
        <p:nvSpPr>
          <p:cNvPr id="4" name="Slide Image Placeholder 3"/>
          <p:cNvSpPr>
            <a:spLocks noGrp="1" noRot="1" noChangeAspect="1"/>
          </p:cNvSpPr>
          <p:nvPr>
            <p:ph type="sldImg" idx="2"/>
          </p:nvPr>
        </p:nvSpPr>
        <p:spPr>
          <a:xfrm>
            <a:off x="2657475" y="1143000"/>
            <a:ext cx="154305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5E7E4-6857-4F03-A780-9887AA86825E}" type="slidenum">
              <a:rPr lang="de-DE" smtClean="0"/>
              <a:t>‹#›</a:t>
            </a:fld>
            <a:endParaRPr lang="de-DE"/>
          </a:p>
        </p:txBody>
      </p:sp>
    </p:spTree>
    <p:extLst>
      <p:ext uri="{BB962C8B-B14F-4D97-AF65-F5344CB8AC3E}">
        <p14:creationId xmlns:p14="http://schemas.microsoft.com/office/powerpoint/2010/main" val="1576483620"/>
      </p:ext>
    </p:extLst>
  </p:cSld>
  <p:clrMap bg1="lt1" tx1="dk1" bg2="lt2" tx2="dk2" accent1="accent1" accent2="accent2" accent3="accent3" accent4="accent4" accent5="accent5" accent6="accent6" hlink="hlink" folHlink="folHlink"/>
  <p:notesStyle>
    <a:lvl1pPr marL="0" algn="l" defTabSz="2370125" rtl="0" eaLnBrk="1" latinLnBrk="0" hangingPunct="1">
      <a:defRPr sz="3110" kern="1200">
        <a:solidFill>
          <a:schemeClr val="tx1"/>
        </a:solidFill>
        <a:latin typeface="+mn-lt"/>
        <a:ea typeface="+mn-ea"/>
        <a:cs typeface="+mn-cs"/>
      </a:defRPr>
    </a:lvl1pPr>
    <a:lvl2pPr marL="1185062" algn="l" defTabSz="2370125" rtl="0" eaLnBrk="1" latinLnBrk="0" hangingPunct="1">
      <a:defRPr sz="3110" kern="1200">
        <a:solidFill>
          <a:schemeClr val="tx1"/>
        </a:solidFill>
        <a:latin typeface="+mn-lt"/>
        <a:ea typeface="+mn-ea"/>
        <a:cs typeface="+mn-cs"/>
      </a:defRPr>
    </a:lvl2pPr>
    <a:lvl3pPr marL="2370125" algn="l" defTabSz="2370125" rtl="0" eaLnBrk="1" latinLnBrk="0" hangingPunct="1">
      <a:defRPr sz="3110" kern="1200">
        <a:solidFill>
          <a:schemeClr val="tx1"/>
        </a:solidFill>
        <a:latin typeface="+mn-lt"/>
        <a:ea typeface="+mn-ea"/>
        <a:cs typeface="+mn-cs"/>
      </a:defRPr>
    </a:lvl3pPr>
    <a:lvl4pPr marL="3555187" algn="l" defTabSz="2370125" rtl="0" eaLnBrk="1" latinLnBrk="0" hangingPunct="1">
      <a:defRPr sz="3110" kern="1200">
        <a:solidFill>
          <a:schemeClr val="tx1"/>
        </a:solidFill>
        <a:latin typeface="+mn-lt"/>
        <a:ea typeface="+mn-ea"/>
        <a:cs typeface="+mn-cs"/>
      </a:defRPr>
    </a:lvl4pPr>
    <a:lvl5pPr marL="4740250" algn="l" defTabSz="2370125" rtl="0" eaLnBrk="1" latinLnBrk="0" hangingPunct="1">
      <a:defRPr sz="3110" kern="1200">
        <a:solidFill>
          <a:schemeClr val="tx1"/>
        </a:solidFill>
        <a:latin typeface="+mn-lt"/>
        <a:ea typeface="+mn-ea"/>
        <a:cs typeface="+mn-cs"/>
      </a:defRPr>
    </a:lvl5pPr>
    <a:lvl6pPr marL="5925312" algn="l" defTabSz="2370125" rtl="0" eaLnBrk="1" latinLnBrk="0" hangingPunct="1">
      <a:defRPr sz="3110" kern="1200">
        <a:solidFill>
          <a:schemeClr val="tx1"/>
        </a:solidFill>
        <a:latin typeface="+mn-lt"/>
        <a:ea typeface="+mn-ea"/>
        <a:cs typeface="+mn-cs"/>
      </a:defRPr>
    </a:lvl6pPr>
    <a:lvl7pPr marL="7110374" algn="l" defTabSz="2370125" rtl="0" eaLnBrk="1" latinLnBrk="0" hangingPunct="1">
      <a:defRPr sz="3110" kern="1200">
        <a:solidFill>
          <a:schemeClr val="tx1"/>
        </a:solidFill>
        <a:latin typeface="+mn-lt"/>
        <a:ea typeface="+mn-ea"/>
        <a:cs typeface="+mn-cs"/>
      </a:defRPr>
    </a:lvl7pPr>
    <a:lvl8pPr marL="8295437" algn="l" defTabSz="2370125" rtl="0" eaLnBrk="1" latinLnBrk="0" hangingPunct="1">
      <a:defRPr sz="3110" kern="1200">
        <a:solidFill>
          <a:schemeClr val="tx1"/>
        </a:solidFill>
        <a:latin typeface="+mn-lt"/>
        <a:ea typeface="+mn-ea"/>
        <a:cs typeface="+mn-cs"/>
      </a:defRPr>
    </a:lvl8pPr>
    <a:lvl9pPr marL="9480499" algn="l" defTabSz="2370125" rtl="0" eaLnBrk="1" latinLnBrk="0" hangingPunct="1">
      <a:defRPr sz="311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bg>
      <p:bgPr>
        <a:solidFill>
          <a:srgbClr val="FFFFFF"/>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3EAE5D0-9BB5-4EB8-B2B1-42226863B63D}"/>
              </a:ext>
            </a:extLst>
          </p:cNvPr>
          <p:cNvGrpSpPr/>
          <p:nvPr userDrawn="1"/>
        </p:nvGrpSpPr>
        <p:grpSpPr>
          <a:xfrm>
            <a:off x="-2" y="-14"/>
            <a:ext cx="13215739" cy="29604614"/>
            <a:chOff x="-1" y="-3"/>
            <a:chExt cx="9789436" cy="6167628"/>
          </a:xfrm>
        </p:grpSpPr>
        <p:sp>
          <p:nvSpPr>
            <p:cNvPr id="71" name="Rectangle: Single Corner Rounded 55">
              <a:extLst>
                <a:ext uri="{FF2B5EF4-FFF2-40B4-BE49-F238E27FC236}">
                  <a16:creationId xmlns:a16="http://schemas.microsoft.com/office/drawing/2014/main" id="{8EA3C713-B8AC-4809-9208-3E3B708504DD}"/>
                </a:ext>
              </a:extLst>
            </p:cNvPr>
            <p:cNvSpPr/>
            <p:nvPr userDrawn="1"/>
          </p:nvSpPr>
          <p:spPr bwMode="gray">
            <a:xfrm flipV="1">
              <a:off x="-1" y="2"/>
              <a:ext cx="9779986" cy="6167623"/>
            </a:xfrm>
            <a:prstGeom prst="round1Rect">
              <a:avLst>
                <a:gd name="adj" fmla="val 1969"/>
              </a:avLst>
            </a:prstGeom>
            <a:solidFill>
              <a:srgbClr val="7CA0FF"/>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kern="0" dirty="0">
                <a:solidFill>
                  <a:prstClr val="white"/>
                </a:solidFill>
              </a:endParaRPr>
            </a:p>
          </p:txBody>
        </p:sp>
        <p:sp>
          <p:nvSpPr>
            <p:cNvPr id="72" name="Rectangle: Single Corner Rounded 49">
              <a:extLst>
                <a:ext uri="{FF2B5EF4-FFF2-40B4-BE49-F238E27FC236}">
                  <a16:creationId xmlns:a16="http://schemas.microsoft.com/office/drawing/2014/main" id="{4EEC7D30-2878-4223-82F7-D2AC2961696B}"/>
                </a:ext>
              </a:extLst>
            </p:cNvPr>
            <p:cNvSpPr/>
            <p:nvPr userDrawn="1"/>
          </p:nvSpPr>
          <p:spPr bwMode="gray">
            <a:xfrm flipV="1">
              <a:off x="9537470" y="2"/>
              <a:ext cx="251965" cy="6167623"/>
            </a:xfrm>
            <a:prstGeom prst="round1Rect">
              <a:avLst>
                <a:gd name="adj" fmla="val 50000"/>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lvl="0" algn="ctr"/>
              <a:endParaRPr lang="en-US" sz="6299" kern="0" dirty="0">
                <a:solidFill>
                  <a:prstClr val="white"/>
                </a:solidFill>
              </a:endParaRPr>
            </a:p>
          </p:txBody>
        </p:sp>
        <p:sp>
          <p:nvSpPr>
            <p:cNvPr id="76" name="Rectangle: Single Corner Rounded 61">
              <a:extLst>
                <a:ext uri="{FF2B5EF4-FFF2-40B4-BE49-F238E27FC236}">
                  <a16:creationId xmlns:a16="http://schemas.microsoft.com/office/drawing/2014/main" id="{1BFF8163-93A0-42A6-BDE3-CBBEB8EDFE2F}"/>
                </a:ext>
              </a:extLst>
            </p:cNvPr>
            <p:cNvSpPr/>
            <p:nvPr/>
          </p:nvSpPr>
          <p:spPr bwMode="gray">
            <a:xfrm flipV="1">
              <a:off x="0" y="-3"/>
              <a:ext cx="8507176" cy="5477243"/>
            </a:xfrm>
            <a:prstGeom prst="round1Rect">
              <a:avLst>
                <a:gd name="adj" fmla="val 2348"/>
              </a:avLst>
            </a:prstGeom>
            <a:solidFill>
              <a:schemeClr val="accent1"/>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kern="0" dirty="0">
                <a:solidFill>
                  <a:prstClr val="white"/>
                </a:solidFill>
              </a:endParaRPr>
            </a:p>
          </p:txBody>
        </p:sp>
        <p:sp>
          <p:nvSpPr>
            <p:cNvPr id="77" name="first shadow">
              <a:extLst>
                <a:ext uri="{FF2B5EF4-FFF2-40B4-BE49-F238E27FC236}">
                  <a16:creationId xmlns:a16="http://schemas.microsoft.com/office/drawing/2014/main" id="{C934CF1E-FF30-4CBB-9F82-A5A64F40A1ED}"/>
                </a:ext>
              </a:extLst>
            </p:cNvPr>
            <p:cNvSpPr/>
            <p:nvPr/>
          </p:nvSpPr>
          <p:spPr bwMode="gray">
            <a:xfrm flipV="1">
              <a:off x="7771339" y="0"/>
              <a:ext cx="735836" cy="5477242"/>
            </a:xfrm>
            <a:prstGeom prst="round1Rect">
              <a:avLst>
                <a:gd name="adj" fmla="val 17346"/>
              </a:avLst>
            </a:prstGeom>
            <a:gradFill flip="none" rotWithShape="1">
              <a:gsLst>
                <a:gs pos="58000">
                  <a:srgbClr val="243DA8">
                    <a:alpha val="50000"/>
                  </a:srgbClr>
                </a:gs>
                <a:gs pos="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lvl="0" algn="ctr"/>
              <a:endParaRPr lang="en-US" sz="6299" kern="0" dirty="0">
                <a:solidFill>
                  <a:prstClr val="white"/>
                </a:solidFill>
              </a:endParaRPr>
            </a:p>
          </p:txBody>
        </p:sp>
      </p:grpSp>
      <p:sp>
        <p:nvSpPr>
          <p:cNvPr id="38" name="Text Placeholder 7"/>
          <p:cNvSpPr>
            <a:spLocks noGrp="1"/>
          </p:cNvSpPr>
          <p:nvPr userDrawn="1">
            <p:ph type="body" sz="quarter" idx="10" hasCustomPrompt="1"/>
          </p:nvPr>
        </p:nvSpPr>
        <p:spPr bwMode="gray">
          <a:xfrm>
            <a:off x="668654" y="20136408"/>
            <a:ext cx="9524297" cy="4617264"/>
          </a:xfrm>
          <a:prstGeom prst="rect">
            <a:avLst/>
          </a:prstGeom>
        </p:spPr>
        <p:txBody>
          <a:bodyPr>
            <a:noAutofit/>
          </a:bodyPr>
          <a:lstStyle>
            <a:lvl1pPr marL="0" indent="0">
              <a:spcBef>
                <a:spcPts val="0"/>
              </a:spcBef>
              <a:spcAft>
                <a:spcPts val="810"/>
              </a:spcAft>
              <a:buFont typeface="Microsoft Sans Serif" panose="020B0604020202020204" pitchFamily="34" charset="0"/>
              <a:buChar char="​"/>
              <a:defRPr sz="2835" b="1" spc="41" baseline="0">
                <a:solidFill>
                  <a:schemeClr val="bg1"/>
                </a:solidFill>
              </a:defRPr>
            </a:lvl1pPr>
            <a:lvl2pPr marL="0" indent="0">
              <a:lnSpc>
                <a:spcPct val="96000"/>
              </a:lnSpc>
              <a:spcBef>
                <a:spcPts val="0"/>
              </a:spcBef>
              <a:buFont typeface="Microsoft Sans Serif" panose="020B0604020202020204" pitchFamily="34" charset="0"/>
              <a:buNone/>
              <a:defRPr sz="2430">
                <a:solidFill>
                  <a:schemeClr val="bg1"/>
                </a:solidFill>
              </a:defRPr>
            </a:lvl2pPr>
            <a:lvl3pPr marL="0" indent="0">
              <a:lnSpc>
                <a:spcPct val="98000"/>
              </a:lnSpc>
              <a:spcBef>
                <a:spcPts val="0"/>
              </a:spcBef>
              <a:buFont typeface="Microsoft Sans Serif" panose="020B0604020202020204" pitchFamily="34" charset="0"/>
              <a:buChar char="​"/>
              <a:defRPr sz="2430">
                <a:solidFill>
                  <a:schemeClr val="bg1"/>
                </a:solidFill>
              </a:defRPr>
            </a:lvl3pPr>
            <a:lvl4pPr marL="0" indent="0">
              <a:lnSpc>
                <a:spcPct val="98000"/>
              </a:lnSpc>
              <a:spcBef>
                <a:spcPts val="0"/>
              </a:spcBef>
              <a:buFont typeface="Microsoft Sans Serif" panose="020B0604020202020204" pitchFamily="34" charset="0"/>
              <a:buChar char="​"/>
              <a:defRPr sz="2430" baseline="0">
                <a:solidFill>
                  <a:schemeClr val="bg1"/>
                </a:solidFill>
              </a:defRPr>
            </a:lvl4pPr>
            <a:lvl5pPr>
              <a:lnSpc>
                <a:spcPct val="98000"/>
              </a:lnSpc>
              <a:spcBef>
                <a:spcPts val="0"/>
              </a:spcBef>
              <a:defRPr sz="2430">
                <a:solidFill>
                  <a:schemeClr val="bg1"/>
                </a:solidFill>
              </a:defRPr>
            </a:lvl5pPr>
            <a:lvl6pPr>
              <a:lnSpc>
                <a:spcPct val="98000"/>
              </a:lnSpc>
              <a:spcBef>
                <a:spcPts val="0"/>
              </a:spcBef>
              <a:defRPr sz="2430">
                <a:solidFill>
                  <a:schemeClr val="bg1"/>
                </a:solidFill>
              </a:defRPr>
            </a:lvl6pPr>
            <a:lvl7pPr>
              <a:lnSpc>
                <a:spcPct val="98000"/>
              </a:lnSpc>
              <a:spcBef>
                <a:spcPts val="0"/>
              </a:spcBef>
              <a:defRPr sz="2430" baseline="0">
                <a:solidFill>
                  <a:schemeClr val="bg1"/>
                </a:solidFill>
              </a:defRPr>
            </a:lvl7pPr>
            <a:lvl8pPr>
              <a:lnSpc>
                <a:spcPct val="98000"/>
              </a:lnSpc>
              <a:spcBef>
                <a:spcPts val="0"/>
              </a:spcBef>
              <a:defRPr sz="2430" baseline="0">
                <a:solidFill>
                  <a:schemeClr val="bg1"/>
                </a:solidFill>
              </a:defRPr>
            </a:lvl8pPr>
            <a:lvl9pPr>
              <a:lnSpc>
                <a:spcPct val="98000"/>
              </a:lnSpc>
              <a:spcBef>
                <a:spcPts val="0"/>
              </a:spcBef>
              <a:defRPr sz="2430" baseline="0">
                <a:solidFill>
                  <a:schemeClr val="bg1"/>
                </a:solidFill>
              </a:defRPr>
            </a:lvl9pPr>
          </a:lstStyle>
          <a:p>
            <a:pPr lvl="0"/>
            <a:r>
              <a:rPr lang="en-US" dirty="0"/>
              <a:t>Speaker name</a:t>
            </a:r>
          </a:p>
          <a:p>
            <a:pPr lvl="1"/>
            <a:r>
              <a:rPr lang="en-US" dirty="0"/>
              <a:t>Speaker title</a:t>
            </a:r>
          </a:p>
          <a:p>
            <a:pPr lvl="1"/>
            <a:endParaRPr lang="en-US" dirty="0"/>
          </a:p>
        </p:txBody>
      </p:sp>
      <p:sp>
        <p:nvSpPr>
          <p:cNvPr id="28" name="Text Placeholder 7">
            <a:extLst>
              <a:ext uri="{FF2B5EF4-FFF2-40B4-BE49-F238E27FC236}">
                <a16:creationId xmlns:a16="http://schemas.microsoft.com/office/drawing/2014/main" id="{B04D80C5-5B09-4391-914E-491EB6BF922B}"/>
              </a:ext>
            </a:extLst>
          </p:cNvPr>
          <p:cNvSpPr>
            <a:spLocks noGrp="1"/>
          </p:cNvSpPr>
          <p:nvPr userDrawn="1">
            <p:ph type="body" sz="quarter" idx="11" hasCustomPrompt="1"/>
          </p:nvPr>
        </p:nvSpPr>
        <p:spPr bwMode="gray">
          <a:xfrm>
            <a:off x="4552539" y="1919971"/>
            <a:ext cx="2570476" cy="1088506"/>
          </a:xfrm>
          <a:prstGeom prst="rect">
            <a:avLst/>
          </a:prstGeom>
        </p:spPr>
        <p:txBody>
          <a:bodyPr wrap="none"/>
          <a:lstStyle>
            <a:lvl1pPr marL="0" indent="0" algn="l">
              <a:lnSpc>
                <a:spcPct val="87000"/>
              </a:lnSpc>
              <a:spcBef>
                <a:spcPts val="0"/>
              </a:spcBef>
              <a:buNone/>
              <a:defRPr sz="2160" b="0">
                <a:solidFill>
                  <a:schemeClr val="bg1"/>
                </a:solidFill>
              </a:defRPr>
            </a:lvl1pPr>
            <a:lvl2pPr marL="0" indent="0" algn="r">
              <a:lnSpc>
                <a:spcPct val="90000"/>
              </a:lnSpc>
              <a:spcBef>
                <a:spcPts val="0"/>
              </a:spcBef>
              <a:buNone/>
              <a:defRPr sz="2160">
                <a:solidFill>
                  <a:schemeClr val="bg1"/>
                </a:solidFill>
              </a:defRPr>
            </a:lvl2pPr>
            <a:lvl3pPr marL="0" indent="0" algn="r">
              <a:lnSpc>
                <a:spcPct val="90000"/>
              </a:lnSpc>
              <a:spcBef>
                <a:spcPts val="0"/>
              </a:spcBef>
              <a:buNone/>
              <a:defRPr sz="2160">
                <a:solidFill>
                  <a:schemeClr val="bg1"/>
                </a:solidFill>
              </a:defRPr>
            </a:lvl3pPr>
            <a:lvl4pPr marL="0" indent="0" algn="r">
              <a:lnSpc>
                <a:spcPct val="90000"/>
              </a:lnSpc>
              <a:spcBef>
                <a:spcPts val="0"/>
              </a:spcBef>
              <a:buNone/>
              <a:defRPr sz="2160">
                <a:solidFill>
                  <a:schemeClr val="bg1"/>
                </a:solidFill>
              </a:defRPr>
            </a:lvl4pPr>
            <a:lvl5pPr marL="0" indent="0" algn="r">
              <a:lnSpc>
                <a:spcPct val="90000"/>
              </a:lnSpc>
              <a:spcBef>
                <a:spcPts val="0"/>
              </a:spcBef>
              <a:buNone/>
              <a:defRPr sz="2160">
                <a:solidFill>
                  <a:schemeClr val="bg1"/>
                </a:solidFill>
              </a:defRPr>
            </a:lvl5pPr>
          </a:lstStyle>
          <a:p>
            <a:pPr lvl="0"/>
            <a:r>
              <a:rPr lang="en-US" dirty="0"/>
              <a:t>Location</a:t>
            </a:r>
          </a:p>
        </p:txBody>
      </p:sp>
      <p:sp>
        <p:nvSpPr>
          <p:cNvPr id="29" name="Text Placeholder 5">
            <a:extLst>
              <a:ext uri="{FF2B5EF4-FFF2-40B4-BE49-F238E27FC236}">
                <a16:creationId xmlns:a16="http://schemas.microsoft.com/office/drawing/2014/main" id="{E4B73436-F9A5-4201-8676-5BB1475322E2}"/>
              </a:ext>
            </a:extLst>
          </p:cNvPr>
          <p:cNvSpPr>
            <a:spLocks noGrp="1"/>
          </p:cNvSpPr>
          <p:nvPr userDrawn="1">
            <p:ph type="body" sz="quarter" idx="13" hasCustomPrompt="1"/>
          </p:nvPr>
        </p:nvSpPr>
        <p:spPr bwMode="gray">
          <a:xfrm>
            <a:off x="668655" y="1901400"/>
            <a:ext cx="2540984" cy="1258445"/>
          </a:xfrm>
          <a:prstGeom prst="rect">
            <a:avLst/>
          </a:prstGeom>
        </p:spPr>
        <p:txBody>
          <a:bodyPr wrap="none"/>
          <a:lstStyle>
            <a:lvl1pPr marL="0" indent="0">
              <a:lnSpc>
                <a:spcPct val="87000"/>
              </a:lnSpc>
              <a:spcBef>
                <a:spcPts val="0"/>
              </a:spcBef>
              <a:buNone/>
              <a:defRPr sz="2160">
                <a:solidFill>
                  <a:schemeClr val="bg1"/>
                </a:solidFill>
              </a:defRPr>
            </a:lvl1pPr>
            <a:lvl2pPr marL="0" indent="0">
              <a:lnSpc>
                <a:spcPct val="98000"/>
              </a:lnSpc>
              <a:spcBef>
                <a:spcPts val="0"/>
              </a:spcBef>
              <a:buNone/>
              <a:defRPr sz="2160">
                <a:solidFill>
                  <a:schemeClr val="bg1"/>
                </a:solidFill>
              </a:defRPr>
            </a:lvl2pPr>
            <a:lvl3pPr marL="0" indent="0">
              <a:lnSpc>
                <a:spcPct val="98000"/>
              </a:lnSpc>
              <a:spcBef>
                <a:spcPts val="0"/>
              </a:spcBef>
              <a:buNone/>
              <a:defRPr sz="2160">
                <a:solidFill>
                  <a:schemeClr val="bg1"/>
                </a:solidFill>
              </a:defRPr>
            </a:lvl3pPr>
            <a:lvl4pPr marL="0" indent="0">
              <a:lnSpc>
                <a:spcPct val="98000"/>
              </a:lnSpc>
              <a:spcBef>
                <a:spcPts val="0"/>
              </a:spcBef>
              <a:buNone/>
              <a:defRPr sz="2160">
                <a:solidFill>
                  <a:schemeClr val="bg1"/>
                </a:solidFill>
              </a:defRPr>
            </a:lvl4pPr>
            <a:lvl5pPr marL="0" indent="0">
              <a:lnSpc>
                <a:spcPct val="98000"/>
              </a:lnSpc>
              <a:spcBef>
                <a:spcPts val="0"/>
              </a:spcBef>
              <a:buNone/>
              <a:defRPr sz="2160">
                <a:solidFill>
                  <a:schemeClr val="bg1"/>
                </a:solidFill>
              </a:defRPr>
            </a:lvl5pPr>
          </a:lstStyle>
          <a:p>
            <a:pPr lvl="0"/>
            <a:r>
              <a:rPr lang="en-US" dirty="0"/>
              <a:t>Date</a:t>
            </a:r>
          </a:p>
        </p:txBody>
      </p:sp>
      <p:sp>
        <p:nvSpPr>
          <p:cNvPr id="30" name="Text Placeholder 48">
            <a:extLst>
              <a:ext uri="{FF2B5EF4-FFF2-40B4-BE49-F238E27FC236}">
                <a16:creationId xmlns:a16="http://schemas.microsoft.com/office/drawing/2014/main" id="{44CE8076-2642-41CB-B9C4-44BBD2A86AAA}"/>
              </a:ext>
            </a:extLst>
          </p:cNvPr>
          <p:cNvSpPr>
            <a:spLocks noGrp="1"/>
          </p:cNvSpPr>
          <p:nvPr userDrawn="1">
            <p:ph type="body" sz="quarter" idx="14" hasCustomPrompt="1"/>
          </p:nvPr>
        </p:nvSpPr>
        <p:spPr bwMode="gray">
          <a:xfrm>
            <a:off x="8415214" y="1828308"/>
            <a:ext cx="2549795" cy="1273301"/>
          </a:xfrm>
          <a:prstGeom prst="rect">
            <a:avLst/>
          </a:prstGeom>
        </p:spPr>
        <p:txBody>
          <a:bodyPr wrap="none"/>
          <a:lstStyle>
            <a:lvl1pPr marL="0" marR="0" indent="0" algn="l" defTabSz="123444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2160" b="1">
                <a:solidFill>
                  <a:schemeClr val="bg1"/>
                </a:solidFill>
              </a:defRPr>
            </a:lvl1pPr>
            <a:lvl2pPr marL="0" indent="0">
              <a:lnSpc>
                <a:spcPct val="98000"/>
              </a:lnSpc>
              <a:spcBef>
                <a:spcPts val="0"/>
              </a:spcBef>
              <a:buNone/>
              <a:defRPr sz="2160">
                <a:solidFill>
                  <a:schemeClr val="bg1"/>
                </a:solidFill>
              </a:defRPr>
            </a:lvl2pPr>
            <a:lvl3pPr marL="0" indent="0">
              <a:lnSpc>
                <a:spcPct val="98000"/>
              </a:lnSpc>
              <a:spcBef>
                <a:spcPts val="0"/>
              </a:spcBef>
              <a:buNone/>
              <a:defRPr sz="2160">
                <a:solidFill>
                  <a:schemeClr val="bg1"/>
                </a:solidFill>
              </a:defRPr>
            </a:lvl3pPr>
            <a:lvl4pPr marL="0" indent="0">
              <a:lnSpc>
                <a:spcPct val="98000"/>
              </a:lnSpc>
              <a:spcBef>
                <a:spcPts val="0"/>
              </a:spcBef>
              <a:buNone/>
              <a:defRPr sz="2160">
                <a:solidFill>
                  <a:schemeClr val="bg1"/>
                </a:solidFill>
              </a:defRPr>
            </a:lvl4pPr>
            <a:lvl5pPr marL="0" indent="0">
              <a:lnSpc>
                <a:spcPct val="98000"/>
              </a:lnSpc>
              <a:spcBef>
                <a:spcPts val="0"/>
              </a:spcBef>
              <a:buNone/>
              <a:defRPr sz="2160">
                <a:solidFill>
                  <a:schemeClr val="bg1"/>
                </a:solidFill>
              </a:defRPr>
            </a:lvl5pPr>
          </a:lstStyle>
          <a:p>
            <a:pPr marL="0" marR="0" lvl="0" indent="0" algn="l" defTabSz="123444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dirty="0"/>
              <a:t>@</a:t>
            </a:r>
            <a:r>
              <a:rPr lang="en-US" dirty="0" err="1"/>
              <a:t>qualcomm</a:t>
            </a:r>
            <a:endParaRPr lang="en-US" dirty="0"/>
          </a:p>
        </p:txBody>
      </p:sp>
      <p:sp>
        <p:nvSpPr>
          <p:cNvPr id="17" name="Freeform 5">
            <a:extLst>
              <a:ext uri="{FF2B5EF4-FFF2-40B4-BE49-F238E27FC236}">
                <a16:creationId xmlns:a16="http://schemas.microsoft.com/office/drawing/2014/main" id="{DE4B2BCE-8AE1-43E3-B178-AF8DE6F44482}"/>
              </a:ext>
            </a:extLst>
          </p:cNvPr>
          <p:cNvSpPr>
            <a:spLocks noChangeAspect="1" noEditPoints="1"/>
          </p:cNvSpPr>
          <p:nvPr userDrawn="1"/>
        </p:nvSpPr>
        <p:spPr bwMode="black">
          <a:xfrm>
            <a:off x="13868964" y="1674156"/>
            <a:ext cx="1934537" cy="1260734"/>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123444" tIns="61722" rIns="123444" bIns="61722"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13" name="Title 2">
            <a:extLst>
              <a:ext uri="{FF2B5EF4-FFF2-40B4-BE49-F238E27FC236}">
                <a16:creationId xmlns:a16="http://schemas.microsoft.com/office/drawing/2014/main" id="{3EB0BD3E-DA13-45AB-BAE1-25767D7B24A2}"/>
              </a:ext>
            </a:extLst>
          </p:cNvPr>
          <p:cNvSpPr>
            <a:spLocks noGrp="1"/>
          </p:cNvSpPr>
          <p:nvPr>
            <p:ph type="title"/>
          </p:nvPr>
        </p:nvSpPr>
        <p:spPr bwMode="gray">
          <a:xfrm>
            <a:off x="582711" y="17114589"/>
            <a:ext cx="10011506" cy="2458109"/>
          </a:xfrm>
        </p:spPr>
        <p:txBody>
          <a:bodyPr wrap="square">
            <a:spAutoFit/>
          </a:bodyPr>
          <a:lstStyle>
            <a:lvl1pPr>
              <a:lnSpc>
                <a:spcPct val="87000"/>
              </a:lnSpc>
              <a:defRPr sz="918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538814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Gun Metal">
    <p:bg>
      <p:bgPr>
        <a:solidFill>
          <a:schemeClr val="accent5"/>
        </a:solidFill>
        <a:effectLst/>
      </p:bgPr>
    </p:bg>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844D2DF1-213C-E34C-914C-F604B1F3F8D8}"/>
              </a:ext>
            </a:extLst>
          </p:cNvPr>
          <p:cNvSpPr>
            <a:spLocks noGrp="1"/>
          </p:cNvSpPr>
          <p:nvPr userDrawn="1">
            <p:ph sz="quarter" idx="10"/>
          </p:nvPr>
        </p:nvSpPr>
        <p:spPr>
          <a:xfrm>
            <a:off x="715975" y="11367821"/>
            <a:ext cx="8628050" cy="20102170"/>
          </a:xfrm>
          <a:prstGeom prst="rect">
            <a:avLst/>
          </a:prstGeom>
        </p:spPr>
        <p:txBody>
          <a:bodyPr/>
          <a:lstStyle>
            <a:lvl1pPr marL="234544" indent="-234544">
              <a:lnSpc>
                <a:spcPct val="107000"/>
              </a:lnSpc>
              <a:spcBef>
                <a:spcPts val="0"/>
              </a:spcBef>
              <a:spcAft>
                <a:spcPts val="2430"/>
              </a:spcAft>
              <a:buClr>
                <a:schemeClr val="accent6"/>
              </a:buClr>
              <a:buFont typeface="Arial" panose="020B0604020202020204" pitchFamily="34" charset="0"/>
              <a:buChar char="•"/>
              <a:defRPr sz="2430">
                <a:solidFill>
                  <a:schemeClr val="bg1"/>
                </a:solidFill>
              </a:defRPr>
            </a:lvl1pPr>
            <a:lvl2pPr marL="234544" indent="-234544">
              <a:lnSpc>
                <a:spcPct val="107000"/>
              </a:lnSpc>
              <a:spcBef>
                <a:spcPts val="0"/>
              </a:spcBef>
              <a:spcAft>
                <a:spcPts val="2430"/>
              </a:spcAft>
              <a:buClr>
                <a:schemeClr val="accent6"/>
              </a:buClr>
              <a:buFont typeface="Arial" panose="020B0604020202020204" pitchFamily="34" charset="0"/>
              <a:buChar char="•"/>
              <a:defRPr sz="2430">
                <a:solidFill>
                  <a:schemeClr val="bg1"/>
                </a:solidFill>
              </a:defRPr>
            </a:lvl2pPr>
            <a:lvl3pPr marL="234544" indent="-234544">
              <a:lnSpc>
                <a:spcPct val="107000"/>
              </a:lnSpc>
              <a:spcBef>
                <a:spcPts val="0"/>
              </a:spcBef>
              <a:spcAft>
                <a:spcPts val="2430"/>
              </a:spcAft>
              <a:buClr>
                <a:schemeClr val="accent6"/>
              </a:buClr>
              <a:buFont typeface="Arial" panose="020B0604020202020204" pitchFamily="34" charset="0"/>
              <a:buChar char="•"/>
              <a:defRPr sz="2430">
                <a:solidFill>
                  <a:schemeClr val="bg1"/>
                </a:solidFill>
              </a:defRPr>
            </a:lvl3pPr>
            <a:lvl4pPr marL="234544" indent="-234544">
              <a:lnSpc>
                <a:spcPct val="107000"/>
              </a:lnSpc>
              <a:spcBef>
                <a:spcPts val="0"/>
              </a:spcBef>
              <a:spcAft>
                <a:spcPts val="2430"/>
              </a:spcAft>
              <a:buClr>
                <a:schemeClr val="accent6"/>
              </a:buClr>
              <a:buFont typeface="Arial" panose="020B0604020202020204" pitchFamily="34" charset="0"/>
              <a:buChar char="•"/>
              <a:defRPr sz="2430">
                <a:solidFill>
                  <a:schemeClr val="bg1"/>
                </a:solidFill>
              </a:defRPr>
            </a:lvl4pPr>
            <a:lvl5pPr marL="234544" indent="-234544">
              <a:lnSpc>
                <a:spcPct val="107000"/>
              </a:lnSpc>
              <a:spcBef>
                <a:spcPts val="0"/>
              </a:spcBef>
              <a:spcAft>
                <a:spcPts val="2430"/>
              </a:spcAft>
              <a:buClr>
                <a:schemeClr val="accent6"/>
              </a:buClr>
              <a:buFont typeface="Arial" panose="020B0604020202020204" pitchFamily="34" charset="0"/>
              <a:buChar char="•"/>
              <a:defRPr sz="243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a:extLst>
              <a:ext uri="{FF2B5EF4-FFF2-40B4-BE49-F238E27FC236}">
                <a16:creationId xmlns:a16="http://schemas.microsoft.com/office/drawing/2014/main" id="{31C2B1F2-008B-4DC9-9D3D-15CE505559FF}"/>
              </a:ext>
            </a:extLst>
          </p:cNvPr>
          <p:cNvCxnSpPr>
            <a:cxnSpLocks/>
          </p:cNvCxnSpPr>
          <p:nvPr userDrawn="1"/>
        </p:nvCxnSpPr>
        <p:spPr>
          <a:xfrm>
            <a:off x="677227" y="10420891"/>
            <a:ext cx="8666798" cy="0"/>
          </a:xfrm>
          <a:prstGeom prst="line">
            <a:avLst/>
          </a:prstGeom>
          <a:ln w="12700" cap="rnd">
            <a:solidFill>
              <a:schemeClr val="accent6">
                <a:alpha val="71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BCA85743-DB0F-45DD-9AFD-2C0317477EE5}"/>
              </a:ext>
            </a:extLst>
          </p:cNvPr>
          <p:cNvGrpSpPr/>
          <p:nvPr userDrawn="1"/>
        </p:nvGrpSpPr>
        <p:grpSpPr>
          <a:xfrm>
            <a:off x="10815752" y="-4414"/>
            <a:ext cx="5643448" cy="32927237"/>
            <a:chOff x="8011668" y="-920"/>
            <a:chExt cx="4180332" cy="6859841"/>
          </a:xfrm>
        </p:grpSpPr>
        <p:sp>
          <p:nvSpPr>
            <p:cNvPr id="4" name="Rectangle 3">
              <a:extLst>
                <a:ext uri="{FF2B5EF4-FFF2-40B4-BE49-F238E27FC236}">
                  <a16:creationId xmlns:a16="http://schemas.microsoft.com/office/drawing/2014/main" id="{21308D66-143B-A349-ACCD-3D00D906A092}"/>
                </a:ext>
              </a:extLst>
            </p:cNvPr>
            <p:cNvSpPr/>
            <p:nvPr userDrawn="1"/>
          </p:nvSpPr>
          <p:spPr>
            <a:xfrm>
              <a:off x="8506968" y="236"/>
              <a:ext cx="1280160" cy="685752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en-US" sz="1440" b="0" i="0" u="none" strike="noStrike" kern="1200" cap="none" spc="0" normalizeH="0" baseline="0" noProof="0" dirty="0">
                <a:ln>
                  <a:noFill/>
                </a:ln>
                <a:solidFill>
                  <a:srgbClr val="FFFFFF"/>
                </a:solidFill>
                <a:effectLst/>
                <a:uLnTx/>
                <a:uFillTx/>
                <a:latin typeface="Microsoft Sans Serif"/>
                <a:ea typeface="+mn-ea"/>
                <a:cs typeface="+mn-cs"/>
              </a:endParaRPr>
            </a:p>
          </p:txBody>
        </p:sp>
        <p:sp>
          <p:nvSpPr>
            <p:cNvPr id="6" name="Rectangle 5">
              <a:extLst>
                <a:ext uri="{FF2B5EF4-FFF2-40B4-BE49-F238E27FC236}">
                  <a16:creationId xmlns:a16="http://schemas.microsoft.com/office/drawing/2014/main" id="{491A9D0B-FE28-9048-B13B-E76F407CA744}"/>
                </a:ext>
              </a:extLst>
            </p:cNvPr>
            <p:cNvSpPr/>
            <p:nvPr/>
          </p:nvSpPr>
          <p:spPr>
            <a:xfrm>
              <a:off x="9787128" y="-920"/>
              <a:ext cx="2404872" cy="685984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440" b="0" i="0" u="none" strike="noStrike" cap="none" spc="0" normalizeH="0" baseline="0" noProof="0" dirty="0">
                <a:ln>
                  <a:noFill/>
                </a:ln>
                <a:solidFill>
                  <a:srgbClr val="FFFFFF"/>
                </a:solidFill>
                <a:effectLst/>
                <a:uLnTx/>
                <a:uFillTx/>
                <a:latin typeface="Microsoft Sans Serif"/>
              </a:endParaRPr>
            </a:p>
          </p:txBody>
        </p:sp>
        <p:sp>
          <p:nvSpPr>
            <p:cNvPr id="22" name="Rectangle: Single Corner Rounded 6">
              <a:extLst>
                <a:ext uri="{FF2B5EF4-FFF2-40B4-BE49-F238E27FC236}">
                  <a16:creationId xmlns:a16="http://schemas.microsoft.com/office/drawing/2014/main" id="{D1973D7C-0652-4165-88A1-4FB9828F5615}"/>
                </a:ext>
              </a:extLst>
            </p:cNvPr>
            <p:cNvSpPr/>
            <p:nvPr userDrawn="1"/>
          </p:nvSpPr>
          <p:spPr bwMode="gray">
            <a:xfrm flipV="1">
              <a:off x="8011668" y="0"/>
              <a:ext cx="493776" cy="6858003"/>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23" name="Rectangle: Single Corner Rounded 6">
              <a:extLst>
                <a:ext uri="{FF2B5EF4-FFF2-40B4-BE49-F238E27FC236}">
                  <a16:creationId xmlns:a16="http://schemas.microsoft.com/office/drawing/2014/main" id="{59E261A4-BD2B-47CA-A4EB-774113F2B7FE}"/>
                </a:ext>
              </a:extLst>
            </p:cNvPr>
            <p:cNvSpPr/>
            <p:nvPr userDrawn="1"/>
          </p:nvSpPr>
          <p:spPr bwMode="gray">
            <a:xfrm rot="10800000" flipH="1" flipV="1">
              <a:off x="9293353" y="1"/>
              <a:ext cx="493775" cy="6857530"/>
            </a:xfrm>
            <a:prstGeom prst="round1Rect">
              <a:avLst>
                <a:gd name="adj" fmla="val 0"/>
              </a:avLst>
            </a:prstGeom>
            <a:gradFill flip="none" rotWithShape="1">
              <a:gsLst>
                <a:gs pos="100000">
                  <a:schemeClr val="accent6">
                    <a:lumMod val="50000"/>
                    <a:alpha val="65000"/>
                  </a:schemeClr>
                </a:gs>
                <a:gs pos="0">
                  <a:schemeClr val="accent6">
                    <a:alpha val="0"/>
                  </a:schemeClr>
                </a:gs>
                <a:gs pos="64000">
                  <a:schemeClr val="accent6">
                    <a:lumMod val="50000"/>
                    <a:alpha val="35000"/>
                  </a:schemeClr>
                </a:gs>
              </a:gsLst>
              <a:lin ang="0" scaled="1"/>
              <a:tileRect/>
            </a:gradFill>
            <a:ln w="10795" cap="flat" cmpd="sng" algn="ctr">
              <a:noFill/>
              <a:prstDash val="solid"/>
            </a:ln>
            <a:effectLst/>
          </p:spPr>
          <p:txBody>
            <a:bodyPr rtlCol="0" anchor="ctr"/>
            <a:lstStyle/>
            <a:p>
              <a:pPr lvl="0" algn="ctr"/>
              <a:endParaRPr lang="en-US" sz="6299" kern="0" dirty="0">
                <a:solidFill>
                  <a:prstClr val="white"/>
                </a:solidFill>
              </a:endParaRPr>
            </a:p>
          </p:txBody>
        </p:sp>
      </p:grpSp>
      <p:sp>
        <p:nvSpPr>
          <p:cNvPr id="11" name="Freeform 5">
            <a:extLst>
              <a:ext uri="{FF2B5EF4-FFF2-40B4-BE49-F238E27FC236}">
                <a16:creationId xmlns:a16="http://schemas.microsoft.com/office/drawing/2014/main" id="{CE72B82E-6803-483D-87FB-DDB5CF32DB13}"/>
              </a:ext>
            </a:extLst>
          </p:cNvPr>
          <p:cNvSpPr>
            <a:spLocks noChangeAspect="1" noEditPoints="1"/>
          </p:cNvSpPr>
          <p:nvPr userDrawn="1"/>
        </p:nvSpPr>
        <p:spPr bwMode="black">
          <a:xfrm>
            <a:off x="13868964" y="1674156"/>
            <a:ext cx="1934537" cy="1260734"/>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123444" tIns="61722" rIns="123444" bIns="61722"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12" name="Title 2">
            <a:extLst>
              <a:ext uri="{FF2B5EF4-FFF2-40B4-BE49-F238E27FC236}">
                <a16:creationId xmlns:a16="http://schemas.microsoft.com/office/drawing/2014/main" id="{416F6E19-F6AD-4B7C-9B5E-C7F31E7AD626}"/>
              </a:ext>
            </a:extLst>
          </p:cNvPr>
          <p:cNvSpPr>
            <a:spLocks noGrp="1"/>
          </p:cNvSpPr>
          <p:nvPr>
            <p:ph type="title"/>
          </p:nvPr>
        </p:nvSpPr>
        <p:spPr>
          <a:xfrm>
            <a:off x="641909" y="7725366"/>
            <a:ext cx="8702116" cy="1535677"/>
          </a:xfrm>
        </p:spPr>
        <p:txBody>
          <a:bodyPr wrap="square">
            <a:spAutoFit/>
          </a:bodyPr>
          <a:lstStyle>
            <a:lvl1pPr>
              <a:defRPr sz="594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65727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Midnight">
    <p:bg>
      <p:bgPr>
        <a:solidFill>
          <a:schemeClr val="tx2"/>
        </a:solidFill>
        <a:effectLst/>
      </p:bgPr>
    </p:bg>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844D2DF1-213C-E34C-914C-F604B1F3F8D8}"/>
              </a:ext>
            </a:extLst>
          </p:cNvPr>
          <p:cNvSpPr>
            <a:spLocks noGrp="1"/>
          </p:cNvSpPr>
          <p:nvPr userDrawn="1">
            <p:ph sz="quarter" idx="10"/>
          </p:nvPr>
        </p:nvSpPr>
        <p:spPr>
          <a:xfrm>
            <a:off x="715975" y="11367821"/>
            <a:ext cx="8628050" cy="20102170"/>
          </a:xfrm>
          <a:prstGeom prst="rect">
            <a:avLst/>
          </a:prstGeom>
        </p:spPr>
        <p:txBody>
          <a:bodyPr/>
          <a:lstStyle>
            <a:lvl1pPr marL="234544" indent="-234544">
              <a:lnSpc>
                <a:spcPct val="107000"/>
              </a:lnSpc>
              <a:spcBef>
                <a:spcPts val="0"/>
              </a:spcBef>
              <a:spcAft>
                <a:spcPts val="2430"/>
              </a:spcAft>
              <a:buClr>
                <a:schemeClr val="accent5"/>
              </a:buClr>
              <a:buFont typeface="Arial" panose="020B0604020202020204" pitchFamily="34" charset="0"/>
              <a:buChar char="•"/>
              <a:defRPr sz="2430">
                <a:solidFill>
                  <a:schemeClr val="bg1"/>
                </a:solidFill>
              </a:defRPr>
            </a:lvl1pPr>
            <a:lvl2pPr marL="234544" indent="-234544">
              <a:lnSpc>
                <a:spcPct val="107000"/>
              </a:lnSpc>
              <a:spcBef>
                <a:spcPts val="0"/>
              </a:spcBef>
              <a:spcAft>
                <a:spcPts val="2430"/>
              </a:spcAft>
              <a:buClr>
                <a:schemeClr val="accent5"/>
              </a:buClr>
              <a:buFont typeface="Arial" panose="020B0604020202020204" pitchFamily="34" charset="0"/>
              <a:buChar char="•"/>
              <a:defRPr sz="2430">
                <a:solidFill>
                  <a:schemeClr val="bg1"/>
                </a:solidFill>
              </a:defRPr>
            </a:lvl2pPr>
            <a:lvl3pPr marL="234544" indent="-234544">
              <a:lnSpc>
                <a:spcPct val="107000"/>
              </a:lnSpc>
              <a:spcBef>
                <a:spcPts val="0"/>
              </a:spcBef>
              <a:spcAft>
                <a:spcPts val="2430"/>
              </a:spcAft>
              <a:buClr>
                <a:schemeClr val="accent5"/>
              </a:buClr>
              <a:buFont typeface="Arial" panose="020B0604020202020204" pitchFamily="34" charset="0"/>
              <a:buChar char="•"/>
              <a:defRPr sz="2430">
                <a:solidFill>
                  <a:schemeClr val="bg1"/>
                </a:solidFill>
              </a:defRPr>
            </a:lvl3pPr>
            <a:lvl4pPr marL="234544" indent="-234544">
              <a:lnSpc>
                <a:spcPct val="107000"/>
              </a:lnSpc>
              <a:spcBef>
                <a:spcPts val="0"/>
              </a:spcBef>
              <a:spcAft>
                <a:spcPts val="2430"/>
              </a:spcAft>
              <a:buClr>
                <a:schemeClr val="accent5"/>
              </a:buClr>
              <a:buFont typeface="Arial" panose="020B0604020202020204" pitchFamily="34" charset="0"/>
              <a:buChar char="•"/>
              <a:defRPr sz="2430">
                <a:solidFill>
                  <a:schemeClr val="bg1"/>
                </a:solidFill>
              </a:defRPr>
            </a:lvl4pPr>
            <a:lvl5pPr marL="234544" indent="-234544">
              <a:lnSpc>
                <a:spcPct val="107000"/>
              </a:lnSpc>
              <a:spcBef>
                <a:spcPts val="0"/>
              </a:spcBef>
              <a:spcAft>
                <a:spcPts val="2430"/>
              </a:spcAft>
              <a:buClr>
                <a:schemeClr val="accent5"/>
              </a:buClr>
              <a:buFont typeface="Arial" panose="020B0604020202020204" pitchFamily="34" charset="0"/>
              <a:buChar char="•"/>
              <a:defRPr sz="243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a:extLst>
              <a:ext uri="{FF2B5EF4-FFF2-40B4-BE49-F238E27FC236}">
                <a16:creationId xmlns:a16="http://schemas.microsoft.com/office/drawing/2014/main" id="{31C2B1F2-008B-4DC9-9D3D-15CE505559FF}"/>
              </a:ext>
            </a:extLst>
          </p:cNvPr>
          <p:cNvCxnSpPr>
            <a:cxnSpLocks/>
          </p:cNvCxnSpPr>
          <p:nvPr userDrawn="1"/>
        </p:nvCxnSpPr>
        <p:spPr>
          <a:xfrm>
            <a:off x="677227" y="10420891"/>
            <a:ext cx="8666798" cy="0"/>
          </a:xfrm>
          <a:prstGeom prst="line">
            <a:avLst/>
          </a:prstGeom>
          <a:ln w="12700" cap="rnd">
            <a:solidFill>
              <a:schemeClr val="accent5">
                <a:alpha val="71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F787CA06-18E6-405B-AB57-846AB5708B52}"/>
              </a:ext>
            </a:extLst>
          </p:cNvPr>
          <p:cNvGrpSpPr/>
          <p:nvPr userDrawn="1"/>
        </p:nvGrpSpPr>
        <p:grpSpPr>
          <a:xfrm>
            <a:off x="10815752" y="-4414"/>
            <a:ext cx="5643448" cy="32927237"/>
            <a:chOff x="8011668" y="-920"/>
            <a:chExt cx="4180332" cy="6859841"/>
          </a:xfrm>
        </p:grpSpPr>
        <p:sp>
          <p:nvSpPr>
            <p:cNvPr id="4" name="Rectangle 3">
              <a:extLst>
                <a:ext uri="{FF2B5EF4-FFF2-40B4-BE49-F238E27FC236}">
                  <a16:creationId xmlns:a16="http://schemas.microsoft.com/office/drawing/2014/main" id="{21308D66-143B-A349-ACCD-3D00D906A092}"/>
                </a:ext>
              </a:extLst>
            </p:cNvPr>
            <p:cNvSpPr/>
            <p:nvPr userDrawn="1"/>
          </p:nvSpPr>
          <p:spPr>
            <a:xfrm>
              <a:off x="8506968" y="236"/>
              <a:ext cx="1280160" cy="685752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en-US" sz="1440" b="0" i="0" u="none" strike="noStrike" kern="1200" cap="none" spc="0" normalizeH="0" baseline="0" noProof="0" dirty="0">
                <a:ln>
                  <a:noFill/>
                </a:ln>
                <a:solidFill>
                  <a:srgbClr val="FFFFFF"/>
                </a:solidFill>
                <a:effectLst/>
                <a:uLnTx/>
                <a:uFillTx/>
                <a:latin typeface="Microsoft Sans Serif"/>
                <a:ea typeface="+mn-ea"/>
                <a:cs typeface="+mn-cs"/>
              </a:endParaRPr>
            </a:p>
          </p:txBody>
        </p:sp>
        <p:sp>
          <p:nvSpPr>
            <p:cNvPr id="6" name="Rectangle 5">
              <a:extLst>
                <a:ext uri="{FF2B5EF4-FFF2-40B4-BE49-F238E27FC236}">
                  <a16:creationId xmlns:a16="http://schemas.microsoft.com/office/drawing/2014/main" id="{491A9D0B-FE28-9048-B13B-E76F407CA744}"/>
                </a:ext>
              </a:extLst>
            </p:cNvPr>
            <p:cNvSpPr/>
            <p:nvPr/>
          </p:nvSpPr>
          <p:spPr>
            <a:xfrm>
              <a:off x="9787128" y="-920"/>
              <a:ext cx="2404872" cy="685984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440" b="0" i="0" u="none" strike="noStrike" cap="none" spc="0" normalizeH="0" baseline="0" noProof="0" dirty="0">
                <a:ln>
                  <a:noFill/>
                </a:ln>
                <a:solidFill>
                  <a:srgbClr val="FFFFFF"/>
                </a:solidFill>
                <a:effectLst/>
                <a:uLnTx/>
                <a:uFillTx/>
                <a:latin typeface="Microsoft Sans Serif"/>
              </a:endParaRPr>
            </a:p>
          </p:txBody>
        </p:sp>
        <p:sp>
          <p:nvSpPr>
            <p:cNvPr id="22" name="Rectangle: Single Corner Rounded 6">
              <a:extLst>
                <a:ext uri="{FF2B5EF4-FFF2-40B4-BE49-F238E27FC236}">
                  <a16:creationId xmlns:a16="http://schemas.microsoft.com/office/drawing/2014/main" id="{D1973D7C-0652-4165-88A1-4FB9828F5615}"/>
                </a:ext>
              </a:extLst>
            </p:cNvPr>
            <p:cNvSpPr/>
            <p:nvPr userDrawn="1"/>
          </p:nvSpPr>
          <p:spPr bwMode="gray">
            <a:xfrm flipV="1">
              <a:off x="8011668" y="0"/>
              <a:ext cx="493776" cy="6858003"/>
            </a:xfrm>
            <a:prstGeom prst="round1Rect">
              <a:avLst>
                <a:gd name="adj" fmla="val 0"/>
              </a:avLst>
            </a:prstGeom>
            <a:gradFill flip="none" rotWithShape="1">
              <a:gsLst>
                <a:gs pos="0">
                  <a:schemeClr val="tx2"/>
                </a:gs>
                <a:gs pos="100000">
                  <a:srgbClr val="06101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23" name="Rectangle: Single Corner Rounded 6">
              <a:extLst>
                <a:ext uri="{FF2B5EF4-FFF2-40B4-BE49-F238E27FC236}">
                  <a16:creationId xmlns:a16="http://schemas.microsoft.com/office/drawing/2014/main" id="{59E261A4-BD2B-47CA-A4EB-774113F2B7FE}"/>
                </a:ext>
              </a:extLst>
            </p:cNvPr>
            <p:cNvSpPr/>
            <p:nvPr userDrawn="1"/>
          </p:nvSpPr>
          <p:spPr bwMode="gray">
            <a:xfrm rot="10800000" flipH="1" flipV="1">
              <a:off x="9293353" y="1"/>
              <a:ext cx="493775" cy="6857530"/>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grpSp>
      <p:sp>
        <p:nvSpPr>
          <p:cNvPr id="11" name="Freeform 5">
            <a:extLst>
              <a:ext uri="{FF2B5EF4-FFF2-40B4-BE49-F238E27FC236}">
                <a16:creationId xmlns:a16="http://schemas.microsoft.com/office/drawing/2014/main" id="{E0A1C191-D6B1-443E-80C5-308BFEE70BCD}"/>
              </a:ext>
            </a:extLst>
          </p:cNvPr>
          <p:cNvSpPr>
            <a:spLocks noChangeAspect="1" noEditPoints="1"/>
          </p:cNvSpPr>
          <p:nvPr userDrawn="1"/>
        </p:nvSpPr>
        <p:spPr bwMode="black">
          <a:xfrm>
            <a:off x="13868964" y="1674156"/>
            <a:ext cx="1934537" cy="1260734"/>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123444" tIns="61722" rIns="123444" bIns="61722"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12" name="Title 2">
            <a:extLst>
              <a:ext uri="{FF2B5EF4-FFF2-40B4-BE49-F238E27FC236}">
                <a16:creationId xmlns:a16="http://schemas.microsoft.com/office/drawing/2014/main" id="{31691490-7DFB-4251-8E05-5909F3498C2C}"/>
              </a:ext>
            </a:extLst>
          </p:cNvPr>
          <p:cNvSpPr>
            <a:spLocks noGrp="1"/>
          </p:cNvSpPr>
          <p:nvPr>
            <p:ph type="title"/>
          </p:nvPr>
        </p:nvSpPr>
        <p:spPr>
          <a:xfrm>
            <a:off x="641909" y="7725366"/>
            <a:ext cx="8702116" cy="1535677"/>
          </a:xfrm>
        </p:spPr>
        <p:txBody>
          <a:bodyPr wrap="square">
            <a:spAutoFit/>
          </a:bodyPr>
          <a:lstStyle>
            <a:lvl1pPr>
              <a:defRPr sz="594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447580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2 Light Blue">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71B3CBAA-80EF-5E47-BC6B-9DE61D18790F}"/>
              </a:ext>
            </a:extLst>
          </p:cNvPr>
          <p:cNvSpPr>
            <a:spLocks noGrp="1"/>
          </p:cNvSpPr>
          <p:nvPr userDrawn="1">
            <p:ph sz="quarter" idx="10"/>
          </p:nvPr>
        </p:nvSpPr>
        <p:spPr>
          <a:xfrm>
            <a:off x="5024170" y="11367821"/>
            <a:ext cx="8169391" cy="20102170"/>
          </a:xfrm>
          <a:prstGeom prst="rect">
            <a:avLst/>
          </a:prstGeom>
        </p:spPr>
        <p:txBody>
          <a:bodyPr/>
          <a:lstStyle>
            <a:lvl1pPr marL="234544" indent="-234544">
              <a:lnSpc>
                <a:spcPct val="107000"/>
              </a:lnSpc>
              <a:spcBef>
                <a:spcPts val="0"/>
              </a:spcBef>
              <a:spcAft>
                <a:spcPts val="2430"/>
              </a:spcAft>
              <a:buClr>
                <a:schemeClr val="accent2"/>
              </a:buClr>
              <a:buFont typeface="Arial" panose="020B0604020202020204" pitchFamily="34" charset="0"/>
              <a:buChar char="•"/>
              <a:defRPr sz="2430">
                <a:solidFill>
                  <a:schemeClr val="tx1"/>
                </a:solidFill>
              </a:defRPr>
            </a:lvl1pPr>
            <a:lvl2pPr marL="234544" indent="-234544">
              <a:lnSpc>
                <a:spcPct val="107000"/>
              </a:lnSpc>
              <a:spcBef>
                <a:spcPts val="0"/>
              </a:spcBef>
              <a:spcAft>
                <a:spcPts val="2430"/>
              </a:spcAft>
              <a:buClr>
                <a:schemeClr val="accent2"/>
              </a:buClr>
              <a:buFont typeface="Arial" panose="020B0604020202020204" pitchFamily="34" charset="0"/>
              <a:buChar char="•"/>
              <a:defRPr sz="2430">
                <a:solidFill>
                  <a:schemeClr val="tx1"/>
                </a:solidFill>
              </a:defRPr>
            </a:lvl2pPr>
            <a:lvl3pPr marL="234544" indent="-234544">
              <a:lnSpc>
                <a:spcPct val="107000"/>
              </a:lnSpc>
              <a:spcBef>
                <a:spcPts val="0"/>
              </a:spcBef>
              <a:spcAft>
                <a:spcPts val="2430"/>
              </a:spcAft>
              <a:buClr>
                <a:schemeClr val="accent2"/>
              </a:buClr>
              <a:buFont typeface="Arial" panose="020B0604020202020204" pitchFamily="34" charset="0"/>
              <a:buChar char="•"/>
              <a:defRPr sz="2430">
                <a:solidFill>
                  <a:schemeClr val="tx1"/>
                </a:solidFill>
              </a:defRPr>
            </a:lvl3pPr>
            <a:lvl4pPr marL="234544" indent="-234544">
              <a:lnSpc>
                <a:spcPct val="107000"/>
              </a:lnSpc>
              <a:spcBef>
                <a:spcPts val="0"/>
              </a:spcBef>
              <a:spcAft>
                <a:spcPts val="2430"/>
              </a:spcAft>
              <a:buClr>
                <a:schemeClr val="accent2"/>
              </a:buClr>
              <a:buFont typeface="Arial" panose="020B0604020202020204" pitchFamily="34" charset="0"/>
              <a:buChar char="•"/>
              <a:defRPr sz="2430">
                <a:solidFill>
                  <a:schemeClr val="tx1"/>
                </a:solidFill>
              </a:defRPr>
            </a:lvl4pPr>
            <a:lvl5pPr marL="234544" indent="-234544">
              <a:lnSpc>
                <a:spcPct val="107000"/>
              </a:lnSpc>
              <a:spcBef>
                <a:spcPts val="0"/>
              </a:spcBef>
              <a:spcAft>
                <a:spcPts val="2430"/>
              </a:spcAft>
              <a:buClr>
                <a:schemeClr val="accent2"/>
              </a:buClr>
              <a:buFont typeface="Arial" panose="020B0604020202020204" pitchFamily="34" charset="0"/>
              <a:buChar char="•"/>
              <a:defRPr sz="243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61DED592-645B-4F8C-8D0E-7555AF78647A}"/>
              </a:ext>
            </a:extLst>
          </p:cNvPr>
          <p:cNvCxnSpPr>
            <a:cxnSpLocks/>
          </p:cNvCxnSpPr>
          <p:nvPr userDrawn="1"/>
        </p:nvCxnSpPr>
        <p:spPr>
          <a:xfrm>
            <a:off x="5024169" y="10420891"/>
            <a:ext cx="8169393" cy="0"/>
          </a:xfrm>
          <a:prstGeom prst="line">
            <a:avLst/>
          </a:prstGeom>
          <a:ln w="12700" cap="rnd">
            <a:solidFill>
              <a:schemeClr val="accent6">
                <a:lumMod val="60000"/>
                <a:lumOff val="40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2FEBB2B0-2FE9-4547-B236-AFFD265B9D1B}"/>
              </a:ext>
            </a:extLst>
          </p:cNvPr>
          <p:cNvGrpSpPr/>
          <p:nvPr userDrawn="1"/>
        </p:nvGrpSpPr>
        <p:grpSpPr>
          <a:xfrm>
            <a:off x="1" y="-4414"/>
            <a:ext cx="4204575" cy="32927237"/>
            <a:chOff x="1" y="-920"/>
            <a:chExt cx="3114500" cy="6859841"/>
          </a:xfrm>
        </p:grpSpPr>
        <p:sp>
          <p:nvSpPr>
            <p:cNvPr id="5" name="Rectangle 4">
              <a:extLst>
                <a:ext uri="{FF2B5EF4-FFF2-40B4-BE49-F238E27FC236}">
                  <a16:creationId xmlns:a16="http://schemas.microsoft.com/office/drawing/2014/main" id="{E260F5EA-2531-104C-BDA5-6976E59EAEBC}"/>
                </a:ext>
              </a:extLst>
            </p:cNvPr>
            <p:cNvSpPr/>
            <p:nvPr/>
          </p:nvSpPr>
          <p:spPr>
            <a:xfrm>
              <a:off x="1805663" y="471"/>
              <a:ext cx="1308838" cy="68575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en-US" sz="1440" b="0" i="0" u="none" strike="noStrike" kern="1200" cap="none" spc="0" normalizeH="0" baseline="0" noProof="0" dirty="0">
                <a:ln>
                  <a:noFill/>
                </a:ln>
                <a:solidFill>
                  <a:srgbClr val="FFFFFF"/>
                </a:solidFill>
                <a:effectLst/>
                <a:uLnTx/>
                <a:uFillTx/>
                <a:latin typeface="Microsoft Sans Serif"/>
                <a:ea typeface="+mn-ea"/>
                <a:cs typeface="+mn-cs"/>
              </a:endParaRPr>
            </a:p>
          </p:txBody>
        </p:sp>
        <p:sp>
          <p:nvSpPr>
            <p:cNvPr id="4" name="Rectangle 3">
              <a:extLst>
                <a:ext uri="{FF2B5EF4-FFF2-40B4-BE49-F238E27FC236}">
                  <a16:creationId xmlns:a16="http://schemas.microsoft.com/office/drawing/2014/main" id="{7B1049BD-3954-CA4D-8094-F10C1A4300C1}"/>
                </a:ext>
              </a:extLst>
            </p:cNvPr>
            <p:cNvSpPr/>
            <p:nvPr userDrawn="1"/>
          </p:nvSpPr>
          <p:spPr>
            <a:xfrm>
              <a:off x="1" y="-920"/>
              <a:ext cx="1805661" cy="68598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en-US" sz="1440" b="0" i="0" u="none" strike="noStrike" kern="1200" cap="none" spc="0" normalizeH="0" baseline="0" noProof="0" dirty="0">
                <a:ln>
                  <a:noFill/>
                </a:ln>
                <a:solidFill>
                  <a:srgbClr val="FFFFFF"/>
                </a:solidFill>
                <a:effectLst/>
                <a:uLnTx/>
                <a:uFillTx/>
                <a:latin typeface="Microsoft Sans Serif"/>
                <a:ea typeface="+mn-ea"/>
                <a:cs typeface="+mn-cs"/>
              </a:endParaRPr>
            </a:p>
          </p:txBody>
        </p:sp>
        <p:sp>
          <p:nvSpPr>
            <p:cNvPr id="13" name="Rectangle: Single Corner Rounded 6">
              <a:extLst>
                <a:ext uri="{FF2B5EF4-FFF2-40B4-BE49-F238E27FC236}">
                  <a16:creationId xmlns:a16="http://schemas.microsoft.com/office/drawing/2014/main" id="{054816C9-AC82-418D-A618-510763EF4E47}"/>
                </a:ext>
              </a:extLst>
            </p:cNvPr>
            <p:cNvSpPr/>
            <p:nvPr userDrawn="1"/>
          </p:nvSpPr>
          <p:spPr bwMode="gray">
            <a:xfrm flipV="1">
              <a:off x="1311886" y="918"/>
              <a:ext cx="493776" cy="6858003"/>
            </a:xfrm>
            <a:prstGeom prst="round1Rect">
              <a:avLst>
                <a:gd name="adj" fmla="val 0"/>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14" name="Rectangle: Single Corner Rounded 6">
              <a:extLst>
                <a:ext uri="{FF2B5EF4-FFF2-40B4-BE49-F238E27FC236}">
                  <a16:creationId xmlns:a16="http://schemas.microsoft.com/office/drawing/2014/main" id="{4CCFDB0A-8A2B-4779-A51E-2B0AD18672E0}"/>
                </a:ext>
              </a:extLst>
            </p:cNvPr>
            <p:cNvSpPr/>
            <p:nvPr userDrawn="1"/>
          </p:nvSpPr>
          <p:spPr bwMode="gray">
            <a:xfrm rot="10800000" flipH="1" flipV="1">
              <a:off x="2620725" y="470"/>
              <a:ext cx="493775" cy="6857530"/>
            </a:xfrm>
            <a:prstGeom prst="round1Rect">
              <a:avLst>
                <a:gd name="adj" fmla="val 0"/>
              </a:avLst>
            </a:prstGeom>
            <a:gradFill flip="none" rotWithShape="1">
              <a:gsLst>
                <a:gs pos="100000">
                  <a:schemeClr val="accent1">
                    <a:lumMod val="75000"/>
                    <a:alpha val="50000"/>
                  </a:schemeClr>
                </a:gs>
                <a:gs pos="0">
                  <a:srgbClr val="B0C6FF">
                    <a:alpha val="0"/>
                  </a:srgbClr>
                </a:gs>
              </a:gsLst>
              <a:lin ang="0" scaled="1"/>
              <a:tileRect/>
            </a:gradFill>
            <a:ln w="10795" cap="flat" cmpd="sng" algn="ctr">
              <a:noFill/>
              <a:prstDash val="solid"/>
            </a:ln>
            <a:effectLst/>
          </p:spPr>
          <p:txBody>
            <a:bodyPr rtlCol="0" anchor="ctr"/>
            <a:lstStyle/>
            <a:p>
              <a:pPr lvl="0" algn="ctr"/>
              <a:endParaRPr lang="en-US" sz="6299" kern="0" dirty="0">
                <a:solidFill>
                  <a:prstClr val="white"/>
                </a:solidFill>
              </a:endParaRPr>
            </a:p>
          </p:txBody>
        </p:sp>
      </p:grpSp>
      <p:sp>
        <p:nvSpPr>
          <p:cNvPr id="18" name="Title 2">
            <a:extLst>
              <a:ext uri="{FF2B5EF4-FFF2-40B4-BE49-F238E27FC236}">
                <a16:creationId xmlns:a16="http://schemas.microsoft.com/office/drawing/2014/main" id="{B301E4DD-7EE3-47B4-881B-9E5B641D6B68}"/>
              </a:ext>
            </a:extLst>
          </p:cNvPr>
          <p:cNvSpPr>
            <a:spLocks noGrp="1"/>
          </p:cNvSpPr>
          <p:nvPr>
            <p:ph type="title"/>
          </p:nvPr>
        </p:nvSpPr>
        <p:spPr>
          <a:xfrm>
            <a:off x="4987138" y="7725366"/>
            <a:ext cx="8206423" cy="1535677"/>
          </a:xfrm>
        </p:spPr>
        <p:txBody>
          <a:bodyPr wrap="square">
            <a:spAutoFit/>
          </a:bodyPr>
          <a:lstStyle>
            <a:lvl1pPr>
              <a:defRPr sz="5940"/>
            </a:lvl1pPr>
          </a:lstStyle>
          <a:p>
            <a:r>
              <a:rPr lang="en-US"/>
              <a:t>Click to edit Master title style</a:t>
            </a:r>
            <a:endParaRPr lang="en-US" dirty="0"/>
          </a:p>
        </p:txBody>
      </p:sp>
    </p:spTree>
    <p:extLst>
      <p:ext uri="{BB962C8B-B14F-4D97-AF65-F5344CB8AC3E}">
        <p14:creationId xmlns:p14="http://schemas.microsoft.com/office/powerpoint/2010/main" val="300902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2 Teal">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71B3CBAA-80EF-5E47-BC6B-9DE61D18790F}"/>
              </a:ext>
            </a:extLst>
          </p:cNvPr>
          <p:cNvSpPr>
            <a:spLocks noGrp="1"/>
          </p:cNvSpPr>
          <p:nvPr userDrawn="1">
            <p:ph sz="quarter" idx="10"/>
          </p:nvPr>
        </p:nvSpPr>
        <p:spPr>
          <a:xfrm>
            <a:off x="5024170" y="11367821"/>
            <a:ext cx="8169391" cy="20102170"/>
          </a:xfrm>
          <a:prstGeom prst="rect">
            <a:avLst/>
          </a:prstGeom>
        </p:spPr>
        <p:txBody>
          <a:bodyPr/>
          <a:lstStyle>
            <a:lvl1pPr marL="234544" indent="-234544">
              <a:lnSpc>
                <a:spcPct val="107000"/>
              </a:lnSpc>
              <a:spcBef>
                <a:spcPts val="0"/>
              </a:spcBef>
              <a:spcAft>
                <a:spcPts val="2430"/>
              </a:spcAft>
              <a:buClr>
                <a:schemeClr val="accent4"/>
              </a:buClr>
              <a:buFont typeface="Arial" panose="020B0604020202020204" pitchFamily="34" charset="0"/>
              <a:buChar char="•"/>
              <a:defRPr sz="2430">
                <a:solidFill>
                  <a:schemeClr val="tx1"/>
                </a:solidFill>
              </a:defRPr>
            </a:lvl1pPr>
            <a:lvl2pPr marL="234544" indent="-234544">
              <a:lnSpc>
                <a:spcPct val="107000"/>
              </a:lnSpc>
              <a:spcBef>
                <a:spcPts val="0"/>
              </a:spcBef>
              <a:spcAft>
                <a:spcPts val="2430"/>
              </a:spcAft>
              <a:buClr>
                <a:schemeClr val="accent4"/>
              </a:buClr>
              <a:buFont typeface="Arial" panose="020B0604020202020204" pitchFamily="34" charset="0"/>
              <a:buChar char="•"/>
              <a:defRPr sz="2430">
                <a:solidFill>
                  <a:schemeClr val="tx1"/>
                </a:solidFill>
              </a:defRPr>
            </a:lvl2pPr>
            <a:lvl3pPr marL="234544" indent="-234544">
              <a:lnSpc>
                <a:spcPct val="107000"/>
              </a:lnSpc>
              <a:spcBef>
                <a:spcPts val="0"/>
              </a:spcBef>
              <a:spcAft>
                <a:spcPts val="2430"/>
              </a:spcAft>
              <a:buClr>
                <a:schemeClr val="accent4"/>
              </a:buClr>
              <a:buFont typeface="Arial" panose="020B0604020202020204" pitchFamily="34" charset="0"/>
              <a:buChar char="•"/>
              <a:defRPr sz="2430">
                <a:solidFill>
                  <a:schemeClr val="tx1"/>
                </a:solidFill>
              </a:defRPr>
            </a:lvl3pPr>
            <a:lvl4pPr marL="234544" indent="-234544">
              <a:lnSpc>
                <a:spcPct val="107000"/>
              </a:lnSpc>
              <a:spcBef>
                <a:spcPts val="0"/>
              </a:spcBef>
              <a:spcAft>
                <a:spcPts val="2430"/>
              </a:spcAft>
              <a:buClr>
                <a:schemeClr val="accent4"/>
              </a:buClr>
              <a:buFont typeface="Arial" panose="020B0604020202020204" pitchFamily="34" charset="0"/>
              <a:buChar char="•"/>
              <a:defRPr sz="2430">
                <a:solidFill>
                  <a:schemeClr val="tx1"/>
                </a:solidFill>
              </a:defRPr>
            </a:lvl4pPr>
            <a:lvl5pPr marL="234544" indent="-234544">
              <a:lnSpc>
                <a:spcPct val="107000"/>
              </a:lnSpc>
              <a:spcBef>
                <a:spcPts val="0"/>
              </a:spcBef>
              <a:spcAft>
                <a:spcPts val="2430"/>
              </a:spcAft>
              <a:buClr>
                <a:schemeClr val="accent4"/>
              </a:buClr>
              <a:buFont typeface="Arial" panose="020B0604020202020204" pitchFamily="34" charset="0"/>
              <a:buChar char="•"/>
              <a:defRPr sz="243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61DED592-645B-4F8C-8D0E-7555AF78647A}"/>
              </a:ext>
            </a:extLst>
          </p:cNvPr>
          <p:cNvCxnSpPr>
            <a:cxnSpLocks/>
          </p:cNvCxnSpPr>
          <p:nvPr userDrawn="1"/>
        </p:nvCxnSpPr>
        <p:spPr>
          <a:xfrm>
            <a:off x="5024169" y="10420891"/>
            <a:ext cx="8169393" cy="0"/>
          </a:xfrm>
          <a:prstGeom prst="line">
            <a:avLst/>
          </a:prstGeom>
          <a:ln w="12700" cap="rnd">
            <a:solidFill>
              <a:schemeClr val="accent6">
                <a:lumMod val="60000"/>
                <a:lumOff val="40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459F1BC3-A25A-4F2F-AE6A-66E3CDF9CA87}"/>
              </a:ext>
            </a:extLst>
          </p:cNvPr>
          <p:cNvGrpSpPr/>
          <p:nvPr userDrawn="1"/>
        </p:nvGrpSpPr>
        <p:grpSpPr>
          <a:xfrm>
            <a:off x="1" y="-4414"/>
            <a:ext cx="4204575" cy="32927237"/>
            <a:chOff x="1" y="-920"/>
            <a:chExt cx="3114500" cy="6859841"/>
          </a:xfrm>
        </p:grpSpPr>
        <p:sp>
          <p:nvSpPr>
            <p:cNvPr id="18" name="Rectangle 17">
              <a:extLst>
                <a:ext uri="{FF2B5EF4-FFF2-40B4-BE49-F238E27FC236}">
                  <a16:creationId xmlns:a16="http://schemas.microsoft.com/office/drawing/2014/main" id="{B8BB2C26-9627-4325-A099-547E93EEF246}"/>
                </a:ext>
              </a:extLst>
            </p:cNvPr>
            <p:cNvSpPr/>
            <p:nvPr/>
          </p:nvSpPr>
          <p:spPr>
            <a:xfrm>
              <a:off x="1805663" y="471"/>
              <a:ext cx="1308838" cy="685752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440" b="0" i="0" u="none" strike="noStrike" cap="none" spc="0" normalizeH="0" baseline="0" noProof="0" dirty="0">
                <a:ln>
                  <a:noFill/>
                </a:ln>
                <a:solidFill>
                  <a:srgbClr val="FFFFFF"/>
                </a:solidFill>
                <a:effectLst/>
                <a:uLnTx/>
                <a:uFillTx/>
                <a:latin typeface="Microsoft Sans Serif"/>
              </a:endParaRPr>
            </a:p>
          </p:txBody>
        </p:sp>
        <p:sp>
          <p:nvSpPr>
            <p:cNvPr id="20" name="Rectangle 19">
              <a:extLst>
                <a:ext uri="{FF2B5EF4-FFF2-40B4-BE49-F238E27FC236}">
                  <a16:creationId xmlns:a16="http://schemas.microsoft.com/office/drawing/2014/main" id="{7F4BE5D2-332D-407F-8716-B028E9A35910}"/>
                </a:ext>
              </a:extLst>
            </p:cNvPr>
            <p:cNvSpPr/>
            <p:nvPr userDrawn="1"/>
          </p:nvSpPr>
          <p:spPr>
            <a:xfrm>
              <a:off x="1" y="-920"/>
              <a:ext cx="1805661" cy="68598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440" b="0" i="0" u="none" strike="noStrike" cap="none" spc="0" normalizeH="0" baseline="0" noProof="0" dirty="0">
                <a:ln>
                  <a:noFill/>
                </a:ln>
                <a:solidFill>
                  <a:srgbClr val="FFFFFF"/>
                </a:solidFill>
                <a:effectLst/>
                <a:uLnTx/>
                <a:uFillTx/>
                <a:latin typeface="Microsoft Sans Serif"/>
              </a:endParaRPr>
            </a:p>
          </p:txBody>
        </p:sp>
        <p:sp>
          <p:nvSpPr>
            <p:cNvPr id="21" name="Rectangle: Single Corner Rounded 6">
              <a:extLst>
                <a:ext uri="{FF2B5EF4-FFF2-40B4-BE49-F238E27FC236}">
                  <a16:creationId xmlns:a16="http://schemas.microsoft.com/office/drawing/2014/main" id="{A47A36E7-7621-4007-95B2-6753845C113F}"/>
                </a:ext>
              </a:extLst>
            </p:cNvPr>
            <p:cNvSpPr/>
            <p:nvPr userDrawn="1"/>
          </p:nvSpPr>
          <p:spPr bwMode="gray">
            <a:xfrm flipV="1">
              <a:off x="1311886" y="918"/>
              <a:ext cx="493776" cy="6858003"/>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22" name="Rectangle: Single Corner Rounded 6">
              <a:extLst>
                <a:ext uri="{FF2B5EF4-FFF2-40B4-BE49-F238E27FC236}">
                  <a16:creationId xmlns:a16="http://schemas.microsoft.com/office/drawing/2014/main" id="{210E8B6E-2DF4-426B-95F7-731B5512AB91}"/>
                </a:ext>
              </a:extLst>
            </p:cNvPr>
            <p:cNvSpPr/>
            <p:nvPr userDrawn="1"/>
          </p:nvSpPr>
          <p:spPr bwMode="gray">
            <a:xfrm rot="10800000" flipH="1" flipV="1">
              <a:off x="2620725" y="470"/>
              <a:ext cx="493775" cy="6857530"/>
            </a:xfrm>
            <a:prstGeom prst="round1Rect">
              <a:avLst>
                <a:gd name="adj" fmla="val 0"/>
              </a:avLst>
            </a:prstGeom>
            <a:gradFill flip="none" rotWithShape="1">
              <a:gsLst>
                <a:gs pos="100000">
                  <a:schemeClr val="accent3">
                    <a:lumMod val="50000"/>
                    <a:alpha val="65000"/>
                  </a:schemeClr>
                </a:gs>
                <a:gs pos="0">
                  <a:schemeClr val="accent3">
                    <a:lumMod val="60000"/>
                    <a:lumOff val="40000"/>
                    <a:alpha val="0"/>
                  </a:schemeClr>
                </a:gs>
                <a:gs pos="60000">
                  <a:schemeClr val="accent3">
                    <a:lumMod val="50000"/>
                    <a:alpha val="28000"/>
                  </a:schemeClr>
                </a:gs>
              </a:gsLst>
              <a:lin ang="0" scaled="1"/>
              <a:tileRect/>
            </a:gradFill>
            <a:ln w="10795" cap="flat" cmpd="sng" algn="ctr">
              <a:noFill/>
              <a:prstDash val="solid"/>
            </a:ln>
            <a:effectLst/>
          </p:spPr>
          <p:txBody>
            <a:bodyPr rtlCol="0" anchor="ctr"/>
            <a:lstStyle/>
            <a:p>
              <a:pPr lvl="0" algn="ctr"/>
              <a:endParaRPr lang="en-US" sz="6299" kern="0" dirty="0">
                <a:solidFill>
                  <a:prstClr val="white"/>
                </a:solidFill>
              </a:endParaRPr>
            </a:p>
          </p:txBody>
        </p:sp>
      </p:grpSp>
      <p:sp>
        <p:nvSpPr>
          <p:cNvPr id="11" name="Title 2">
            <a:extLst>
              <a:ext uri="{FF2B5EF4-FFF2-40B4-BE49-F238E27FC236}">
                <a16:creationId xmlns:a16="http://schemas.microsoft.com/office/drawing/2014/main" id="{5414775D-E921-40D5-BD78-EE64D6236896}"/>
              </a:ext>
            </a:extLst>
          </p:cNvPr>
          <p:cNvSpPr>
            <a:spLocks noGrp="1"/>
          </p:cNvSpPr>
          <p:nvPr>
            <p:ph type="title"/>
          </p:nvPr>
        </p:nvSpPr>
        <p:spPr>
          <a:xfrm>
            <a:off x="4987138" y="7725366"/>
            <a:ext cx="8206423" cy="1535677"/>
          </a:xfrm>
        </p:spPr>
        <p:txBody>
          <a:bodyPr wrap="square">
            <a:spAutoFit/>
          </a:bodyPr>
          <a:lstStyle>
            <a:lvl1pPr>
              <a:defRPr sz="5940"/>
            </a:lvl1pPr>
          </a:lstStyle>
          <a:p>
            <a:r>
              <a:rPr lang="en-US"/>
              <a:t>Click to edit Master title style</a:t>
            </a:r>
            <a:endParaRPr lang="en-US" dirty="0"/>
          </a:p>
        </p:txBody>
      </p:sp>
    </p:spTree>
    <p:extLst>
      <p:ext uri="{BB962C8B-B14F-4D97-AF65-F5344CB8AC3E}">
        <p14:creationId xmlns:p14="http://schemas.microsoft.com/office/powerpoint/2010/main" val="3925481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2 Nickel">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71B3CBAA-80EF-5E47-BC6B-9DE61D18790F}"/>
              </a:ext>
            </a:extLst>
          </p:cNvPr>
          <p:cNvSpPr>
            <a:spLocks noGrp="1"/>
          </p:cNvSpPr>
          <p:nvPr userDrawn="1">
            <p:ph sz="quarter" idx="10"/>
          </p:nvPr>
        </p:nvSpPr>
        <p:spPr>
          <a:xfrm>
            <a:off x="5024170" y="11367821"/>
            <a:ext cx="8169391" cy="20102170"/>
          </a:xfrm>
          <a:prstGeom prst="rect">
            <a:avLst/>
          </a:prstGeom>
        </p:spPr>
        <p:txBody>
          <a:bodyPr/>
          <a:lstStyle>
            <a:lvl1pPr marL="234544" indent="-234544">
              <a:lnSpc>
                <a:spcPct val="107000"/>
              </a:lnSpc>
              <a:spcBef>
                <a:spcPts val="0"/>
              </a:spcBef>
              <a:spcAft>
                <a:spcPts val="2430"/>
              </a:spcAft>
              <a:buClr>
                <a:schemeClr val="accent6"/>
              </a:buClr>
              <a:buFont typeface="Arial" panose="020B0604020202020204" pitchFamily="34" charset="0"/>
              <a:buChar char="•"/>
              <a:defRPr sz="2430">
                <a:solidFill>
                  <a:schemeClr val="tx1"/>
                </a:solidFill>
              </a:defRPr>
            </a:lvl1pPr>
            <a:lvl2pPr marL="234544" indent="-234544">
              <a:lnSpc>
                <a:spcPct val="107000"/>
              </a:lnSpc>
              <a:spcBef>
                <a:spcPts val="0"/>
              </a:spcBef>
              <a:spcAft>
                <a:spcPts val="2430"/>
              </a:spcAft>
              <a:buClr>
                <a:schemeClr val="accent6"/>
              </a:buClr>
              <a:buFont typeface="Arial" panose="020B0604020202020204" pitchFamily="34" charset="0"/>
              <a:buChar char="•"/>
              <a:defRPr sz="2430">
                <a:solidFill>
                  <a:schemeClr val="tx1"/>
                </a:solidFill>
              </a:defRPr>
            </a:lvl2pPr>
            <a:lvl3pPr marL="234544" indent="-234544">
              <a:lnSpc>
                <a:spcPct val="107000"/>
              </a:lnSpc>
              <a:spcBef>
                <a:spcPts val="0"/>
              </a:spcBef>
              <a:spcAft>
                <a:spcPts val="2430"/>
              </a:spcAft>
              <a:buClr>
                <a:schemeClr val="accent6"/>
              </a:buClr>
              <a:buFont typeface="Arial" panose="020B0604020202020204" pitchFamily="34" charset="0"/>
              <a:buChar char="•"/>
              <a:defRPr sz="2430">
                <a:solidFill>
                  <a:schemeClr val="tx1"/>
                </a:solidFill>
              </a:defRPr>
            </a:lvl3pPr>
            <a:lvl4pPr marL="234544" indent="-234544">
              <a:lnSpc>
                <a:spcPct val="107000"/>
              </a:lnSpc>
              <a:spcBef>
                <a:spcPts val="0"/>
              </a:spcBef>
              <a:spcAft>
                <a:spcPts val="2430"/>
              </a:spcAft>
              <a:buClr>
                <a:schemeClr val="accent6"/>
              </a:buClr>
              <a:buFont typeface="Arial" panose="020B0604020202020204" pitchFamily="34" charset="0"/>
              <a:buChar char="•"/>
              <a:defRPr sz="2430">
                <a:solidFill>
                  <a:schemeClr val="tx1"/>
                </a:solidFill>
              </a:defRPr>
            </a:lvl4pPr>
            <a:lvl5pPr marL="234544" indent="-234544">
              <a:lnSpc>
                <a:spcPct val="107000"/>
              </a:lnSpc>
              <a:spcBef>
                <a:spcPts val="0"/>
              </a:spcBef>
              <a:spcAft>
                <a:spcPts val="2430"/>
              </a:spcAft>
              <a:buClr>
                <a:schemeClr val="accent6"/>
              </a:buClr>
              <a:buFont typeface="Arial" panose="020B0604020202020204" pitchFamily="34" charset="0"/>
              <a:buChar char="•"/>
              <a:defRPr sz="243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61DED592-645B-4F8C-8D0E-7555AF78647A}"/>
              </a:ext>
            </a:extLst>
          </p:cNvPr>
          <p:cNvCxnSpPr>
            <a:cxnSpLocks/>
          </p:cNvCxnSpPr>
          <p:nvPr userDrawn="1"/>
        </p:nvCxnSpPr>
        <p:spPr>
          <a:xfrm>
            <a:off x="5024169" y="10420891"/>
            <a:ext cx="8169393" cy="0"/>
          </a:xfrm>
          <a:prstGeom prst="line">
            <a:avLst/>
          </a:prstGeom>
          <a:ln w="12700" cap="rnd">
            <a:solidFill>
              <a:schemeClr val="accent6">
                <a:lumMod val="60000"/>
                <a:lumOff val="40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459F1BC3-A25A-4F2F-AE6A-66E3CDF9CA87}"/>
              </a:ext>
            </a:extLst>
          </p:cNvPr>
          <p:cNvGrpSpPr/>
          <p:nvPr userDrawn="1"/>
        </p:nvGrpSpPr>
        <p:grpSpPr>
          <a:xfrm>
            <a:off x="1" y="-4414"/>
            <a:ext cx="4204575" cy="32927237"/>
            <a:chOff x="1" y="-920"/>
            <a:chExt cx="3114500" cy="6859841"/>
          </a:xfrm>
        </p:grpSpPr>
        <p:sp>
          <p:nvSpPr>
            <p:cNvPr id="18" name="Rectangle 17">
              <a:extLst>
                <a:ext uri="{FF2B5EF4-FFF2-40B4-BE49-F238E27FC236}">
                  <a16:creationId xmlns:a16="http://schemas.microsoft.com/office/drawing/2014/main" id="{B8BB2C26-9627-4325-A099-547E93EEF246}"/>
                </a:ext>
              </a:extLst>
            </p:cNvPr>
            <p:cNvSpPr/>
            <p:nvPr/>
          </p:nvSpPr>
          <p:spPr>
            <a:xfrm>
              <a:off x="1805663" y="471"/>
              <a:ext cx="1308838" cy="6857529"/>
            </a:xfrm>
            <a:prstGeom prst="rect">
              <a:avLst/>
            </a:prstGeom>
            <a:solidFill>
              <a:srgbClr val="F2F5F8"/>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823" kern="0" noProof="0" dirty="0">
                <a:solidFill>
                  <a:prstClr val="white"/>
                </a:solidFill>
              </a:endParaRPr>
            </a:p>
          </p:txBody>
        </p:sp>
        <p:sp>
          <p:nvSpPr>
            <p:cNvPr id="20" name="Rectangle 19">
              <a:extLst>
                <a:ext uri="{FF2B5EF4-FFF2-40B4-BE49-F238E27FC236}">
                  <a16:creationId xmlns:a16="http://schemas.microsoft.com/office/drawing/2014/main" id="{7F4BE5D2-332D-407F-8716-B028E9A35910}"/>
                </a:ext>
              </a:extLst>
            </p:cNvPr>
            <p:cNvSpPr/>
            <p:nvPr userDrawn="1"/>
          </p:nvSpPr>
          <p:spPr>
            <a:xfrm>
              <a:off x="1" y="-920"/>
              <a:ext cx="1805661" cy="685984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440" b="0" i="0" u="none" strike="noStrike" cap="none" spc="0" normalizeH="0" baseline="0" noProof="0" dirty="0">
                <a:ln>
                  <a:noFill/>
                </a:ln>
                <a:solidFill>
                  <a:srgbClr val="FFFFFF"/>
                </a:solidFill>
                <a:effectLst/>
                <a:uLnTx/>
                <a:uFillTx/>
                <a:latin typeface="Microsoft Sans Serif"/>
              </a:endParaRPr>
            </a:p>
          </p:txBody>
        </p:sp>
        <p:sp>
          <p:nvSpPr>
            <p:cNvPr id="21" name="Rectangle: Single Corner Rounded 6">
              <a:extLst>
                <a:ext uri="{FF2B5EF4-FFF2-40B4-BE49-F238E27FC236}">
                  <a16:creationId xmlns:a16="http://schemas.microsoft.com/office/drawing/2014/main" id="{A47A36E7-7621-4007-95B2-6753845C113F}"/>
                </a:ext>
              </a:extLst>
            </p:cNvPr>
            <p:cNvSpPr/>
            <p:nvPr userDrawn="1"/>
          </p:nvSpPr>
          <p:spPr bwMode="gray">
            <a:xfrm flipV="1">
              <a:off x="1311886" y="918"/>
              <a:ext cx="493776" cy="6858003"/>
            </a:xfrm>
            <a:prstGeom prst="round1Rect">
              <a:avLst>
                <a:gd name="adj" fmla="val 0"/>
              </a:avLst>
            </a:prstGeom>
            <a:gradFill flip="none" rotWithShape="1">
              <a:gsLst>
                <a:gs pos="25000">
                  <a:schemeClr val="accent6">
                    <a:lumMod val="40000"/>
                    <a:lumOff val="60000"/>
                    <a:alpha val="0"/>
                  </a:schemeClr>
                </a:gs>
                <a:gs pos="100000">
                  <a:schemeClr val="accent6">
                    <a:lumMod val="50000"/>
                    <a:alpha val="39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22" name="Rectangle: Single Corner Rounded 6">
              <a:extLst>
                <a:ext uri="{FF2B5EF4-FFF2-40B4-BE49-F238E27FC236}">
                  <a16:creationId xmlns:a16="http://schemas.microsoft.com/office/drawing/2014/main" id="{210E8B6E-2DF4-426B-95F7-731B5512AB91}"/>
                </a:ext>
              </a:extLst>
            </p:cNvPr>
            <p:cNvSpPr/>
            <p:nvPr userDrawn="1"/>
          </p:nvSpPr>
          <p:spPr bwMode="gray">
            <a:xfrm rot="10800000" flipH="1" flipV="1">
              <a:off x="2620725" y="470"/>
              <a:ext cx="493775" cy="6857530"/>
            </a:xfrm>
            <a:prstGeom prst="round1Rect">
              <a:avLst>
                <a:gd name="adj" fmla="val 0"/>
              </a:avLst>
            </a:prstGeom>
            <a:gradFill flip="none" rotWithShape="1">
              <a:gsLst>
                <a:gs pos="17000">
                  <a:schemeClr val="accent6">
                    <a:lumMod val="20000"/>
                    <a:lumOff val="80000"/>
                    <a:alpha val="0"/>
                  </a:schemeClr>
                </a:gs>
                <a:gs pos="100000">
                  <a:schemeClr val="accent6">
                    <a:lumMod val="50000"/>
                    <a:alpha val="3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823" b="1" dirty="0">
                <a:solidFill>
                  <a:prstClr val="white"/>
                </a:solidFill>
              </a:endParaRPr>
            </a:p>
          </p:txBody>
        </p:sp>
      </p:grpSp>
      <p:sp>
        <p:nvSpPr>
          <p:cNvPr id="10" name="Title 2">
            <a:extLst>
              <a:ext uri="{FF2B5EF4-FFF2-40B4-BE49-F238E27FC236}">
                <a16:creationId xmlns:a16="http://schemas.microsoft.com/office/drawing/2014/main" id="{153726AC-6F2C-4544-B70D-67C1D4F0893B}"/>
              </a:ext>
            </a:extLst>
          </p:cNvPr>
          <p:cNvSpPr>
            <a:spLocks noGrp="1"/>
          </p:cNvSpPr>
          <p:nvPr>
            <p:ph type="title"/>
          </p:nvPr>
        </p:nvSpPr>
        <p:spPr>
          <a:xfrm>
            <a:off x="4987138" y="7725366"/>
            <a:ext cx="8206423" cy="1535677"/>
          </a:xfrm>
        </p:spPr>
        <p:txBody>
          <a:bodyPr wrap="square">
            <a:spAutoFit/>
          </a:bodyPr>
          <a:lstStyle>
            <a:lvl1pPr>
              <a:defRPr sz="5940"/>
            </a:lvl1pPr>
          </a:lstStyle>
          <a:p>
            <a:r>
              <a:rPr lang="en-US"/>
              <a:t>Click to edit Master title style</a:t>
            </a:r>
            <a:endParaRPr lang="en-US" dirty="0"/>
          </a:p>
        </p:txBody>
      </p:sp>
    </p:spTree>
    <p:extLst>
      <p:ext uri="{BB962C8B-B14F-4D97-AF65-F5344CB8AC3E}">
        <p14:creationId xmlns:p14="http://schemas.microsoft.com/office/powerpoint/2010/main" val="1702163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2 Gun Metal">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1049BD-3954-CA4D-8094-F10C1A4300C1}"/>
              </a:ext>
            </a:extLst>
          </p:cNvPr>
          <p:cNvSpPr/>
          <p:nvPr userDrawn="1"/>
        </p:nvSpPr>
        <p:spPr>
          <a:xfrm>
            <a:off x="3" y="-8835"/>
            <a:ext cx="2437641" cy="329272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en-US" sz="1440" b="0" i="0" u="none" strike="noStrike" kern="1200" cap="none" spc="0" normalizeH="0" baseline="0" noProof="0" dirty="0">
              <a:ln>
                <a:noFill/>
              </a:ln>
              <a:solidFill>
                <a:srgbClr val="FFFFFF"/>
              </a:solidFill>
              <a:effectLst/>
              <a:uLnTx/>
              <a:uFillTx/>
              <a:latin typeface="Microsoft Sans Serif"/>
              <a:ea typeface="+mn-ea"/>
              <a:cs typeface="+mn-cs"/>
            </a:endParaRPr>
          </a:p>
        </p:txBody>
      </p:sp>
      <p:sp>
        <p:nvSpPr>
          <p:cNvPr id="5" name="Rectangle 4">
            <a:extLst>
              <a:ext uri="{FF2B5EF4-FFF2-40B4-BE49-F238E27FC236}">
                <a16:creationId xmlns:a16="http://schemas.microsoft.com/office/drawing/2014/main" id="{E260F5EA-2531-104C-BDA5-6976E59EAEBC}"/>
              </a:ext>
            </a:extLst>
          </p:cNvPr>
          <p:cNvSpPr/>
          <p:nvPr/>
        </p:nvSpPr>
        <p:spPr>
          <a:xfrm>
            <a:off x="2437644" y="-2"/>
            <a:ext cx="1766933" cy="3291613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en-US" sz="1440" b="0" i="0" u="none" strike="noStrike" kern="1200" cap="none" spc="0" normalizeH="0" baseline="0" noProof="0" dirty="0">
              <a:ln>
                <a:noFill/>
              </a:ln>
              <a:solidFill>
                <a:srgbClr val="FFFFFF"/>
              </a:solidFill>
              <a:effectLst/>
              <a:uLnTx/>
              <a:uFillTx/>
              <a:latin typeface="Microsoft Sans Serif"/>
              <a:ea typeface="+mn-ea"/>
              <a:cs typeface="+mn-cs"/>
            </a:endParaRPr>
          </a:p>
        </p:txBody>
      </p:sp>
      <p:sp>
        <p:nvSpPr>
          <p:cNvPr id="19" name="Content Placeholder 18">
            <a:extLst>
              <a:ext uri="{FF2B5EF4-FFF2-40B4-BE49-F238E27FC236}">
                <a16:creationId xmlns:a16="http://schemas.microsoft.com/office/drawing/2014/main" id="{71B3CBAA-80EF-5E47-BC6B-9DE61D18790F}"/>
              </a:ext>
            </a:extLst>
          </p:cNvPr>
          <p:cNvSpPr>
            <a:spLocks noGrp="1"/>
          </p:cNvSpPr>
          <p:nvPr userDrawn="1">
            <p:ph sz="quarter" idx="10"/>
          </p:nvPr>
        </p:nvSpPr>
        <p:spPr>
          <a:xfrm>
            <a:off x="5024170" y="11367821"/>
            <a:ext cx="8169391" cy="20102170"/>
          </a:xfrm>
          <a:prstGeom prst="rect">
            <a:avLst/>
          </a:prstGeom>
        </p:spPr>
        <p:txBody>
          <a:bodyPr/>
          <a:lstStyle>
            <a:lvl1pPr marL="234544" indent="-234544">
              <a:lnSpc>
                <a:spcPct val="107000"/>
              </a:lnSpc>
              <a:spcBef>
                <a:spcPts val="0"/>
              </a:spcBef>
              <a:spcAft>
                <a:spcPts val="2430"/>
              </a:spcAft>
              <a:buClr>
                <a:schemeClr val="accent6"/>
              </a:buClr>
              <a:buFont typeface="Arial" panose="020B0604020202020204" pitchFamily="34" charset="0"/>
              <a:buChar char="•"/>
              <a:defRPr sz="2430">
                <a:solidFill>
                  <a:schemeClr val="tx1"/>
                </a:solidFill>
              </a:defRPr>
            </a:lvl1pPr>
            <a:lvl2pPr marL="234544" indent="-234544">
              <a:lnSpc>
                <a:spcPct val="107000"/>
              </a:lnSpc>
              <a:spcBef>
                <a:spcPts val="0"/>
              </a:spcBef>
              <a:spcAft>
                <a:spcPts val="2430"/>
              </a:spcAft>
              <a:buClr>
                <a:schemeClr val="accent6"/>
              </a:buClr>
              <a:buFont typeface="Arial" panose="020B0604020202020204" pitchFamily="34" charset="0"/>
              <a:buChar char="•"/>
              <a:defRPr sz="2430">
                <a:solidFill>
                  <a:schemeClr val="tx1"/>
                </a:solidFill>
              </a:defRPr>
            </a:lvl2pPr>
            <a:lvl3pPr marL="234544" indent="-234544">
              <a:lnSpc>
                <a:spcPct val="107000"/>
              </a:lnSpc>
              <a:spcBef>
                <a:spcPts val="0"/>
              </a:spcBef>
              <a:spcAft>
                <a:spcPts val="2430"/>
              </a:spcAft>
              <a:buClr>
                <a:schemeClr val="accent6"/>
              </a:buClr>
              <a:buFont typeface="Arial" panose="020B0604020202020204" pitchFamily="34" charset="0"/>
              <a:buChar char="•"/>
              <a:defRPr sz="2430">
                <a:solidFill>
                  <a:schemeClr val="tx1"/>
                </a:solidFill>
              </a:defRPr>
            </a:lvl3pPr>
            <a:lvl4pPr marL="234544" indent="-234544">
              <a:lnSpc>
                <a:spcPct val="107000"/>
              </a:lnSpc>
              <a:spcBef>
                <a:spcPts val="0"/>
              </a:spcBef>
              <a:spcAft>
                <a:spcPts val="2430"/>
              </a:spcAft>
              <a:buClr>
                <a:schemeClr val="accent6"/>
              </a:buClr>
              <a:buFont typeface="Arial" panose="020B0604020202020204" pitchFamily="34" charset="0"/>
              <a:buChar char="•"/>
              <a:defRPr sz="2430">
                <a:solidFill>
                  <a:schemeClr val="tx1"/>
                </a:solidFill>
              </a:defRPr>
            </a:lvl4pPr>
            <a:lvl5pPr marL="234544" indent="-234544">
              <a:lnSpc>
                <a:spcPct val="107000"/>
              </a:lnSpc>
              <a:spcBef>
                <a:spcPts val="0"/>
              </a:spcBef>
              <a:spcAft>
                <a:spcPts val="2430"/>
              </a:spcAft>
              <a:buClr>
                <a:schemeClr val="accent6"/>
              </a:buClr>
              <a:buFont typeface="Arial" panose="020B0604020202020204" pitchFamily="34" charset="0"/>
              <a:buChar char="•"/>
              <a:defRPr sz="243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61DED592-645B-4F8C-8D0E-7555AF78647A}"/>
              </a:ext>
            </a:extLst>
          </p:cNvPr>
          <p:cNvCxnSpPr>
            <a:cxnSpLocks/>
          </p:cNvCxnSpPr>
          <p:nvPr userDrawn="1"/>
        </p:nvCxnSpPr>
        <p:spPr>
          <a:xfrm>
            <a:off x="5024169" y="10420891"/>
            <a:ext cx="8169393" cy="0"/>
          </a:xfrm>
          <a:prstGeom prst="line">
            <a:avLst/>
          </a:prstGeom>
          <a:ln w="12700" cap="rnd">
            <a:solidFill>
              <a:schemeClr val="accent6">
                <a:lumMod val="60000"/>
                <a:lumOff val="40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13" name="Rectangle: Single Corner Rounded 6">
            <a:extLst>
              <a:ext uri="{FF2B5EF4-FFF2-40B4-BE49-F238E27FC236}">
                <a16:creationId xmlns:a16="http://schemas.microsoft.com/office/drawing/2014/main" id="{054816C9-AC82-418D-A618-510763EF4E47}"/>
              </a:ext>
            </a:extLst>
          </p:cNvPr>
          <p:cNvSpPr/>
          <p:nvPr userDrawn="1"/>
        </p:nvSpPr>
        <p:spPr bwMode="gray">
          <a:xfrm flipV="1">
            <a:off x="1771046" y="3"/>
            <a:ext cx="666598" cy="32918414"/>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14" name="Rectangle: Single Corner Rounded 6">
            <a:extLst>
              <a:ext uri="{FF2B5EF4-FFF2-40B4-BE49-F238E27FC236}">
                <a16:creationId xmlns:a16="http://schemas.microsoft.com/office/drawing/2014/main" id="{4CCFDB0A-8A2B-4779-A51E-2B0AD18672E0}"/>
              </a:ext>
            </a:extLst>
          </p:cNvPr>
          <p:cNvSpPr/>
          <p:nvPr userDrawn="1"/>
        </p:nvSpPr>
        <p:spPr bwMode="gray">
          <a:xfrm rot="10800000" flipH="1" flipV="1">
            <a:off x="3537981" y="5"/>
            <a:ext cx="666596" cy="32916144"/>
          </a:xfrm>
          <a:prstGeom prst="round1Rect">
            <a:avLst>
              <a:gd name="adj" fmla="val 0"/>
            </a:avLst>
          </a:prstGeom>
          <a:gradFill flip="none" rotWithShape="1">
            <a:gsLst>
              <a:gs pos="100000">
                <a:schemeClr val="accent6">
                  <a:lumMod val="50000"/>
                  <a:alpha val="65000"/>
                </a:schemeClr>
              </a:gs>
              <a:gs pos="0">
                <a:schemeClr val="accent6">
                  <a:alpha val="0"/>
                </a:schemeClr>
              </a:gs>
              <a:gs pos="64000">
                <a:schemeClr val="accent6">
                  <a:lumMod val="50000"/>
                  <a:alpha val="35000"/>
                </a:schemeClr>
              </a:gs>
            </a:gsLst>
            <a:lin ang="0" scaled="1"/>
            <a:tileRect/>
          </a:gradFill>
          <a:ln w="10795" cap="flat" cmpd="sng" algn="ctr">
            <a:noFill/>
            <a:prstDash val="solid"/>
          </a:ln>
          <a:effectLst/>
        </p:spPr>
        <p:txBody>
          <a:bodyPr rtlCol="0" anchor="ctr"/>
          <a:lstStyle/>
          <a:p>
            <a:pPr lvl="0" algn="ctr"/>
            <a:endParaRPr lang="en-US" sz="6299" kern="0" dirty="0">
              <a:solidFill>
                <a:prstClr val="white"/>
              </a:solidFill>
            </a:endParaRPr>
          </a:p>
        </p:txBody>
      </p:sp>
      <p:sp>
        <p:nvSpPr>
          <p:cNvPr id="9" name="Title 2">
            <a:extLst>
              <a:ext uri="{FF2B5EF4-FFF2-40B4-BE49-F238E27FC236}">
                <a16:creationId xmlns:a16="http://schemas.microsoft.com/office/drawing/2014/main" id="{85A3181C-AC11-4602-8BC8-377440D828E4}"/>
              </a:ext>
            </a:extLst>
          </p:cNvPr>
          <p:cNvSpPr>
            <a:spLocks noGrp="1"/>
          </p:cNvSpPr>
          <p:nvPr>
            <p:ph type="title"/>
          </p:nvPr>
        </p:nvSpPr>
        <p:spPr>
          <a:xfrm>
            <a:off x="4987138" y="7725366"/>
            <a:ext cx="8206423" cy="1535677"/>
          </a:xfrm>
        </p:spPr>
        <p:txBody>
          <a:bodyPr wrap="square">
            <a:spAutoFit/>
          </a:bodyPr>
          <a:lstStyle>
            <a:lvl1pPr>
              <a:defRPr sz="5940"/>
            </a:lvl1pPr>
          </a:lstStyle>
          <a:p>
            <a:r>
              <a:rPr lang="en-US"/>
              <a:t>Click to edit Master title style</a:t>
            </a:r>
            <a:endParaRPr lang="en-US" dirty="0"/>
          </a:p>
        </p:txBody>
      </p:sp>
    </p:spTree>
    <p:extLst>
      <p:ext uri="{BB962C8B-B14F-4D97-AF65-F5344CB8AC3E}">
        <p14:creationId xmlns:p14="http://schemas.microsoft.com/office/powerpoint/2010/main" val="979178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2 Midn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1049BD-3954-CA4D-8094-F10C1A4300C1}"/>
              </a:ext>
            </a:extLst>
          </p:cNvPr>
          <p:cNvSpPr/>
          <p:nvPr userDrawn="1"/>
        </p:nvSpPr>
        <p:spPr>
          <a:xfrm>
            <a:off x="2" y="-8835"/>
            <a:ext cx="2437640" cy="32927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en-US" sz="1440" b="0" i="0" u="none" strike="noStrike" kern="1200" cap="none" spc="0" normalizeH="0" baseline="0" noProof="0" dirty="0">
              <a:ln>
                <a:noFill/>
              </a:ln>
              <a:solidFill>
                <a:srgbClr val="FFFFFF"/>
              </a:solidFill>
              <a:effectLst/>
              <a:uLnTx/>
              <a:uFillTx/>
              <a:latin typeface="Microsoft Sans Serif"/>
              <a:ea typeface="+mn-ea"/>
              <a:cs typeface="+mn-cs"/>
            </a:endParaRPr>
          </a:p>
        </p:txBody>
      </p:sp>
      <p:sp>
        <p:nvSpPr>
          <p:cNvPr id="5" name="Rectangle 4">
            <a:extLst>
              <a:ext uri="{FF2B5EF4-FFF2-40B4-BE49-F238E27FC236}">
                <a16:creationId xmlns:a16="http://schemas.microsoft.com/office/drawing/2014/main" id="{E260F5EA-2531-104C-BDA5-6976E59EAEBC}"/>
              </a:ext>
            </a:extLst>
          </p:cNvPr>
          <p:cNvSpPr/>
          <p:nvPr/>
        </p:nvSpPr>
        <p:spPr>
          <a:xfrm>
            <a:off x="2437644" y="-2"/>
            <a:ext cx="1766933" cy="329161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en-US" sz="1440" b="0" i="0" u="none" strike="noStrike" kern="1200" cap="none" spc="0" normalizeH="0" baseline="0" noProof="0" dirty="0">
              <a:ln>
                <a:noFill/>
              </a:ln>
              <a:solidFill>
                <a:srgbClr val="FFFFFF"/>
              </a:solidFill>
              <a:effectLst/>
              <a:uLnTx/>
              <a:uFillTx/>
              <a:latin typeface="Microsoft Sans Serif"/>
              <a:ea typeface="+mn-ea"/>
              <a:cs typeface="+mn-cs"/>
            </a:endParaRPr>
          </a:p>
        </p:txBody>
      </p:sp>
      <p:sp>
        <p:nvSpPr>
          <p:cNvPr id="19" name="Content Placeholder 18">
            <a:extLst>
              <a:ext uri="{FF2B5EF4-FFF2-40B4-BE49-F238E27FC236}">
                <a16:creationId xmlns:a16="http://schemas.microsoft.com/office/drawing/2014/main" id="{71B3CBAA-80EF-5E47-BC6B-9DE61D18790F}"/>
              </a:ext>
            </a:extLst>
          </p:cNvPr>
          <p:cNvSpPr>
            <a:spLocks noGrp="1"/>
          </p:cNvSpPr>
          <p:nvPr userDrawn="1">
            <p:ph sz="quarter" idx="10"/>
          </p:nvPr>
        </p:nvSpPr>
        <p:spPr>
          <a:xfrm>
            <a:off x="5024170" y="11367821"/>
            <a:ext cx="8169391" cy="20102170"/>
          </a:xfrm>
          <a:prstGeom prst="rect">
            <a:avLst/>
          </a:prstGeom>
        </p:spPr>
        <p:txBody>
          <a:bodyPr/>
          <a:lstStyle>
            <a:lvl1pPr marL="234544" indent="-234544">
              <a:lnSpc>
                <a:spcPct val="107000"/>
              </a:lnSpc>
              <a:spcBef>
                <a:spcPts val="0"/>
              </a:spcBef>
              <a:spcAft>
                <a:spcPts val="2430"/>
              </a:spcAft>
              <a:buClr>
                <a:schemeClr val="accent5"/>
              </a:buClr>
              <a:buFont typeface="Arial" panose="020B0604020202020204" pitchFamily="34" charset="0"/>
              <a:buChar char="•"/>
              <a:defRPr sz="2430">
                <a:solidFill>
                  <a:schemeClr val="tx1"/>
                </a:solidFill>
              </a:defRPr>
            </a:lvl1pPr>
            <a:lvl2pPr marL="234544" indent="-234544">
              <a:lnSpc>
                <a:spcPct val="107000"/>
              </a:lnSpc>
              <a:spcBef>
                <a:spcPts val="0"/>
              </a:spcBef>
              <a:spcAft>
                <a:spcPts val="2430"/>
              </a:spcAft>
              <a:buClr>
                <a:schemeClr val="accent5"/>
              </a:buClr>
              <a:buFont typeface="Arial" panose="020B0604020202020204" pitchFamily="34" charset="0"/>
              <a:buChar char="•"/>
              <a:defRPr sz="2430">
                <a:solidFill>
                  <a:schemeClr val="tx1"/>
                </a:solidFill>
              </a:defRPr>
            </a:lvl2pPr>
            <a:lvl3pPr marL="234544" indent="-234544">
              <a:lnSpc>
                <a:spcPct val="107000"/>
              </a:lnSpc>
              <a:spcBef>
                <a:spcPts val="0"/>
              </a:spcBef>
              <a:spcAft>
                <a:spcPts val="2430"/>
              </a:spcAft>
              <a:buClr>
                <a:schemeClr val="accent5"/>
              </a:buClr>
              <a:buFont typeface="Arial" panose="020B0604020202020204" pitchFamily="34" charset="0"/>
              <a:buChar char="•"/>
              <a:defRPr sz="2430">
                <a:solidFill>
                  <a:schemeClr val="tx1"/>
                </a:solidFill>
              </a:defRPr>
            </a:lvl3pPr>
            <a:lvl4pPr marL="234544" indent="-234544">
              <a:lnSpc>
                <a:spcPct val="107000"/>
              </a:lnSpc>
              <a:spcBef>
                <a:spcPts val="0"/>
              </a:spcBef>
              <a:spcAft>
                <a:spcPts val="2430"/>
              </a:spcAft>
              <a:buClr>
                <a:schemeClr val="accent5"/>
              </a:buClr>
              <a:buFont typeface="Arial" panose="020B0604020202020204" pitchFamily="34" charset="0"/>
              <a:buChar char="•"/>
              <a:defRPr sz="2430">
                <a:solidFill>
                  <a:schemeClr val="tx1"/>
                </a:solidFill>
              </a:defRPr>
            </a:lvl4pPr>
            <a:lvl5pPr marL="234544" indent="-234544">
              <a:lnSpc>
                <a:spcPct val="107000"/>
              </a:lnSpc>
              <a:spcBef>
                <a:spcPts val="0"/>
              </a:spcBef>
              <a:spcAft>
                <a:spcPts val="2430"/>
              </a:spcAft>
              <a:buClr>
                <a:schemeClr val="accent5"/>
              </a:buClr>
              <a:buFont typeface="Arial" panose="020B0604020202020204" pitchFamily="34" charset="0"/>
              <a:buChar char="•"/>
              <a:defRPr sz="243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61DED592-645B-4F8C-8D0E-7555AF78647A}"/>
              </a:ext>
            </a:extLst>
          </p:cNvPr>
          <p:cNvCxnSpPr>
            <a:cxnSpLocks/>
          </p:cNvCxnSpPr>
          <p:nvPr userDrawn="1"/>
        </p:nvCxnSpPr>
        <p:spPr>
          <a:xfrm>
            <a:off x="5024169" y="10420891"/>
            <a:ext cx="8169393" cy="0"/>
          </a:xfrm>
          <a:prstGeom prst="line">
            <a:avLst/>
          </a:prstGeom>
          <a:ln w="12700" cap="rnd">
            <a:solidFill>
              <a:schemeClr val="accent6">
                <a:lumMod val="60000"/>
                <a:lumOff val="40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13" name="Rectangle: Single Corner Rounded 6">
            <a:extLst>
              <a:ext uri="{FF2B5EF4-FFF2-40B4-BE49-F238E27FC236}">
                <a16:creationId xmlns:a16="http://schemas.microsoft.com/office/drawing/2014/main" id="{054816C9-AC82-418D-A618-510763EF4E47}"/>
              </a:ext>
            </a:extLst>
          </p:cNvPr>
          <p:cNvSpPr/>
          <p:nvPr userDrawn="1"/>
        </p:nvSpPr>
        <p:spPr bwMode="gray">
          <a:xfrm flipV="1">
            <a:off x="1771046" y="3"/>
            <a:ext cx="666598" cy="32918414"/>
          </a:xfrm>
          <a:prstGeom prst="round1Rect">
            <a:avLst>
              <a:gd name="adj" fmla="val 0"/>
            </a:avLst>
          </a:prstGeom>
          <a:gradFill flip="none" rotWithShape="1">
            <a:gsLst>
              <a:gs pos="0">
                <a:schemeClr val="tx2"/>
              </a:gs>
              <a:gs pos="100000">
                <a:srgbClr val="06101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14" name="Rectangle: Single Corner Rounded 6">
            <a:extLst>
              <a:ext uri="{FF2B5EF4-FFF2-40B4-BE49-F238E27FC236}">
                <a16:creationId xmlns:a16="http://schemas.microsoft.com/office/drawing/2014/main" id="{4CCFDB0A-8A2B-4779-A51E-2B0AD18672E0}"/>
              </a:ext>
            </a:extLst>
          </p:cNvPr>
          <p:cNvSpPr/>
          <p:nvPr userDrawn="1"/>
        </p:nvSpPr>
        <p:spPr bwMode="gray">
          <a:xfrm rot="10800000" flipH="1" flipV="1">
            <a:off x="3537980" y="5"/>
            <a:ext cx="666596" cy="32916144"/>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9" name="Title 2">
            <a:extLst>
              <a:ext uri="{FF2B5EF4-FFF2-40B4-BE49-F238E27FC236}">
                <a16:creationId xmlns:a16="http://schemas.microsoft.com/office/drawing/2014/main" id="{EB3AF3F0-FA4F-4CF2-86F4-3037331A78E6}"/>
              </a:ext>
            </a:extLst>
          </p:cNvPr>
          <p:cNvSpPr>
            <a:spLocks noGrp="1"/>
          </p:cNvSpPr>
          <p:nvPr>
            <p:ph type="title"/>
          </p:nvPr>
        </p:nvSpPr>
        <p:spPr>
          <a:xfrm>
            <a:off x="4987138" y="7725366"/>
            <a:ext cx="8206423" cy="1535677"/>
          </a:xfrm>
        </p:spPr>
        <p:txBody>
          <a:bodyPr wrap="square">
            <a:spAutoFit/>
          </a:bodyPr>
          <a:lstStyle>
            <a:lvl1pPr>
              <a:defRPr sz="5940"/>
            </a:lvl1pPr>
          </a:lstStyle>
          <a:p>
            <a:r>
              <a:rPr lang="en-US"/>
              <a:t>Click to edit Master title style</a:t>
            </a:r>
            <a:endParaRPr lang="en-US" dirty="0"/>
          </a:p>
        </p:txBody>
      </p:sp>
    </p:spTree>
    <p:extLst>
      <p:ext uri="{BB962C8B-B14F-4D97-AF65-F5344CB8AC3E}">
        <p14:creationId xmlns:p14="http://schemas.microsoft.com/office/powerpoint/2010/main" val="379045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BBD75C9-39AE-48FF-827B-E1B635F8E6BE}"/>
              </a:ext>
            </a:extLst>
          </p:cNvPr>
          <p:cNvSpPr>
            <a:spLocks noGrp="1"/>
          </p:cNvSpPr>
          <p:nvPr>
            <p:ph type="ftr" sz="quarter" idx="3"/>
          </p:nvPr>
        </p:nvSpPr>
        <p:spPr>
          <a:xfrm>
            <a:off x="668654" y="31765600"/>
            <a:ext cx="14161083" cy="159531"/>
          </a:xfrm>
          <a:prstGeom prst="rect">
            <a:avLst/>
          </a:prstGeom>
        </p:spPr>
        <p:txBody>
          <a:bodyPr vert="horz" wrap="square" lIns="0" tIns="0" rIns="0" bIns="0" rtlCol="0" anchor="b">
            <a:spAutoFit/>
          </a:bodyPr>
          <a:lstStyle>
            <a:lvl1pPr marL="0" algn="l" defTabSz="925830" rtl="0" eaLnBrk="1" latinLnBrk="0" hangingPunct="1">
              <a:lnSpc>
                <a:spcPct val="96000"/>
              </a:lnSpc>
              <a:spcBef>
                <a:spcPts val="0"/>
              </a:spcBef>
              <a:buClr>
                <a:srgbClr val="3253DC"/>
              </a:buClr>
              <a:buFont typeface="Arial" panose="020B0604020202020204" pitchFamily="34" charset="0"/>
              <a:buNone/>
              <a:defRPr lang="en-US" sz="1080" kern="1200" baseline="0" smtClean="0">
                <a:solidFill>
                  <a:schemeClr val="accent5">
                    <a:lumMod val="60000"/>
                    <a:lumOff val="40000"/>
                  </a:schemeClr>
                </a:solidFill>
                <a:latin typeface="+mn-lt"/>
                <a:ea typeface="+mn-ea"/>
                <a:cs typeface="+mn-cs"/>
              </a:defRPr>
            </a:lvl1pPr>
          </a:lstStyle>
          <a:p>
            <a:r>
              <a:rPr lang="en-US" dirty="0"/>
              <a:t>Source sample text</a:t>
            </a:r>
          </a:p>
        </p:txBody>
      </p:sp>
    </p:spTree>
    <p:extLst>
      <p:ext uri="{BB962C8B-B14F-4D97-AF65-F5344CB8AC3E}">
        <p14:creationId xmlns:p14="http://schemas.microsoft.com/office/powerpoint/2010/main" val="2685205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956AE47-124D-4375-A81B-30BAF658BA1F}"/>
              </a:ext>
            </a:extLst>
          </p:cNvPr>
          <p:cNvSpPr>
            <a:spLocks noGrp="1"/>
          </p:cNvSpPr>
          <p:nvPr>
            <p:ph type="ftr" sz="quarter" idx="10"/>
          </p:nvPr>
        </p:nvSpPr>
        <p:spPr/>
        <p:txBody>
          <a:bodyPr/>
          <a:lstStyle>
            <a:lvl1pPr marL="0" algn="l" defTabSz="925830" rtl="0" eaLnBrk="1" latinLnBrk="0" hangingPunct="1">
              <a:lnSpc>
                <a:spcPct val="96000"/>
              </a:lnSpc>
              <a:spcBef>
                <a:spcPts val="0"/>
              </a:spcBef>
              <a:buClr>
                <a:srgbClr val="3253DC"/>
              </a:buClr>
              <a:buFont typeface="Arial" panose="020B0604020202020204" pitchFamily="34" charset="0"/>
              <a:buNone/>
              <a:defRPr lang="en-US" sz="1080" kern="1200" baseline="0" smtClean="0">
                <a:solidFill>
                  <a:schemeClr val="accent5">
                    <a:lumMod val="60000"/>
                    <a:lumOff val="40000"/>
                  </a:schemeClr>
                </a:solidFill>
                <a:latin typeface="+mn-lt"/>
                <a:ea typeface="+mn-ea"/>
                <a:cs typeface="+mn-cs"/>
              </a:defRPr>
            </a:lvl1pPr>
          </a:lstStyle>
          <a:p>
            <a:r>
              <a:rPr lang="en-US"/>
              <a:t>Source sample text</a:t>
            </a:r>
            <a:endParaRPr lang="en-US" dirty="0"/>
          </a:p>
        </p:txBody>
      </p:sp>
      <p:sp>
        <p:nvSpPr>
          <p:cNvPr id="4" name="Title 3">
            <a:extLst>
              <a:ext uri="{FF2B5EF4-FFF2-40B4-BE49-F238E27FC236}">
                <a16:creationId xmlns:a16="http://schemas.microsoft.com/office/drawing/2014/main" id="{1D6834C9-EEFA-4FBD-BC61-0A36E0C3E96D}"/>
              </a:ext>
            </a:extLst>
          </p:cNvPr>
          <p:cNvSpPr>
            <a:spLocks noGrp="1"/>
          </p:cNvSpPr>
          <p:nvPr>
            <p:ph type="title"/>
          </p:nvPr>
        </p:nvSpPr>
        <p:spPr/>
        <p:txBody>
          <a:bodyPr/>
          <a:lstStyle/>
          <a:p>
            <a:r>
              <a:rPr lang="en-US"/>
              <a:t>Click to edit Master title style</a:t>
            </a:r>
            <a:endParaRPr lang="en-US" dirty="0"/>
          </a:p>
        </p:txBody>
      </p:sp>
      <p:sp>
        <p:nvSpPr>
          <p:cNvPr id="6" name="Subtitle">
            <a:extLst>
              <a:ext uri="{FF2B5EF4-FFF2-40B4-BE49-F238E27FC236}">
                <a16:creationId xmlns:a16="http://schemas.microsoft.com/office/drawing/2014/main" id="{70A64B2B-7631-4F26-8A92-DDCFC848C520}"/>
              </a:ext>
            </a:extLst>
          </p:cNvPr>
          <p:cNvSpPr>
            <a:spLocks noGrp="1"/>
          </p:cNvSpPr>
          <p:nvPr>
            <p:ph type="subTitle" idx="1"/>
          </p:nvPr>
        </p:nvSpPr>
        <p:spPr>
          <a:xfrm>
            <a:off x="667156" y="5223048"/>
            <a:ext cx="15104101" cy="359009"/>
          </a:xfrm>
          <a:prstGeom prst="rect">
            <a:avLst/>
          </a:prstGeom>
        </p:spPr>
        <p:txBody>
          <a:bodyPr>
            <a:spAutoFit/>
          </a:bodyPr>
          <a:lstStyle>
            <a:lvl1pPr marL="0" indent="0" algn="l" defTabSz="1234440" rtl="0" eaLnBrk="1" latinLnBrk="0" hangingPunct="1">
              <a:lnSpc>
                <a:spcPct val="96000"/>
              </a:lnSpc>
              <a:spcBef>
                <a:spcPts val="1215"/>
              </a:spcBef>
              <a:buClr>
                <a:schemeClr val="accent1"/>
              </a:buClr>
              <a:buFont typeface="Arial" panose="020B0604020202020204" pitchFamily="34" charset="0"/>
              <a:buNone/>
              <a:defRPr lang="en-US" sz="2430" kern="1200" baseline="0" dirty="0">
                <a:solidFill>
                  <a:schemeClr val="tx1"/>
                </a:solidFill>
                <a:latin typeface="+mn-lt"/>
                <a:ea typeface="+mn-ea"/>
                <a:cs typeface="+mn-cs"/>
              </a:defRPr>
            </a:lvl1pPr>
            <a:lvl2pPr marL="617220" indent="0" algn="ctr">
              <a:buNone/>
              <a:defRPr sz="2700"/>
            </a:lvl2pPr>
            <a:lvl3pPr marL="1234440" indent="0" algn="ctr">
              <a:buNone/>
              <a:defRPr sz="2430"/>
            </a:lvl3pPr>
            <a:lvl4pPr marL="1851660" indent="0" algn="ctr">
              <a:buNone/>
              <a:defRPr sz="2160"/>
            </a:lvl4pPr>
            <a:lvl5pPr marL="2468880" indent="0" algn="ctr">
              <a:buNone/>
              <a:defRPr sz="2160"/>
            </a:lvl5pPr>
            <a:lvl6pPr marL="3086100" indent="0" algn="ctr">
              <a:buNone/>
              <a:defRPr sz="2160"/>
            </a:lvl6pPr>
            <a:lvl7pPr marL="3703320" indent="0" algn="ctr">
              <a:buNone/>
              <a:defRPr sz="2160"/>
            </a:lvl7pPr>
            <a:lvl8pPr marL="4320540" indent="0" algn="ctr">
              <a:buNone/>
              <a:defRPr sz="2160"/>
            </a:lvl8pPr>
            <a:lvl9pPr marL="4937760" indent="0" algn="ctr">
              <a:buNone/>
              <a:defRPr sz="2160"/>
            </a:lvl9pPr>
          </a:lstStyle>
          <a:p>
            <a:r>
              <a:rPr lang="en-US"/>
              <a:t>Click to edit Master subtitle style</a:t>
            </a:r>
            <a:endParaRPr lang="en-US" dirty="0"/>
          </a:p>
        </p:txBody>
      </p:sp>
    </p:spTree>
    <p:extLst>
      <p:ext uri="{BB962C8B-B14F-4D97-AF65-F5344CB8AC3E}">
        <p14:creationId xmlns:p14="http://schemas.microsoft.com/office/powerpoint/2010/main" val="61315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Footer Placeholder 2">
            <a:extLst>
              <a:ext uri="{FF2B5EF4-FFF2-40B4-BE49-F238E27FC236}">
                <a16:creationId xmlns:a16="http://schemas.microsoft.com/office/drawing/2014/main" id="{F159A567-2827-4283-996F-D7A0CA0EF091}"/>
              </a:ext>
            </a:extLst>
          </p:cNvPr>
          <p:cNvSpPr>
            <a:spLocks noGrp="1"/>
          </p:cNvSpPr>
          <p:nvPr>
            <p:ph type="ftr" sz="quarter" idx="10"/>
          </p:nvPr>
        </p:nvSpPr>
        <p:spPr>
          <a:xfrm>
            <a:off x="668654" y="31765603"/>
            <a:ext cx="14161083" cy="159531"/>
          </a:xfrm>
        </p:spPr>
        <p:txBody>
          <a:bodyPr/>
          <a:lstStyle>
            <a:lvl1pPr>
              <a:defRPr>
                <a:solidFill>
                  <a:schemeClr val="accent5">
                    <a:lumMod val="60000"/>
                    <a:lumOff val="40000"/>
                  </a:schemeClr>
                </a:solidFill>
              </a:defRPr>
            </a:lvl1pPr>
          </a:lstStyle>
          <a:p>
            <a:r>
              <a:rPr lang="en-US" dirty="0"/>
              <a:t>Source sample text</a:t>
            </a:r>
          </a:p>
        </p:txBody>
      </p:sp>
      <p:sp>
        <p:nvSpPr>
          <p:cNvPr id="2" name="Title 1">
            <a:extLst>
              <a:ext uri="{FF2B5EF4-FFF2-40B4-BE49-F238E27FC236}">
                <a16:creationId xmlns:a16="http://schemas.microsoft.com/office/drawing/2014/main" id="{F2F0B1F7-90FE-4E45-AE1D-CC54EF3218EA}"/>
              </a:ext>
            </a:extLst>
          </p:cNvPr>
          <p:cNvSpPr>
            <a:spLocks noGrp="1"/>
          </p:cNvSpPr>
          <p:nvPr>
            <p:ph type="title"/>
          </p:nvPr>
        </p:nvSpPr>
        <p:spPr>
          <a:xfrm>
            <a:off x="668655" y="4228795"/>
            <a:ext cx="15102601" cy="593304"/>
          </a:xfrm>
        </p:spPr>
        <p:txBody>
          <a:bodyPr/>
          <a:lstStyle/>
          <a:p>
            <a:r>
              <a:rPr lang="en-US"/>
              <a:t>Click to edit Master title style</a:t>
            </a:r>
            <a:endParaRPr lang="en-US" dirty="0"/>
          </a:p>
        </p:txBody>
      </p:sp>
      <p:sp>
        <p:nvSpPr>
          <p:cNvPr id="10" name="Content Placeholder 4">
            <a:extLst>
              <a:ext uri="{FF2B5EF4-FFF2-40B4-BE49-F238E27FC236}">
                <a16:creationId xmlns:a16="http://schemas.microsoft.com/office/drawing/2014/main" id="{FAB2FACB-F5E1-4405-9E84-CD76D7A47BD6}"/>
              </a:ext>
            </a:extLst>
          </p:cNvPr>
          <p:cNvSpPr>
            <a:spLocks noGrp="1"/>
          </p:cNvSpPr>
          <p:nvPr>
            <p:ph sz="quarter" idx="14"/>
          </p:nvPr>
        </p:nvSpPr>
        <p:spPr>
          <a:xfrm>
            <a:off x="668655" y="8251548"/>
            <a:ext cx="15102601" cy="224722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ubtitle">
            <a:extLst>
              <a:ext uri="{FF2B5EF4-FFF2-40B4-BE49-F238E27FC236}">
                <a16:creationId xmlns:a16="http://schemas.microsoft.com/office/drawing/2014/main" id="{987CC11A-8DA4-4916-8DFB-F437A992D5D0}"/>
              </a:ext>
            </a:extLst>
          </p:cNvPr>
          <p:cNvSpPr>
            <a:spLocks noGrp="1"/>
          </p:cNvSpPr>
          <p:nvPr>
            <p:ph type="subTitle" idx="1"/>
          </p:nvPr>
        </p:nvSpPr>
        <p:spPr>
          <a:xfrm>
            <a:off x="667156" y="5223048"/>
            <a:ext cx="15104101" cy="359009"/>
          </a:xfrm>
          <a:prstGeom prst="rect">
            <a:avLst/>
          </a:prstGeom>
        </p:spPr>
        <p:txBody>
          <a:bodyPr>
            <a:spAutoFit/>
          </a:bodyPr>
          <a:lstStyle>
            <a:lvl1pPr marL="0" indent="0" algn="l" defTabSz="1234440" rtl="0" eaLnBrk="1" latinLnBrk="0" hangingPunct="1">
              <a:lnSpc>
                <a:spcPct val="96000"/>
              </a:lnSpc>
              <a:spcBef>
                <a:spcPts val="1215"/>
              </a:spcBef>
              <a:buClr>
                <a:schemeClr val="accent1"/>
              </a:buClr>
              <a:buFont typeface="Arial" panose="020B0604020202020204" pitchFamily="34" charset="0"/>
              <a:buNone/>
              <a:defRPr lang="en-US" sz="2430" kern="1200" baseline="0" dirty="0">
                <a:solidFill>
                  <a:schemeClr val="tx1"/>
                </a:solidFill>
                <a:latin typeface="+mn-lt"/>
                <a:ea typeface="+mn-ea"/>
                <a:cs typeface="+mn-cs"/>
              </a:defRPr>
            </a:lvl1pPr>
            <a:lvl2pPr marL="617220" indent="0" algn="ctr">
              <a:buNone/>
              <a:defRPr sz="2700"/>
            </a:lvl2pPr>
            <a:lvl3pPr marL="1234440" indent="0" algn="ctr">
              <a:buNone/>
              <a:defRPr sz="2430"/>
            </a:lvl3pPr>
            <a:lvl4pPr marL="1851660" indent="0" algn="ctr">
              <a:buNone/>
              <a:defRPr sz="2160"/>
            </a:lvl4pPr>
            <a:lvl5pPr marL="2468880" indent="0" algn="ctr">
              <a:buNone/>
              <a:defRPr sz="2160"/>
            </a:lvl5pPr>
            <a:lvl6pPr marL="3086100" indent="0" algn="ctr">
              <a:buNone/>
              <a:defRPr sz="2160"/>
            </a:lvl6pPr>
            <a:lvl7pPr marL="3703320" indent="0" algn="ctr">
              <a:buNone/>
              <a:defRPr sz="2160"/>
            </a:lvl7pPr>
            <a:lvl8pPr marL="4320540" indent="0" algn="ctr">
              <a:buNone/>
              <a:defRPr sz="2160"/>
            </a:lvl8pPr>
            <a:lvl9pPr marL="4937760" indent="0" algn="ctr">
              <a:buNone/>
              <a:defRPr sz="2160"/>
            </a:lvl9pPr>
          </a:lstStyle>
          <a:p>
            <a:r>
              <a:rPr lang="en-US"/>
              <a:t>Click to edit Master subtitle style</a:t>
            </a:r>
            <a:endParaRPr lang="en-US" dirty="0"/>
          </a:p>
        </p:txBody>
      </p:sp>
    </p:spTree>
    <p:extLst>
      <p:ext uri="{BB962C8B-B14F-4D97-AF65-F5344CB8AC3E}">
        <p14:creationId xmlns:p14="http://schemas.microsoft.com/office/powerpoint/2010/main" val="245363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Light Blue">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3EAE5D0-9BB5-4EB8-B2B1-42226863B63D}"/>
              </a:ext>
            </a:extLst>
          </p:cNvPr>
          <p:cNvGrpSpPr/>
          <p:nvPr userDrawn="1"/>
        </p:nvGrpSpPr>
        <p:grpSpPr>
          <a:xfrm>
            <a:off x="-1" y="-14"/>
            <a:ext cx="13202981" cy="29604614"/>
            <a:chOff x="-1" y="-3"/>
            <a:chExt cx="9779986" cy="6167628"/>
          </a:xfrm>
        </p:grpSpPr>
        <p:sp>
          <p:nvSpPr>
            <p:cNvPr id="71" name="Rectangle: Single Corner Rounded 55">
              <a:extLst>
                <a:ext uri="{FF2B5EF4-FFF2-40B4-BE49-F238E27FC236}">
                  <a16:creationId xmlns:a16="http://schemas.microsoft.com/office/drawing/2014/main" id="{8EA3C713-B8AC-4809-9208-3E3B708504DD}"/>
                </a:ext>
              </a:extLst>
            </p:cNvPr>
            <p:cNvSpPr/>
            <p:nvPr userDrawn="1"/>
          </p:nvSpPr>
          <p:spPr bwMode="gray">
            <a:xfrm flipV="1">
              <a:off x="-1" y="2"/>
              <a:ext cx="9779986" cy="6167623"/>
            </a:xfrm>
            <a:prstGeom prst="round1Rect">
              <a:avLst>
                <a:gd name="adj" fmla="val 1969"/>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440" b="0" i="0" u="none" strike="noStrike" cap="none" spc="0" normalizeH="0" baseline="0" dirty="0">
                <a:ln>
                  <a:noFill/>
                </a:ln>
                <a:solidFill>
                  <a:srgbClr val="FFFFFF"/>
                </a:solidFill>
                <a:effectLst/>
                <a:uLnTx/>
                <a:uFillTx/>
                <a:latin typeface="Microsoft Sans Serif"/>
              </a:endParaRPr>
            </a:p>
          </p:txBody>
        </p:sp>
        <p:sp>
          <p:nvSpPr>
            <p:cNvPr id="72" name="Rectangle: Single Corner Rounded 49">
              <a:extLst>
                <a:ext uri="{FF2B5EF4-FFF2-40B4-BE49-F238E27FC236}">
                  <a16:creationId xmlns:a16="http://schemas.microsoft.com/office/drawing/2014/main" id="{4EEC7D30-2878-4223-82F7-D2AC2961696B}"/>
                </a:ext>
              </a:extLst>
            </p:cNvPr>
            <p:cNvSpPr/>
            <p:nvPr userDrawn="1"/>
          </p:nvSpPr>
          <p:spPr bwMode="gray">
            <a:xfrm flipV="1">
              <a:off x="9265179" y="1"/>
              <a:ext cx="514806" cy="6167623"/>
            </a:xfrm>
            <a:prstGeom prst="round1Rect">
              <a:avLst>
                <a:gd name="adj" fmla="val 25331"/>
              </a:avLst>
            </a:prstGeom>
            <a:gradFill flip="none" rotWithShape="1">
              <a:gsLst>
                <a:gs pos="100000">
                  <a:schemeClr val="accent1">
                    <a:lumMod val="75000"/>
                    <a:alpha val="50000"/>
                  </a:schemeClr>
                </a:gs>
                <a:gs pos="40000">
                  <a:srgbClr val="B0C6FF">
                    <a:alpha val="0"/>
                  </a:srgbClr>
                </a:gs>
              </a:gsLst>
              <a:lin ang="0" scaled="1"/>
              <a:tileRect/>
            </a:gradFill>
            <a:ln w="10795" cap="flat" cmpd="sng" algn="ctr">
              <a:noFill/>
              <a:prstDash val="solid"/>
            </a:ln>
            <a:effectLst/>
          </p:spPr>
          <p:txBody>
            <a:bodyPr rtlCol="0" anchor="ctr"/>
            <a:lstStyle/>
            <a:p>
              <a:pPr lvl="0" algn="ctr"/>
              <a:endParaRPr lang="en-US" sz="6299" kern="0" dirty="0">
                <a:solidFill>
                  <a:prstClr val="white"/>
                </a:solidFill>
              </a:endParaRPr>
            </a:p>
          </p:txBody>
        </p:sp>
        <p:sp>
          <p:nvSpPr>
            <p:cNvPr id="76" name="Rectangle: Single Corner Rounded 61">
              <a:extLst>
                <a:ext uri="{FF2B5EF4-FFF2-40B4-BE49-F238E27FC236}">
                  <a16:creationId xmlns:a16="http://schemas.microsoft.com/office/drawing/2014/main" id="{1BFF8163-93A0-42A6-BDE3-CBBEB8EDFE2F}"/>
                </a:ext>
              </a:extLst>
            </p:cNvPr>
            <p:cNvSpPr/>
            <p:nvPr/>
          </p:nvSpPr>
          <p:spPr bwMode="gray">
            <a:xfrm flipV="1">
              <a:off x="0" y="-3"/>
              <a:ext cx="8507176" cy="5477243"/>
            </a:xfrm>
            <a:prstGeom prst="round1Rect">
              <a:avLst>
                <a:gd name="adj" fmla="val 2348"/>
              </a:avLst>
            </a:prstGeom>
            <a:solidFill>
              <a:schemeClr val="accent2"/>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kern="0" dirty="0">
                <a:solidFill>
                  <a:prstClr val="white"/>
                </a:solidFill>
              </a:endParaRPr>
            </a:p>
          </p:txBody>
        </p:sp>
        <p:sp>
          <p:nvSpPr>
            <p:cNvPr id="77" name="first shadow">
              <a:extLst>
                <a:ext uri="{FF2B5EF4-FFF2-40B4-BE49-F238E27FC236}">
                  <a16:creationId xmlns:a16="http://schemas.microsoft.com/office/drawing/2014/main" id="{C934CF1E-FF30-4CBB-9F82-A5A64F40A1ED}"/>
                </a:ext>
              </a:extLst>
            </p:cNvPr>
            <p:cNvSpPr/>
            <p:nvPr/>
          </p:nvSpPr>
          <p:spPr bwMode="gray">
            <a:xfrm flipV="1">
              <a:off x="7771339" y="0"/>
              <a:ext cx="735836" cy="5477242"/>
            </a:xfrm>
            <a:prstGeom prst="round1Rect">
              <a:avLst>
                <a:gd name="adj" fmla="val 17346"/>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grpSp>
      <p:sp>
        <p:nvSpPr>
          <p:cNvPr id="38" name="Text Placeholder 7"/>
          <p:cNvSpPr>
            <a:spLocks noGrp="1"/>
          </p:cNvSpPr>
          <p:nvPr userDrawn="1">
            <p:ph type="body" sz="quarter" idx="10" hasCustomPrompt="1"/>
          </p:nvPr>
        </p:nvSpPr>
        <p:spPr bwMode="gray">
          <a:xfrm>
            <a:off x="668654" y="20136408"/>
            <a:ext cx="9524297" cy="4617264"/>
          </a:xfrm>
          <a:prstGeom prst="rect">
            <a:avLst/>
          </a:prstGeom>
        </p:spPr>
        <p:txBody>
          <a:bodyPr>
            <a:noAutofit/>
          </a:bodyPr>
          <a:lstStyle>
            <a:lvl1pPr marL="0" indent="0">
              <a:spcBef>
                <a:spcPts val="0"/>
              </a:spcBef>
              <a:spcAft>
                <a:spcPts val="810"/>
              </a:spcAft>
              <a:buFont typeface="Microsoft Sans Serif" panose="020B0604020202020204" pitchFamily="34" charset="0"/>
              <a:buChar char="​"/>
              <a:defRPr sz="2835" b="1" spc="41" baseline="0">
                <a:solidFill>
                  <a:schemeClr val="bg1"/>
                </a:solidFill>
              </a:defRPr>
            </a:lvl1pPr>
            <a:lvl2pPr marL="0" indent="0">
              <a:lnSpc>
                <a:spcPct val="96000"/>
              </a:lnSpc>
              <a:spcBef>
                <a:spcPts val="0"/>
              </a:spcBef>
              <a:buFont typeface="Microsoft Sans Serif" panose="020B0604020202020204" pitchFamily="34" charset="0"/>
              <a:buNone/>
              <a:defRPr sz="2430">
                <a:solidFill>
                  <a:schemeClr val="bg1"/>
                </a:solidFill>
              </a:defRPr>
            </a:lvl2pPr>
            <a:lvl3pPr marL="0" indent="0">
              <a:lnSpc>
                <a:spcPct val="98000"/>
              </a:lnSpc>
              <a:spcBef>
                <a:spcPts val="0"/>
              </a:spcBef>
              <a:buFont typeface="Microsoft Sans Serif" panose="020B0604020202020204" pitchFamily="34" charset="0"/>
              <a:buChar char="​"/>
              <a:defRPr sz="2430">
                <a:solidFill>
                  <a:schemeClr val="bg1"/>
                </a:solidFill>
              </a:defRPr>
            </a:lvl3pPr>
            <a:lvl4pPr marL="0" indent="0">
              <a:lnSpc>
                <a:spcPct val="98000"/>
              </a:lnSpc>
              <a:spcBef>
                <a:spcPts val="0"/>
              </a:spcBef>
              <a:buFont typeface="Microsoft Sans Serif" panose="020B0604020202020204" pitchFamily="34" charset="0"/>
              <a:buChar char="​"/>
              <a:defRPr sz="2430" baseline="0">
                <a:solidFill>
                  <a:schemeClr val="bg1"/>
                </a:solidFill>
              </a:defRPr>
            </a:lvl4pPr>
            <a:lvl5pPr>
              <a:lnSpc>
                <a:spcPct val="98000"/>
              </a:lnSpc>
              <a:spcBef>
                <a:spcPts val="0"/>
              </a:spcBef>
              <a:defRPr sz="2430">
                <a:solidFill>
                  <a:schemeClr val="bg1"/>
                </a:solidFill>
              </a:defRPr>
            </a:lvl5pPr>
            <a:lvl6pPr>
              <a:lnSpc>
                <a:spcPct val="98000"/>
              </a:lnSpc>
              <a:spcBef>
                <a:spcPts val="0"/>
              </a:spcBef>
              <a:defRPr sz="2430">
                <a:solidFill>
                  <a:schemeClr val="bg1"/>
                </a:solidFill>
              </a:defRPr>
            </a:lvl6pPr>
            <a:lvl7pPr>
              <a:lnSpc>
                <a:spcPct val="98000"/>
              </a:lnSpc>
              <a:spcBef>
                <a:spcPts val="0"/>
              </a:spcBef>
              <a:defRPr sz="2430" baseline="0">
                <a:solidFill>
                  <a:schemeClr val="bg1"/>
                </a:solidFill>
              </a:defRPr>
            </a:lvl7pPr>
            <a:lvl8pPr>
              <a:lnSpc>
                <a:spcPct val="98000"/>
              </a:lnSpc>
              <a:spcBef>
                <a:spcPts val="0"/>
              </a:spcBef>
              <a:defRPr sz="2430" baseline="0">
                <a:solidFill>
                  <a:schemeClr val="bg1"/>
                </a:solidFill>
              </a:defRPr>
            </a:lvl8pPr>
            <a:lvl9pPr>
              <a:lnSpc>
                <a:spcPct val="98000"/>
              </a:lnSpc>
              <a:spcBef>
                <a:spcPts val="0"/>
              </a:spcBef>
              <a:defRPr sz="2430" baseline="0">
                <a:solidFill>
                  <a:schemeClr val="bg1"/>
                </a:solidFill>
              </a:defRPr>
            </a:lvl9pPr>
          </a:lstStyle>
          <a:p>
            <a:pPr lvl="0"/>
            <a:r>
              <a:rPr lang="en-US" dirty="0"/>
              <a:t>Speaker name</a:t>
            </a:r>
          </a:p>
          <a:p>
            <a:pPr lvl="1"/>
            <a:r>
              <a:rPr lang="en-US" dirty="0"/>
              <a:t>Speaker title</a:t>
            </a:r>
          </a:p>
          <a:p>
            <a:pPr lvl="1"/>
            <a:endParaRPr lang="en-US" dirty="0"/>
          </a:p>
        </p:txBody>
      </p:sp>
      <p:sp>
        <p:nvSpPr>
          <p:cNvPr id="28" name="Text Placeholder 7">
            <a:extLst>
              <a:ext uri="{FF2B5EF4-FFF2-40B4-BE49-F238E27FC236}">
                <a16:creationId xmlns:a16="http://schemas.microsoft.com/office/drawing/2014/main" id="{B04D80C5-5B09-4391-914E-491EB6BF922B}"/>
              </a:ext>
            </a:extLst>
          </p:cNvPr>
          <p:cNvSpPr>
            <a:spLocks noGrp="1"/>
          </p:cNvSpPr>
          <p:nvPr userDrawn="1">
            <p:ph type="body" sz="quarter" idx="11" hasCustomPrompt="1"/>
          </p:nvPr>
        </p:nvSpPr>
        <p:spPr bwMode="gray">
          <a:xfrm>
            <a:off x="4552539" y="1919971"/>
            <a:ext cx="2570476" cy="1088506"/>
          </a:xfrm>
          <a:prstGeom prst="rect">
            <a:avLst/>
          </a:prstGeom>
        </p:spPr>
        <p:txBody>
          <a:bodyPr wrap="none"/>
          <a:lstStyle>
            <a:lvl1pPr marL="0" indent="0" algn="l">
              <a:lnSpc>
                <a:spcPct val="87000"/>
              </a:lnSpc>
              <a:spcBef>
                <a:spcPts val="0"/>
              </a:spcBef>
              <a:buNone/>
              <a:defRPr sz="2160" b="0">
                <a:solidFill>
                  <a:schemeClr val="bg1"/>
                </a:solidFill>
              </a:defRPr>
            </a:lvl1pPr>
            <a:lvl2pPr marL="0" indent="0" algn="r">
              <a:lnSpc>
                <a:spcPct val="90000"/>
              </a:lnSpc>
              <a:spcBef>
                <a:spcPts val="0"/>
              </a:spcBef>
              <a:buNone/>
              <a:defRPr sz="2160">
                <a:solidFill>
                  <a:schemeClr val="bg1"/>
                </a:solidFill>
              </a:defRPr>
            </a:lvl2pPr>
            <a:lvl3pPr marL="0" indent="0" algn="r">
              <a:lnSpc>
                <a:spcPct val="90000"/>
              </a:lnSpc>
              <a:spcBef>
                <a:spcPts val="0"/>
              </a:spcBef>
              <a:buNone/>
              <a:defRPr sz="2160">
                <a:solidFill>
                  <a:schemeClr val="bg1"/>
                </a:solidFill>
              </a:defRPr>
            </a:lvl3pPr>
            <a:lvl4pPr marL="0" indent="0" algn="r">
              <a:lnSpc>
                <a:spcPct val="90000"/>
              </a:lnSpc>
              <a:spcBef>
                <a:spcPts val="0"/>
              </a:spcBef>
              <a:buNone/>
              <a:defRPr sz="2160">
                <a:solidFill>
                  <a:schemeClr val="bg1"/>
                </a:solidFill>
              </a:defRPr>
            </a:lvl4pPr>
            <a:lvl5pPr marL="0" indent="0" algn="r">
              <a:lnSpc>
                <a:spcPct val="90000"/>
              </a:lnSpc>
              <a:spcBef>
                <a:spcPts val="0"/>
              </a:spcBef>
              <a:buNone/>
              <a:defRPr sz="2160">
                <a:solidFill>
                  <a:schemeClr val="bg1"/>
                </a:solidFill>
              </a:defRPr>
            </a:lvl5pPr>
          </a:lstStyle>
          <a:p>
            <a:pPr lvl="0"/>
            <a:r>
              <a:rPr lang="en-US" dirty="0"/>
              <a:t>Location</a:t>
            </a:r>
          </a:p>
        </p:txBody>
      </p:sp>
      <p:sp>
        <p:nvSpPr>
          <p:cNvPr id="29" name="Text Placeholder 5">
            <a:extLst>
              <a:ext uri="{FF2B5EF4-FFF2-40B4-BE49-F238E27FC236}">
                <a16:creationId xmlns:a16="http://schemas.microsoft.com/office/drawing/2014/main" id="{E4B73436-F9A5-4201-8676-5BB1475322E2}"/>
              </a:ext>
            </a:extLst>
          </p:cNvPr>
          <p:cNvSpPr>
            <a:spLocks noGrp="1"/>
          </p:cNvSpPr>
          <p:nvPr userDrawn="1">
            <p:ph type="body" sz="quarter" idx="13" hasCustomPrompt="1"/>
          </p:nvPr>
        </p:nvSpPr>
        <p:spPr bwMode="gray">
          <a:xfrm>
            <a:off x="668655" y="1901400"/>
            <a:ext cx="2540984" cy="1258445"/>
          </a:xfrm>
          <a:prstGeom prst="rect">
            <a:avLst/>
          </a:prstGeom>
        </p:spPr>
        <p:txBody>
          <a:bodyPr wrap="none"/>
          <a:lstStyle>
            <a:lvl1pPr marL="0" indent="0">
              <a:lnSpc>
                <a:spcPct val="87000"/>
              </a:lnSpc>
              <a:spcBef>
                <a:spcPts val="0"/>
              </a:spcBef>
              <a:buNone/>
              <a:defRPr sz="2160">
                <a:solidFill>
                  <a:schemeClr val="bg1"/>
                </a:solidFill>
              </a:defRPr>
            </a:lvl1pPr>
            <a:lvl2pPr marL="0" indent="0">
              <a:lnSpc>
                <a:spcPct val="98000"/>
              </a:lnSpc>
              <a:spcBef>
                <a:spcPts val="0"/>
              </a:spcBef>
              <a:buNone/>
              <a:defRPr sz="2160">
                <a:solidFill>
                  <a:schemeClr val="bg1"/>
                </a:solidFill>
              </a:defRPr>
            </a:lvl2pPr>
            <a:lvl3pPr marL="0" indent="0">
              <a:lnSpc>
                <a:spcPct val="98000"/>
              </a:lnSpc>
              <a:spcBef>
                <a:spcPts val="0"/>
              </a:spcBef>
              <a:buNone/>
              <a:defRPr sz="2160">
                <a:solidFill>
                  <a:schemeClr val="bg1"/>
                </a:solidFill>
              </a:defRPr>
            </a:lvl3pPr>
            <a:lvl4pPr marL="0" indent="0">
              <a:lnSpc>
                <a:spcPct val="98000"/>
              </a:lnSpc>
              <a:spcBef>
                <a:spcPts val="0"/>
              </a:spcBef>
              <a:buNone/>
              <a:defRPr sz="2160">
                <a:solidFill>
                  <a:schemeClr val="bg1"/>
                </a:solidFill>
              </a:defRPr>
            </a:lvl4pPr>
            <a:lvl5pPr marL="0" indent="0">
              <a:lnSpc>
                <a:spcPct val="98000"/>
              </a:lnSpc>
              <a:spcBef>
                <a:spcPts val="0"/>
              </a:spcBef>
              <a:buNone/>
              <a:defRPr sz="2160">
                <a:solidFill>
                  <a:schemeClr val="bg1"/>
                </a:solidFill>
              </a:defRPr>
            </a:lvl5pPr>
          </a:lstStyle>
          <a:p>
            <a:pPr lvl="0"/>
            <a:r>
              <a:rPr lang="en-US" dirty="0"/>
              <a:t>Date</a:t>
            </a:r>
          </a:p>
        </p:txBody>
      </p:sp>
      <p:sp>
        <p:nvSpPr>
          <p:cNvPr id="30" name="Text Placeholder 48">
            <a:extLst>
              <a:ext uri="{FF2B5EF4-FFF2-40B4-BE49-F238E27FC236}">
                <a16:creationId xmlns:a16="http://schemas.microsoft.com/office/drawing/2014/main" id="{44CE8076-2642-41CB-B9C4-44BBD2A86AAA}"/>
              </a:ext>
            </a:extLst>
          </p:cNvPr>
          <p:cNvSpPr>
            <a:spLocks noGrp="1"/>
          </p:cNvSpPr>
          <p:nvPr userDrawn="1">
            <p:ph type="body" sz="quarter" idx="14" hasCustomPrompt="1"/>
          </p:nvPr>
        </p:nvSpPr>
        <p:spPr bwMode="gray">
          <a:xfrm>
            <a:off x="8415214" y="1828308"/>
            <a:ext cx="2549795" cy="1273301"/>
          </a:xfrm>
          <a:prstGeom prst="rect">
            <a:avLst/>
          </a:prstGeom>
        </p:spPr>
        <p:txBody>
          <a:bodyPr wrap="none"/>
          <a:lstStyle>
            <a:lvl1pPr marL="0" marR="0" indent="0" algn="l" defTabSz="123444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2160" b="1">
                <a:solidFill>
                  <a:schemeClr val="bg1"/>
                </a:solidFill>
              </a:defRPr>
            </a:lvl1pPr>
            <a:lvl2pPr marL="0" indent="0">
              <a:lnSpc>
                <a:spcPct val="98000"/>
              </a:lnSpc>
              <a:spcBef>
                <a:spcPts val="0"/>
              </a:spcBef>
              <a:buNone/>
              <a:defRPr sz="2160">
                <a:solidFill>
                  <a:schemeClr val="bg1"/>
                </a:solidFill>
              </a:defRPr>
            </a:lvl2pPr>
            <a:lvl3pPr marL="0" indent="0">
              <a:lnSpc>
                <a:spcPct val="98000"/>
              </a:lnSpc>
              <a:spcBef>
                <a:spcPts val="0"/>
              </a:spcBef>
              <a:buNone/>
              <a:defRPr sz="2160">
                <a:solidFill>
                  <a:schemeClr val="bg1"/>
                </a:solidFill>
              </a:defRPr>
            </a:lvl3pPr>
            <a:lvl4pPr marL="0" indent="0">
              <a:lnSpc>
                <a:spcPct val="98000"/>
              </a:lnSpc>
              <a:spcBef>
                <a:spcPts val="0"/>
              </a:spcBef>
              <a:buNone/>
              <a:defRPr sz="2160">
                <a:solidFill>
                  <a:schemeClr val="bg1"/>
                </a:solidFill>
              </a:defRPr>
            </a:lvl4pPr>
            <a:lvl5pPr marL="0" indent="0">
              <a:lnSpc>
                <a:spcPct val="98000"/>
              </a:lnSpc>
              <a:spcBef>
                <a:spcPts val="0"/>
              </a:spcBef>
              <a:buNone/>
              <a:defRPr sz="2160">
                <a:solidFill>
                  <a:schemeClr val="bg1"/>
                </a:solidFill>
              </a:defRPr>
            </a:lvl5pPr>
          </a:lstStyle>
          <a:p>
            <a:pPr marL="0" marR="0" lvl="0" indent="0" algn="l" defTabSz="123444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dirty="0"/>
              <a:t>@</a:t>
            </a:r>
            <a:r>
              <a:rPr lang="en-US" dirty="0" err="1"/>
              <a:t>qualcomm</a:t>
            </a:r>
            <a:endParaRPr lang="en-US" dirty="0"/>
          </a:p>
        </p:txBody>
      </p:sp>
      <p:sp>
        <p:nvSpPr>
          <p:cNvPr id="17" name="Freeform 5">
            <a:extLst>
              <a:ext uri="{FF2B5EF4-FFF2-40B4-BE49-F238E27FC236}">
                <a16:creationId xmlns:a16="http://schemas.microsoft.com/office/drawing/2014/main" id="{DE4B2BCE-8AE1-43E3-B178-AF8DE6F44482}"/>
              </a:ext>
            </a:extLst>
          </p:cNvPr>
          <p:cNvSpPr>
            <a:spLocks noChangeAspect="1" noEditPoints="1"/>
          </p:cNvSpPr>
          <p:nvPr userDrawn="1"/>
        </p:nvSpPr>
        <p:spPr bwMode="black">
          <a:xfrm>
            <a:off x="13868964" y="1674156"/>
            <a:ext cx="1934537" cy="1260734"/>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123444" tIns="61722" rIns="123444" bIns="61722"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13" name="Title 2">
            <a:extLst>
              <a:ext uri="{FF2B5EF4-FFF2-40B4-BE49-F238E27FC236}">
                <a16:creationId xmlns:a16="http://schemas.microsoft.com/office/drawing/2014/main" id="{3EB0BD3E-DA13-45AB-BAE1-25767D7B24A2}"/>
              </a:ext>
            </a:extLst>
          </p:cNvPr>
          <p:cNvSpPr>
            <a:spLocks noGrp="1"/>
          </p:cNvSpPr>
          <p:nvPr>
            <p:ph type="title"/>
          </p:nvPr>
        </p:nvSpPr>
        <p:spPr bwMode="gray">
          <a:xfrm>
            <a:off x="582711" y="17114589"/>
            <a:ext cx="10011506" cy="2458109"/>
          </a:xfrm>
        </p:spPr>
        <p:txBody>
          <a:bodyPr wrap="square">
            <a:spAutoFit/>
          </a:bodyPr>
          <a:lstStyle>
            <a:lvl1pPr>
              <a:lnSpc>
                <a:spcPct val="87000"/>
              </a:lnSpc>
              <a:defRPr sz="918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12792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9" name="Footer Placeholder 2">
            <a:extLst>
              <a:ext uri="{FF2B5EF4-FFF2-40B4-BE49-F238E27FC236}">
                <a16:creationId xmlns:a16="http://schemas.microsoft.com/office/drawing/2014/main" id="{7F4401FC-F573-4309-842E-AC6E5E74AE8E}"/>
              </a:ext>
            </a:extLst>
          </p:cNvPr>
          <p:cNvSpPr>
            <a:spLocks noGrp="1"/>
          </p:cNvSpPr>
          <p:nvPr>
            <p:ph type="ftr" sz="quarter" idx="10"/>
          </p:nvPr>
        </p:nvSpPr>
        <p:spPr>
          <a:xfrm>
            <a:off x="668654" y="31765600"/>
            <a:ext cx="14161083"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3" name="Title 2">
            <a:extLst>
              <a:ext uri="{FF2B5EF4-FFF2-40B4-BE49-F238E27FC236}">
                <a16:creationId xmlns:a16="http://schemas.microsoft.com/office/drawing/2014/main" id="{A7D02C8A-139B-42AA-8D3F-9C22C81198B9}"/>
              </a:ext>
            </a:extLst>
          </p:cNvPr>
          <p:cNvSpPr>
            <a:spLocks noGrp="1"/>
          </p:cNvSpPr>
          <p:nvPr>
            <p:ph type="title"/>
          </p:nvPr>
        </p:nvSpPr>
        <p:spPr/>
        <p:txBody>
          <a:bodyPr/>
          <a:lstStyle/>
          <a:p>
            <a:r>
              <a:rPr lang="en-US"/>
              <a:t>Click to edit Master title style</a:t>
            </a:r>
          </a:p>
        </p:txBody>
      </p:sp>
      <p:sp>
        <p:nvSpPr>
          <p:cNvPr id="12" name="Content Placeholder 4">
            <a:extLst>
              <a:ext uri="{FF2B5EF4-FFF2-40B4-BE49-F238E27FC236}">
                <a16:creationId xmlns:a16="http://schemas.microsoft.com/office/drawing/2014/main" id="{AF19BEBD-2928-4786-BEF4-FBBB3E677273}"/>
              </a:ext>
            </a:extLst>
          </p:cNvPr>
          <p:cNvSpPr>
            <a:spLocks noGrp="1"/>
          </p:cNvSpPr>
          <p:nvPr>
            <p:ph sz="quarter" idx="16"/>
          </p:nvPr>
        </p:nvSpPr>
        <p:spPr>
          <a:xfrm>
            <a:off x="668655" y="8251548"/>
            <a:ext cx="7379892" cy="224722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4">
            <a:extLst>
              <a:ext uri="{FF2B5EF4-FFF2-40B4-BE49-F238E27FC236}">
                <a16:creationId xmlns:a16="http://schemas.microsoft.com/office/drawing/2014/main" id="{D7EE507B-4794-44AC-A49E-5EA7EBB11625}"/>
              </a:ext>
            </a:extLst>
          </p:cNvPr>
          <p:cNvSpPr>
            <a:spLocks noGrp="1"/>
          </p:cNvSpPr>
          <p:nvPr>
            <p:ph sz="quarter" idx="17"/>
          </p:nvPr>
        </p:nvSpPr>
        <p:spPr>
          <a:xfrm>
            <a:off x="8391365" y="8251548"/>
            <a:ext cx="7379892" cy="224722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ubtitle">
            <a:extLst>
              <a:ext uri="{FF2B5EF4-FFF2-40B4-BE49-F238E27FC236}">
                <a16:creationId xmlns:a16="http://schemas.microsoft.com/office/drawing/2014/main" id="{59254D1F-E01C-4A77-9600-A795D1694810}"/>
              </a:ext>
            </a:extLst>
          </p:cNvPr>
          <p:cNvSpPr>
            <a:spLocks noGrp="1"/>
          </p:cNvSpPr>
          <p:nvPr>
            <p:ph type="subTitle" idx="1"/>
          </p:nvPr>
        </p:nvSpPr>
        <p:spPr>
          <a:xfrm>
            <a:off x="667156" y="5223055"/>
            <a:ext cx="15104101" cy="359009"/>
          </a:xfrm>
          <a:prstGeom prst="rect">
            <a:avLst/>
          </a:prstGeom>
        </p:spPr>
        <p:txBody>
          <a:bodyPr>
            <a:spAutoFit/>
          </a:bodyPr>
          <a:lstStyle>
            <a:lvl1pPr marL="0" indent="0" algn="l">
              <a:lnSpc>
                <a:spcPct val="96000"/>
              </a:lnSpc>
              <a:spcBef>
                <a:spcPts val="1215"/>
              </a:spcBef>
              <a:buNone/>
              <a:defRPr sz="2430">
                <a:solidFill>
                  <a:schemeClr val="tx1"/>
                </a:solidFill>
              </a:defRPr>
            </a:lvl1pPr>
            <a:lvl2pPr marL="617220" indent="0" algn="ctr">
              <a:buNone/>
              <a:defRPr sz="2700"/>
            </a:lvl2pPr>
            <a:lvl3pPr marL="1234440" indent="0" algn="ctr">
              <a:buNone/>
              <a:defRPr sz="2430"/>
            </a:lvl3pPr>
            <a:lvl4pPr marL="1851660" indent="0" algn="ctr">
              <a:buNone/>
              <a:defRPr sz="2160"/>
            </a:lvl4pPr>
            <a:lvl5pPr marL="2468880" indent="0" algn="ctr">
              <a:buNone/>
              <a:defRPr sz="2160"/>
            </a:lvl5pPr>
            <a:lvl6pPr marL="3086100" indent="0" algn="ctr">
              <a:buNone/>
              <a:defRPr sz="2160"/>
            </a:lvl6pPr>
            <a:lvl7pPr marL="3703320" indent="0" algn="ctr">
              <a:buNone/>
              <a:defRPr sz="2160"/>
            </a:lvl7pPr>
            <a:lvl8pPr marL="4320540" indent="0" algn="ctr">
              <a:buNone/>
              <a:defRPr sz="2160"/>
            </a:lvl8pPr>
            <a:lvl9pPr marL="4937760" indent="0" algn="ctr">
              <a:buNone/>
              <a:defRPr sz="2160"/>
            </a:lvl9pPr>
          </a:lstStyle>
          <a:p>
            <a:r>
              <a:rPr lang="en-US"/>
              <a:t>Click to edit Master subtitle style</a:t>
            </a:r>
            <a:endParaRPr lang="en-US" dirty="0"/>
          </a:p>
        </p:txBody>
      </p:sp>
    </p:spTree>
    <p:extLst>
      <p:ext uri="{BB962C8B-B14F-4D97-AF65-F5344CB8AC3E}">
        <p14:creationId xmlns:p14="http://schemas.microsoft.com/office/powerpoint/2010/main" val="12516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12" name="Footer Placeholder 2">
            <a:extLst>
              <a:ext uri="{FF2B5EF4-FFF2-40B4-BE49-F238E27FC236}">
                <a16:creationId xmlns:a16="http://schemas.microsoft.com/office/drawing/2014/main" id="{3DBA47E8-0BB6-435E-8840-540F634338C8}"/>
              </a:ext>
            </a:extLst>
          </p:cNvPr>
          <p:cNvSpPr>
            <a:spLocks noGrp="1"/>
          </p:cNvSpPr>
          <p:nvPr>
            <p:ph type="ftr" sz="quarter" idx="10"/>
          </p:nvPr>
        </p:nvSpPr>
        <p:spPr>
          <a:xfrm>
            <a:off x="668654" y="31765600"/>
            <a:ext cx="14161083"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3" name="Title 2">
            <a:extLst>
              <a:ext uri="{FF2B5EF4-FFF2-40B4-BE49-F238E27FC236}">
                <a16:creationId xmlns:a16="http://schemas.microsoft.com/office/drawing/2014/main" id="{0FD8C327-DEE2-459B-8C84-74C50D49DB4E}"/>
              </a:ext>
            </a:extLst>
          </p:cNvPr>
          <p:cNvSpPr>
            <a:spLocks noGrp="1"/>
          </p:cNvSpPr>
          <p:nvPr>
            <p:ph type="title"/>
          </p:nvPr>
        </p:nvSpPr>
        <p:spPr/>
        <p:txBody>
          <a:bodyPr/>
          <a:lstStyle/>
          <a:p>
            <a:r>
              <a:rPr lang="en-US"/>
              <a:t>Click to edit Master title style</a:t>
            </a:r>
          </a:p>
        </p:txBody>
      </p:sp>
      <p:sp>
        <p:nvSpPr>
          <p:cNvPr id="14" name="Content Placeholder 4">
            <a:extLst>
              <a:ext uri="{FF2B5EF4-FFF2-40B4-BE49-F238E27FC236}">
                <a16:creationId xmlns:a16="http://schemas.microsoft.com/office/drawing/2014/main" id="{50F9D0A8-20C5-41C2-8A23-1A7CCDCDBA4A}"/>
              </a:ext>
            </a:extLst>
          </p:cNvPr>
          <p:cNvSpPr>
            <a:spLocks noGrp="1"/>
          </p:cNvSpPr>
          <p:nvPr>
            <p:ph sz="quarter" idx="18"/>
          </p:nvPr>
        </p:nvSpPr>
        <p:spPr>
          <a:xfrm>
            <a:off x="668655" y="8251548"/>
            <a:ext cx="4814316" cy="224722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4">
            <a:extLst>
              <a:ext uri="{FF2B5EF4-FFF2-40B4-BE49-F238E27FC236}">
                <a16:creationId xmlns:a16="http://schemas.microsoft.com/office/drawing/2014/main" id="{39BE2B26-0354-43FC-B500-68FC84B40876}"/>
              </a:ext>
            </a:extLst>
          </p:cNvPr>
          <p:cNvSpPr>
            <a:spLocks noGrp="1"/>
          </p:cNvSpPr>
          <p:nvPr>
            <p:ph sz="quarter" idx="19"/>
          </p:nvPr>
        </p:nvSpPr>
        <p:spPr>
          <a:xfrm>
            <a:off x="5822442" y="8251548"/>
            <a:ext cx="4814316" cy="224722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4">
            <a:extLst>
              <a:ext uri="{FF2B5EF4-FFF2-40B4-BE49-F238E27FC236}">
                <a16:creationId xmlns:a16="http://schemas.microsoft.com/office/drawing/2014/main" id="{D85C0699-4F77-4570-8280-EBE59E071A40}"/>
              </a:ext>
            </a:extLst>
          </p:cNvPr>
          <p:cNvSpPr>
            <a:spLocks noGrp="1"/>
          </p:cNvSpPr>
          <p:nvPr>
            <p:ph sz="quarter" idx="20"/>
          </p:nvPr>
        </p:nvSpPr>
        <p:spPr>
          <a:xfrm>
            <a:off x="10956940" y="8251548"/>
            <a:ext cx="4814316" cy="224722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Subtitle">
            <a:extLst>
              <a:ext uri="{FF2B5EF4-FFF2-40B4-BE49-F238E27FC236}">
                <a16:creationId xmlns:a16="http://schemas.microsoft.com/office/drawing/2014/main" id="{0A02D598-0894-4B6B-89A6-48B8073C9D11}"/>
              </a:ext>
            </a:extLst>
          </p:cNvPr>
          <p:cNvSpPr>
            <a:spLocks noGrp="1"/>
          </p:cNvSpPr>
          <p:nvPr>
            <p:ph type="subTitle" idx="1"/>
          </p:nvPr>
        </p:nvSpPr>
        <p:spPr>
          <a:xfrm>
            <a:off x="667156" y="5223055"/>
            <a:ext cx="15104101" cy="359009"/>
          </a:xfrm>
          <a:prstGeom prst="rect">
            <a:avLst/>
          </a:prstGeom>
        </p:spPr>
        <p:txBody>
          <a:bodyPr>
            <a:spAutoFit/>
          </a:bodyPr>
          <a:lstStyle>
            <a:lvl1pPr marL="0" indent="0" algn="l">
              <a:lnSpc>
                <a:spcPct val="96000"/>
              </a:lnSpc>
              <a:spcBef>
                <a:spcPts val="1215"/>
              </a:spcBef>
              <a:buNone/>
              <a:defRPr sz="2430">
                <a:solidFill>
                  <a:schemeClr val="tx1"/>
                </a:solidFill>
              </a:defRPr>
            </a:lvl1pPr>
            <a:lvl2pPr marL="617220" indent="0" algn="ctr">
              <a:buNone/>
              <a:defRPr sz="2700"/>
            </a:lvl2pPr>
            <a:lvl3pPr marL="1234440" indent="0" algn="ctr">
              <a:buNone/>
              <a:defRPr sz="2430"/>
            </a:lvl3pPr>
            <a:lvl4pPr marL="1851660" indent="0" algn="ctr">
              <a:buNone/>
              <a:defRPr sz="2160"/>
            </a:lvl4pPr>
            <a:lvl5pPr marL="2468880" indent="0" algn="ctr">
              <a:buNone/>
              <a:defRPr sz="2160"/>
            </a:lvl5pPr>
            <a:lvl6pPr marL="3086100" indent="0" algn="ctr">
              <a:buNone/>
              <a:defRPr sz="2160"/>
            </a:lvl6pPr>
            <a:lvl7pPr marL="3703320" indent="0" algn="ctr">
              <a:buNone/>
              <a:defRPr sz="2160"/>
            </a:lvl7pPr>
            <a:lvl8pPr marL="4320540" indent="0" algn="ctr">
              <a:buNone/>
              <a:defRPr sz="2160"/>
            </a:lvl8pPr>
            <a:lvl9pPr marL="4937760" indent="0" algn="ctr">
              <a:buNone/>
              <a:defRPr sz="2160"/>
            </a:lvl9pPr>
          </a:lstStyle>
          <a:p>
            <a:r>
              <a:rPr lang="en-US"/>
              <a:t>Click to edit Master subtitle style</a:t>
            </a:r>
            <a:endParaRPr lang="en-US" dirty="0"/>
          </a:p>
        </p:txBody>
      </p:sp>
    </p:spTree>
    <p:extLst>
      <p:ext uri="{BB962C8B-B14F-4D97-AF65-F5344CB8AC3E}">
        <p14:creationId xmlns:p14="http://schemas.microsoft.com/office/powerpoint/2010/main" val="1613936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helf Blu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CF7413-427B-4F07-806F-E831FB15B742}"/>
              </a:ext>
            </a:extLst>
          </p:cNvPr>
          <p:cNvGrpSpPr/>
          <p:nvPr userDrawn="1"/>
        </p:nvGrpSpPr>
        <p:grpSpPr>
          <a:xfrm>
            <a:off x="-2505" y="25501152"/>
            <a:ext cx="16464209" cy="7417248"/>
            <a:chOff x="-1855" y="5312733"/>
            <a:chExt cx="12195710" cy="154526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1"/>
            </a:solidFill>
            <a:ln w="10795" cap="flat" cmpd="sng" algn="ctr">
              <a:noFill/>
              <a:prstDash val="solid"/>
            </a:ln>
            <a:effectLst/>
          </p:spPr>
          <p:txBody>
            <a:bodyPr rtlCol="0" anchor="ctr"/>
            <a:lstStyle/>
            <a:p>
              <a:pPr marL="0" marR="0" lvl="0" indent="0" algn="ctr" defTabSz="1234440" eaLnBrk="1" fontAlgn="auto" latinLnBrk="0" hangingPunct="1">
                <a:lnSpc>
                  <a:spcPct val="100000"/>
                </a:lnSpc>
                <a:spcBef>
                  <a:spcPts val="0"/>
                </a:spcBef>
                <a:spcAft>
                  <a:spcPts val="0"/>
                </a:spcAft>
                <a:buClrTx/>
                <a:buSzTx/>
                <a:buFontTx/>
                <a:buNone/>
                <a:tabLst/>
                <a:defRPr/>
              </a:pPr>
              <a:endParaRPr kumimoji="0" lang="en-US" sz="2430" b="0" i="0" u="none" strike="noStrike" kern="0" cap="none" spc="0" normalizeH="0" baseline="0" noProof="0" dirty="0">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3" y="-536376"/>
              <a:ext cx="493775" cy="1219199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gr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668654" y="26913840"/>
            <a:ext cx="15101315" cy="4459459"/>
          </a:xfrm>
          <a:prstGeom prst="rect">
            <a:avLst/>
          </a:prstGeom>
        </p:spPr>
        <p:txBody>
          <a:bodyPr anchor="ctr"/>
          <a:lstStyle>
            <a:lvl1pPr marL="0" indent="0">
              <a:lnSpc>
                <a:spcPct val="89000"/>
              </a:lnSpc>
              <a:spcBef>
                <a:spcPts val="0"/>
              </a:spcBef>
              <a:spcAft>
                <a:spcPts val="1620"/>
              </a:spcAft>
              <a:buNone/>
              <a:defRPr sz="3780">
                <a:solidFill>
                  <a:schemeClr val="bg1"/>
                </a:solidFill>
              </a:defRPr>
            </a:lvl1pPr>
            <a:lvl2pPr marL="0" indent="0">
              <a:lnSpc>
                <a:spcPct val="94000"/>
              </a:lnSpc>
              <a:spcAft>
                <a:spcPts val="1620"/>
              </a:spcAft>
              <a:buNone/>
              <a:defRPr sz="3240">
                <a:solidFill>
                  <a:schemeClr val="bg1"/>
                </a:solidFill>
              </a:defRPr>
            </a:lvl2pPr>
            <a:lvl3pPr marL="0" indent="0">
              <a:lnSpc>
                <a:spcPct val="95000"/>
              </a:lnSpc>
              <a:spcAft>
                <a:spcPts val="1620"/>
              </a:spcAft>
              <a:buNone/>
              <a:defRPr sz="2835">
                <a:solidFill>
                  <a:schemeClr val="bg1"/>
                </a:solidFill>
              </a:defRPr>
            </a:lvl3pPr>
            <a:lvl4pPr marL="0" indent="0">
              <a:lnSpc>
                <a:spcPct val="98000"/>
              </a:lnSpc>
              <a:spcAft>
                <a:spcPts val="1215"/>
              </a:spcAft>
              <a:buNone/>
              <a:defRPr sz="2430">
                <a:solidFill>
                  <a:schemeClr val="bg1"/>
                </a:solidFill>
              </a:defRPr>
            </a:lvl4pPr>
            <a:lvl5pPr marL="0" indent="0">
              <a:lnSpc>
                <a:spcPct val="94000"/>
              </a:lnSpc>
              <a:spcBef>
                <a:spcPts val="0"/>
              </a:spcBef>
              <a:spcAft>
                <a:spcPts val="1215"/>
              </a:spcAft>
              <a:buNone/>
              <a:defRPr sz="2160">
                <a:solidFill>
                  <a:schemeClr val="bg1"/>
                </a:solidFill>
              </a:defRPr>
            </a:lvl5pPr>
          </a:lstStyle>
          <a:p>
            <a:pPr lvl="0"/>
            <a:r>
              <a:rPr lang="en-US"/>
              <a:t>Click to edit Master text styles</a:t>
            </a:r>
          </a:p>
        </p:txBody>
      </p:sp>
      <p:sp>
        <p:nvSpPr>
          <p:cNvPr id="11" name="Footer Placeholder 4">
            <a:extLst>
              <a:ext uri="{FF2B5EF4-FFF2-40B4-BE49-F238E27FC236}">
                <a16:creationId xmlns:a16="http://schemas.microsoft.com/office/drawing/2014/main" id="{30586D9F-6A23-4598-BD43-228B7C23E261}"/>
              </a:ext>
            </a:extLst>
          </p:cNvPr>
          <p:cNvSpPr>
            <a:spLocks noGrp="1"/>
          </p:cNvSpPr>
          <p:nvPr>
            <p:ph type="ftr" sz="quarter" idx="3"/>
          </p:nvPr>
        </p:nvSpPr>
        <p:spPr>
          <a:xfrm>
            <a:off x="667156" y="25003279"/>
            <a:ext cx="8664790" cy="159531"/>
          </a:xfrm>
          <a:prstGeom prst="rect">
            <a:avLst/>
          </a:prstGeom>
        </p:spPr>
        <p:txBody>
          <a:bodyPr vert="horz" wrap="square" lIns="0" tIns="0" rIns="0" bIns="0" rtlCol="0" anchor="b">
            <a:spAutoFit/>
          </a:bodyPr>
          <a:lstStyle>
            <a:lvl1pPr algn="l">
              <a:lnSpc>
                <a:spcPct val="96000"/>
              </a:lnSpc>
              <a:defRPr sz="1080">
                <a:solidFill>
                  <a:schemeClr val="accent5">
                    <a:lumMod val="60000"/>
                    <a:lumOff val="40000"/>
                  </a:schemeClr>
                </a:solidFill>
              </a:defRPr>
            </a:lvl1pPr>
          </a:lstStyle>
          <a:p>
            <a:r>
              <a:rPr lang="en-US"/>
              <a:t>Source sample text</a:t>
            </a:r>
            <a:endParaRPr lang="en-US" dirty="0"/>
          </a:p>
        </p:txBody>
      </p:sp>
      <p:sp>
        <p:nvSpPr>
          <p:cNvPr id="12" name="TextBox 11"/>
          <p:cNvSpPr txBox="1"/>
          <p:nvPr userDrawn="1"/>
        </p:nvSpPr>
        <p:spPr>
          <a:xfrm>
            <a:off x="15620627" y="31743292"/>
            <a:ext cx="169918" cy="186654"/>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1234440" rtl="0" eaLnBrk="1" latinLnBrk="0" hangingPunct="1">
              <a:lnSpc>
                <a:spcPct val="125000"/>
              </a:lnSpc>
            </a:pPr>
            <a:fld id="{B01BFD70-D99E-427C-A01B-19B2BB56A3C8}" type="slidenum">
              <a:rPr lang="en-US" sz="1080" kern="1200" smtClean="0">
                <a:solidFill>
                  <a:schemeClr val="accent2">
                    <a:lumMod val="60000"/>
                    <a:lumOff val="40000"/>
                  </a:schemeClr>
                </a:solidFill>
                <a:latin typeface="+mn-lt"/>
                <a:ea typeface="+mn-ea"/>
                <a:cs typeface="+mn-cs"/>
              </a:rPr>
              <a:pPr marL="0" lvl="0" algn="r" defTabSz="1234440" rtl="0" eaLnBrk="1" latinLnBrk="0" hangingPunct="1">
                <a:lnSpc>
                  <a:spcPct val="125000"/>
                </a:lnSpc>
              </a:pPr>
              <a:t>‹#›</a:t>
            </a:fld>
            <a:endParaRPr lang="en-US" sz="1080" kern="1200" dirty="0">
              <a:solidFill>
                <a:schemeClr val="accent2">
                  <a:lumMod val="60000"/>
                  <a:lumOff val="40000"/>
                </a:schemeClr>
              </a:solidFill>
              <a:latin typeface="+mn-lt"/>
              <a:ea typeface="+mn-ea"/>
              <a:cs typeface="+mn-cs"/>
            </a:endParaRPr>
          </a:p>
        </p:txBody>
      </p:sp>
      <p:sp>
        <p:nvSpPr>
          <p:cNvPr id="3" name="Title 2">
            <a:extLst>
              <a:ext uri="{FF2B5EF4-FFF2-40B4-BE49-F238E27FC236}">
                <a16:creationId xmlns:a16="http://schemas.microsoft.com/office/drawing/2014/main" id="{6018C051-C8ED-490A-8420-0B33C7EBC95D}"/>
              </a:ext>
            </a:extLst>
          </p:cNvPr>
          <p:cNvSpPr>
            <a:spLocks noGrp="1"/>
          </p:cNvSpPr>
          <p:nvPr>
            <p:ph type="title"/>
          </p:nvPr>
        </p:nvSpPr>
        <p:spPr/>
        <p:txBody>
          <a:bodyPr/>
          <a:lstStyle/>
          <a:p>
            <a:r>
              <a:rPr lang="en-US"/>
              <a:t>Click to edit Master title style</a:t>
            </a:r>
          </a:p>
        </p:txBody>
      </p:sp>
      <p:sp>
        <p:nvSpPr>
          <p:cNvPr id="15" name="Content Placeholder 4">
            <a:extLst>
              <a:ext uri="{FF2B5EF4-FFF2-40B4-BE49-F238E27FC236}">
                <a16:creationId xmlns:a16="http://schemas.microsoft.com/office/drawing/2014/main" id="{79BAC33F-C2B1-4F90-8D6A-FE73B82B3A96}"/>
              </a:ext>
            </a:extLst>
          </p:cNvPr>
          <p:cNvSpPr>
            <a:spLocks noGrp="1"/>
          </p:cNvSpPr>
          <p:nvPr>
            <p:ph sz="quarter" idx="14"/>
          </p:nvPr>
        </p:nvSpPr>
        <p:spPr>
          <a:xfrm>
            <a:off x="668655" y="8251548"/>
            <a:ext cx="15102601" cy="147823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ubtitle">
            <a:extLst>
              <a:ext uri="{FF2B5EF4-FFF2-40B4-BE49-F238E27FC236}">
                <a16:creationId xmlns:a16="http://schemas.microsoft.com/office/drawing/2014/main" id="{367C7EAB-A60F-4055-BBCB-DA0E8A0A79F2}"/>
              </a:ext>
            </a:extLst>
          </p:cNvPr>
          <p:cNvSpPr>
            <a:spLocks noGrp="1"/>
          </p:cNvSpPr>
          <p:nvPr>
            <p:ph type="subTitle" idx="1"/>
          </p:nvPr>
        </p:nvSpPr>
        <p:spPr>
          <a:xfrm>
            <a:off x="667156" y="5223055"/>
            <a:ext cx="15104101" cy="359009"/>
          </a:xfrm>
          <a:prstGeom prst="rect">
            <a:avLst/>
          </a:prstGeom>
        </p:spPr>
        <p:txBody>
          <a:bodyPr>
            <a:spAutoFit/>
          </a:bodyPr>
          <a:lstStyle>
            <a:lvl1pPr marL="0" indent="0" algn="l">
              <a:lnSpc>
                <a:spcPct val="96000"/>
              </a:lnSpc>
              <a:spcBef>
                <a:spcPts val="1215"/>
              </a:spcBef>
              <a:buNone/>
              <a:defRPr sz="2430">
                <a:solidFill>
                  <a:schemeClr val="tx1"/>
                </a:solidFill>
              </a:defRPr>
            </a:lvl1pPr>
            <a:lvl2pPr marL="617220" indent="0" algn="ctr">
              <a:buNone/>
              <a:defRPr sz="2700"/>
            </a:lvl2pPr>
            <a:lvl3pPr marL="1234440" indent="0" algn="ctr">
              <a:buNone/>
              <a:defRPr sz="2430"/>
            </a:lvl3pPr>
            <a:lvl4pPr marL="1851660" indent="0" algn="ctr">
              <a:buNone/>
              <a:defRPr sz="2160"/>
            </a:lvl4pPr>
            <a:lvl5pPr marL="2468880" indent="0" algn="ctr">
              <a:buNone/>
              <a:defRPr sz="2160"/>
            </a:lvl5pPr>
            <a:lvl6pPr marL="3086100" indent="0" algn="ctr">
              <a:buNone/>
              <a:defRPr sz="2160"/>
            </a:lvl6pPr>
            <a:lvl7pPr marL="3703320" indent="0" algn="ctr">
              <a:buNone/>
              <a:defRPr sz="2160"/>
            </a:lvl7pPr>
            <a:lvl8pPr marL="4320540" indent="0" algn="ctr">
              <a:buNone/>
              <a:defRPr sz="2160"/>
            </a:lvl8pPr>
            <a:lvl9pPr marL="4937760" indent="0" algn="ctr">
              <a:buNone/>
              <a:defRPr sz="2160"/>
            </a:lvl9pPr>
          </a:lstStyle>
          <a:p>
            <a:r>
              <a:rPr lang="en-US"/>
              <a:t>Click to edit Master subtitle style</a:t>
            </a:r>
            <a:endParaRPr lang="en-US" dirty="0"/>
          </a:p>
        </p:txBody>
      </p:sp>
    </p:spTree>
    <p:extLst>
      <p:ext uri="{BB962C8B-B14F-4D97-AF65-F5344CB8AC3E}">
        <p14:creationId xmlns:p14="http://schemas.microsoft.com/office/powerpoint/2010/main" val="415829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helf Light Blu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0EBDE72-AAC3-4FD4-B63C-6EC864078FC7}"/>
              </a:ext>
            </a:extLst>
          </p:cNvPr>
          <p:cNvGrpSpPr/>
          <p:nvPr userDrawn="1"/>
        </p:nvGrpSpPr>
        <p:grpSpPr>
          <a:xfrm>
            <a:off x="-2505" y="25501152"/>
            <a:ext cx="16464209" cy="7417248"/>
            <a:chOff x="-1855" y="5312733"/>
            <a:chExt cx="12195710" cy="154526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2"/>
            </a:solidFill>
            <a:ln w="10795" cap="flat" cmpd="sng" algn="ctr">
              <a:noFill/>
              <a:prstDash val="solid"/>
            </a:ln>
            <a:effectLst/>
          </p:spPr>
          <p:txBody>
            <a:bodyPr rtlCol="0" anchor="ctr"/>
            <a:lstStyle/>
            <a:p>
              <a:pPr marL="0" marR="0" lvl="0" indent="0" algn="ctr" defTabSz="1234440" eaLnBrk="1" fontAlgn="auto" latinLnBrk="0" hangingPunct="1">
                <a:lnSpc>
                  <a:spcPct val="100000"/>
                </a:lnSpc>
                <a:spcBef>
                  <a:spcPts val="0"/>
                </a:spcBef>
                <a:spcAft>
                  <a:spcPts val="0"/>
                </a:spcAft>
                <a:buClrTx/>
                <a:buSzTx/>
                <a:buFontTx/>
                <a:buNone/>
                <a:tabLst/>
                <a:defRPr/>
              </a:pPr>
              <a:endParaRPr kumimoji="0" lang="en-US" sz="2430" b="0" i="0" u="none" strike="noStrike" kern="0" cap="none" spc="0" normalizeH="0" baseline="0" noProof="0" dirty="0">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3" y="-536376"/>
              <a:ext cx="493775" cy="12191993"/>
            </a:xfrm>
            <a:prstGeom prst="round1Rect">
              <a:avLst>
                <a:gd name="adj" fmla="val 0"/>
              </a:avLst>
            </a:prstGeom>
            <a:gradFill flip="none" rotWithShape="1">
              <a:gsLst>
                <a:gs pos="75000">
                  <a:srgbClr val="5D7DD6"/>
                </a:gs>
                <a:gs pos="100000">
                  <a:srgbClr val="3F59AD"/>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gr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668654" y="26913840"/>
            <a:ext cx="15101315" cy="4459459"/>
          </a:xfrm>
          <a:prstGeom prst="rect">
            <a:avLst/>
          </a:prstGeom>
        </p:spPr>
        <p:txBody>
          <a:bodyPr anchor="ctr"/>
          <a:lstStyle>
            <a:lvl1pPr marL="0" indent="0">
              <a:lnSpc>
                <a:spcPct val="89000"/>
              </a:lnSpc>
              <a:spcBef>
                <a:spcPts val="0"/>
              </a:spcBef>
              <a:spcAft>
                <a:spcPts val="1620"/>
              </a:spcAft>
              <a:buNone/>
              <a:defRPr sz="3780">
                <a:solidFill>
                  <a:schemeClr val="bg1"/>
                </a:solidFill>
              </a:defRPr>
            </a:lvl1pPr>
            <a:lvl2pPr marL="0" indent="0">
              <a:lnSpc>
                <a:spcPct val="94000"/>
              </a:lnSpc>
              <a:spcAft>
                <a:spcPts val="1620"/>
              </a:spcAft>
              <a:buNone/>
              <a:defRPr sz="3240">
                <a:solidFill>
                  <a:schemeClr val="bg1"/>
                </a:solidFill>
              </a:defRPr>
            </a:lvl2pPr>
            <a:lvl3pPr marL="0" indent="0">
              <a:lnSpc>
                <a:spcPct val="95000"/>
              </a:lnSpc>
              <a:spcAft>
                <a:spcPts val="1620"/>
              </a:spcAft>
              <a:buNone/>
              <a:defRPr sz="2835">
                <a:solidFill>
                  <a:schemeClr val="bg1"/>
                </a:solidFill>
              </a:defRPr>
            </a:lvl3pPr>
            <a:lvl4pPr marL="0" indent="0">
              <a:lnSpc>
                <a:spcPct val="98000"/>
              </a:lnSpc>
              <a:spcAft>
                <a:spcPts val="1215"/>
              </a:spcAft>
              <a:buNone/>
              <a:defRPr sz="2430">
                <a:solidFill>
                  <a:schemeClr val="bg1"/>
                </a:solidFill>
              </a:defRPr>
            </a:lvl4pPr>
            <a:lvl5pPr marL="0" indent="0">
              <a:lnSpc>
                <a:spcPct val="94000"/>
              </a:lnSpc>
              <a:spcBef>
                <a:spcPts val="0"/>
              </a:spcBef>
              <a:spcAft>
                <a:spcPts val="1215"/>
              </a:spcAft>
              <a:buNone/>
              <a:defRPr sz="2160">
                <a:solidFill>
                  <a:schemeClr val="bg1"/>
                </a:solidFill>
              </a:defRPr>
            </a:lvl5pPr>
          </a:lstStyle>
          <a:p>
            <a:pPr lvl="0"/>
            <a:r>
              <a:rPr lang="en-US"/>
              <a:t>Click to edit Master text styles</a:t>
            </a:r>
          </a:p>
        </p:txBody>
      </p:sp>
      <p:sp>
        <p:nvSpPr>
          <p:cNvPr id="11" name="Footer Placeholder 4">
            <a:extLst>
              <a:ext uri="{FF2B5EF4-FFF2-40B4-BE49-F238E27FC236}">
                <a16:creationId xmlns:a16="http://schemas.microsoft.com/office/drawing/2014/main" id="{30586D9F-6A23-4598-BD43-228B7C23E261}"/>
              </a:ext>
            </a:extLst>
          </p:cNvPr>
          <p:cNvSpPr>
            <a:spLocks noGrp="1"/>
          </p:cNvSpPr>
          <p:nvPr>
            <p:ph type="ftr" sz="quarter" idx="3"/>
          </p:nvPr>
        </p:nvSpPr>
        <p:spPr>
          <a:xfrm>
            <a:off x="667156" y="25003279"/>
            <a:ext cx="8664790" cy="159531"/>
          </a:xfrm>
          <a:prstGeom prst="rect">
            <a:avLst/>
          </a:prstGeom>
        </p:spPr>
        <p:txBody>
          <a:bodyPr vert="horz" wrap="square" lIns="0" tIns="0" rIns="0" bIns="0" rtlCol="0" anchor="b">
            <a:spAutoFit/>
          </a:bodyPr>
          <a:lstStyle>
            <a:lvl1pPr algn="l">
              <a:lnSpc>
                <a:spcPct val="96000"/>
              </a:lnSpc>
              <a:defRPr sz="1080">
                <a:solidFill>
                  <a:schemeClr val="accent5">
                    <a:lumMod val="60000"/>
                    <a:lumOff val="40000"/>
                  </a:schemeClr>
                </a:solidFill>
              </a:defRPr>
            </a:lvl1pPr>
          </a:lstStyle>
          <a:p>
            <a:r>
              <a:rPr lang="en-US"/>
              <a:t>Source sample text</a:t>
            </a:r>
            <a:endParaRPr lang="en-US" dirty="0"/>
          </a:p>
        </p:txBody>
      </p:sp>
      <p:sp>
        <p:nvSpPr>
          <p:cNvPr id="12" name="TextBox 11">
            <a:extLst>
              <a:ext uri="{FF2B5EF4-FFF2-40B4-BE49-F238E27FC236}">
                <a16:creationId xmlns:a16="http://schemas.microsoft.com/office/drawing/2014/main" id="{0772DE95-5F40-4C88-9E16-D7F56635871C}"/>
              </a:ext>
            </a:extLst>
          </p:cNvPr>
          <p:cNvSpPr txBox="1"/>
          <p:nvPr userDrawn="1"/>
        </p:nvSpPr>
        <p:spPr>
          <a:xfrm>
            <a:off x="15620627" y="31743292"/>
            <a:ext cx="169918" cy="186654"/>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1234440" rtl="0" eaLnBrk="1" latinLnBrk="0" hangingPunct="1">
              <a:lnSpc>
                <a:spcPct val="125000"/>
              </a:lnSpc>
            </a:pPr>
            <a:fld id="{B01BFD70-D99E-427C-A01B-19B2BB56A3C8}" type="slidenum">
              <a:rPr lang="en-US" sz="1080" kern="1200" smtClean="0">
                <a:solidFill>
                  <a:schemeClr val="accent2">
                    <a:lumMod val="40000"/>
                    <a:lumOff val="60000"/>
                  </a:schemeClr>
                </a:solidFill>
                <a:latin typeface="+mn-lt"/>
                <a:ea typeface="+mn-ea"/>
                <a:cs typeface="+mn-cs"/>
              </a:rPr>
              <a:pPr marL="0" lvl="0" algn="r" defTabSz="1234440" rtl="0" eaLnBrk="1" latinLnBrk="0" hangingPunct="1">
                <a:lnSpc>
                  <a:spcPct val="125000"/>
                </a:lnSpc>
              </a:pPr>
              <a:t>‹#›</a:t>
            </a:fld>
            <a:endParaRPr lang="en-US" sz="1080" kern="1200" dirty="0">
              <a:solidFill>
                <a:schemeClr val="accent2">
                  <a:lumMod val="40000"/>
                  <a:lumOff val="60000"/>
                </a:schemeClr>
              </a:solidFill>
              <a:latin typeface="+mn-lt"/>
              <a:ea typeface="+mn-ea"/>
              <a:cs typeface="+mn-cs"/>
            </a:endParaRPr>
          </a:p>
        </p:txBody>
      </p:sp>
      <p:sp>
        <p:nvSpPr>
          <p:cNvPr id="3" name="Title 2">
            <a:extLst>
              <a:ext uri="{FF2B5EF4-FFF2-40B4-BE49-F238E27FC236}">
                <a16:creationId xmlns:a16="http://schemas.microsoft.com/office/drawing/2014/main" id="{D67D4D28-7220-4DBF-B84F-7522AA7B5C1B}"/>
              </a:ext>
            </a:extLst>
          </p:cNvPr>
          <p:cNvSpPr>
            <a:spLocks noGrp="1"/>
          </p:cNvSpPr>
          <p:nvPr>
            <p:ph type="title"/>
          </p:nvPr>
        </p:nvSpPr>
        <p:spPr/>
        <p:txBody>
          <a:bodyPr/>
          <a:lstStyle/>
          <a:p>
            <a:r>
              <a:rPr lang="en-US"/>
              <a:t>Click to edit Master title style</a:t>
            </a:r>
          </a:p>
        </p:txBody>
      </p:sp>
      <p:sp>
        <p:nvSpPr>
          <p:cNvPr id="14" name="Content Placeholder 4">
            <a:extLst>
              <a:ext uri="{FF2B5EF4-FFF2-40B4-BE49-F238E27FC236}">
                <a16:creationId xmlns:a16="http://schemas.microsoft.com/office/drawing/2014/main" id="{4E07DCE0-7EB1-456A-B894-0D5496B16D5E}"/>
              </a:ext>
            </a:extLst>
          </p:cNvPr>
          <p:cNvSpPr>
            <a:spLocks noGrp="1"/>
          </p:cNvSpPr>
          <p:nvPr>
            <p:ph sz="quarter" idx="14"/>
          </p:nvPr>
        </p:nvSpPr>
        <p:spPr>
          <a:xfrm>
            <a:off x="668655" y="8251548"/>
            <a:ext cx="15102601" cy="147823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ubtitle">
            <a:extLst>
              <a:ext uri="{FF2B5EF4-FFF2-40B4-BE49-F238E27FC236}">
                <a16:creationId xmlns:a16="http://schemas.microsoft.com/office/drawing/2014/main" id="{8820FD8A-8603-4176-922E-40B95479EA99}"/>
              </a:ext>
            </a:extLst>
          </p:cNvPr>
          <p:cNvSpPr>
            <a:spLocks noGrp="1"/>
          </p:cNvSpPr>
          <p:nvPr>
            <p:ph type="subTitle" idx="1"/>
          </p:nvPr>
        </p:nvSpPr>
        <p:spPr>
          <a:xfrm>
            <a:off x="667156" y="5223055"/>
            <a:ext cx="15104101" cy="359009"/>
          </a:xfrm>
          <a:prstGeom prst="rect">
            <a:avLst/>
          </a:prstGeom>
        </p:spPr>
        <p:txBody>
          <a:bodyPr>
            <a:spAutoFit/>
          </a:bodyPr>
          <a:lstStyle>
            <a:lvl1pPr marL="0" indent="0" algn="l">
              <a:lnSpc>
                <a:spcPct val="96000"/>
              </a:lnSpc>
              <a:spcBef>
                <a:spcPts val="1215"/>
              </a:spcBef>
              <a:buNone/>
              <a:defRPr sz="2430">
                <a:solidFill>
                  <a:schemeClr val="tx1"/>
                </a:solidFill>
              </a:defRPr>
            </a:lvl1pPr>
            <a:lvl2pPr marL="617220" indent="0" algn="ctr">
              <a:buNone/>
              <a:defRPr sz="2700"/>
            </a:lvl2pPr>
            <a:lvl3pPr marL="1234440" indent="0" algn="ctr">
              <a:buNone/>
              <a:defRPr sz="2430"/>
            </a:lvl3pPr>
            <a:lvl4pPr marL="1851660" indent="0" algn="ctr">
              <a:buNone/>
              <a:defRPr sz="2160"/>
            </a:lvl4pPr>
            <a:lvl5pPr marL="2468880" indent="0" algn="ctr">
              <a:buNone/>
              <a:defRPr sz="2160"/>
            </a:lvl5pPr>
            <a:lvl6pPr marL="3086100" indent="0" algn="ctr">
              <a:buNone/>
              <a:defRPr sz="2160"/>
            </a:lvl6pPr>
            <a:lvl7pPr marL="3703320" indent="0" algn="ctr">
              <a:buNone/>
              <a:defRPr sz="2160"/>
            </a:lvl7pPr>
            <a:lvl8pPr marL="4320540" indent="0" algn="ctr">
              <a:buNone/>
              <a:defRPr sz="2160"/>
            </a:lvl8pPr>
            <a:lvl9pPr marL="4937760" indent="0" algn="ctr">
              <a:buNone/>
              <a:defRPr sz="2160"/>
            </a:lvl9pPr>
          </a:lstStyle>
          <a:p>
            <a:r>
              <a:rPr lang="en-US"/>
              <a:t>Click to edit Master subtitle style</a:t>
            </a:r>
            <a:endParaRPr lang="en-US" dirty="0"/>
          </a:p>
        </p:txBody>
      </p:sp>
    </p:spTree>
    <p:extLst>
      <p:ext uri="{BB962C8B-B14F-4D97-AF65-F5344CB8AC3E}">
        <p14:creationId xmlns:p14="http://schemas.microsoft.com/office/powerpoint/2010/main" val="41576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helf Teal">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164726C-A8F1-44A2-A682-1C3A6ED5EF31}"/>
              </a:ext>
            </a:extLst>
          </p:cNvPr>
          <p:cNvGrpSpPr/>
          <p:nvPr userDrawn="1"/>
        </p:nvGrpSpPr>
        <p:grpSpPr>
          <a:xfrm>
            <a:off x="-2505" y="25501152"/>
            <a:ext cx="16464209" cy="7417248"/>
            <a:chOff x="-1855" y="5312733"/>
            <a:chExt cx="12195710" cy="154526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3"/>
            </a:solidFill>
            <a:ln w="10795" cap="flat" cmpd="sng" algn="ctr">
              <a:noFill/>
              <a:prstDash val="solid"/>
            </a:ln>
            <a:effectLst/>
          </p:spPr>
          <p:txBody>
            <a:bodyPr rtlCol="0" anchor="ctr"/>
            <a:lstStyle/>
            <a:p>
              <a:pPr marL="0" marR="0" lvl="0" indent="0" algn="ctr" defTabSz="1234440" eaLnBrk="1" fontAlgn="auto" latinLnBrk="0" hangingPunct="1">
                <a:lnSpc>
                  <a:spcPct val="100000"/>
                </a:lnSpc>
                <a:spcBef>
                  <a:spcPts val="0"/>
                </a:spcBef>
                <a:spcAft>
                  <a:spcPts val="0"/>
                </a:spcAft>
                <a:buClrTx/>
                <a:buSzTx/>
                <a:buFontTx/>
                <a:buNone/>
                <a:tabLst/>
                <a:defRPr/>
              </a:pPr>
              <a:endParaRPr kumimoji="0" lang="en-US" sz="2430" b="0" i="0" u="none" strike="noStrike" kern="0" cap="none" spc="0" normalizeH="0" baseline="0" noProof="0" dirty="0">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3" y="-536376"/>
              <a:ext cx="493775" cy="12191993"/>
            </a:xfrm>
            <a:prstGeom prst="round1Rect">
              <a:avLst>
                <a:gd name="adj" fmla="val 0"/>
              </a:avLst>
            </a:prstGeom>
            <a:gradFill flip="none" rotWithShape="1">
              <a:gsLst>
                <a:gs pos="0">
                  <a:schemeClr val="accent3"/>
                </a:gs>
                <a:gs pos="100000">
                  <a:schemeClr val="accent3">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gr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667155" y="26913840"/>
            <a:ext cx="15102815" cy="4459459"/>
          </a:xfrm>
          <a:prstGeom prst="rect">
            <a:avLst/>
          </a:prstGeom>
        </p:spPr>
        <p:txBody>
          <a:bodyPr anchor="ctr"/>
          <a:lstStyle>
            <a:lvl1pPr marL="0" indent="0">
              <a:lnSpc>
                <a:spcPct val="89000"/>
              </a:lnSpc>
              <a:spcBef>
                <a:spcPts val="0"/>
              </a:spcBef>
              <a:spcAft>
                <a:spcPts val="1620"/>
              </a:spcAft>
              <a:buNone/>
              <a:defRPr sz="3780">
                <a:solidFill>
                  <a:schemeClr val="bg1"/>
                </a:solidFill>
              </a:defRPr>
            </a:lvl1pPr>
            <a:lvl2pPr marL="0" indent="0">
              <a:lnSpc>
                <a:spcPct val="94000"/>
              </a:lnSpc>
              <a:spcAft>
                <a:spcPts val="1620"/>
              </a:spcAft>
              <a:buNone/>
              <a:defRPr sz="3240">
                <a:solidFill>
                  <a:schemeClr val="bg1"/>
                </a:solidFill>
              </a:defRPr>
            </a:lvl2pPr>
            <a:lvl3pPr marL="0" indent="0">
              <a:lnSpc>
                <a:spcPct val="95000"/>
              </a:lnSpc>
              <a:spcAft>
                <a:spcPts val="1620"/>
              </a:spcAft>
              <a:buNone/>
              <a:defRPr sz="2835">
                <a:solidFill>
                  <a:schemeClr val="bg1"/>
                </a:solidFill>
              </a:defRPr>
            </a:lvl3pPr>
            <a:lvl4pPr marL="0" indent="0">
              <a:lnSpc>
                <a:spcPct val="98000"/>
              </a:lnSpc>
              <a:spcAft>
                <a:spcPts val="1215"/>
              </a:spcAft>
              <a:buNone/>
              <a:defRPr sz="2430">
                <a:solidFill>
                  <a:schemeClr val="bg1"/>
                </a:solidFill>
              </a:defRPr>
            </a:lvl4pPr>
            <a:lvl5pPr marL="0" indent="0">
              <a:lnSpc>
                <a:spcPct val="94000"/>
              </a:lnSpc>
              <a:spcBef>
                <a:spcPts val="0"/>
              </a:spcBef>
              <a:spcAft>
                <a:spcPts val="1215"/>
              </a:spcAft>
              <a:buNone/>
              <a:defRPr sz="2160">
                <a:solidFill>
                  <a:schemeClr val="bg1"/>
                </a:solidFill>
              </a:defRPr>
            </a:lvl5pPr>
          </a:lstStyle>
          <a:p>
            <a:pPr lvl="0"/>
            <a:r>
              <a:rPr lang="en-US"/>
              <a:t>Click to edit Master text styles</a:t>
            </a:r>
          </a:p>
        </p:txBody>
      </p:sp>
      <p:sp>
        <p:nvSpPr>
          <p:cNvPr id="11" name="Footer Placeholder 4">
            <a:extLst>
              <a:ext uri="{FF2B5EF4-FFF2-40B4-BE49-F238E27FC236}">
                <a16:creationId xmlns:a16="http://schemas.microsoft.com/office/drawing/2014/main" id="{30586D9F-6A23-4598-BD43-228B7C23E261}"/>
              </a:ext>
            </a:extLst>
          </p:cNvPr>
          <p:cNvSpPr>
            <a:spLocks noGrp="1"/>
          </p:cNvSpPr>
          <p:nvPr>
            <p:ph type="ftr" sz="quarter" idx="3"/>
          </p:nvPr>
        </p:nvSpPr>
        <p:spPr>
          <a:xfrm>
            <a:off x="667156" y="25003279"/>
            <a:ext cx="8664790" cy="159531"/>
          </a:xfrm>
          <a:prstGeom prst="rect">
            <a:avLst/>
          </a:prstGeom>
        </p:spPr>
        <p:txBody>
          <a:bodyPr vert="horz" wrap="square" lIns="0" tIns="0" rIns="0" bIns="0" rtlCol="0" anchor="b">
            <a:spAutoFit/>
          </a:bodyPr>
          <a:lstStyle>
            <a:lvl1pPr algn="l">
              <a:lnSpc>
                <a:spcPct val="96000"/>
              </a:lnSpc>
              <a:defRPr sz="1080">
                <a:solidFill>
                  <a:schemeClr val="accent5">
                    <a:lumMod val="60000"/>
                    <a:lumOff val="40000"/>
                  </a:schemeClr>
                </a:solidFill>
              </a:defRPr>
            </a:lvl1pPr>
          </a:lstStyle>
          <a:p>
            <a:r>
              <a:rPr lang="en-US"/>
              <a:t>Source sample text</a:t>
            </a:r>
            <a:endParaRPr lang="en-US" dirty="0"/>
          </a:p>
        </p:txBody>
      </p:sp>
      <p:sp>
        <p:nvSpPr>
          <p:cNvPr id="12" name="TextBox 11">
            <a:extLst>
              <a:ext uri="{FF2B5EF4-FFF2-40B4-BE49-F238E27FC236}">
                <a16:creationId xmlns:a16="http://schemas.microsoft.com/office/drawing/2014/main" id="{A01FA77F-3D40-4DEB-9A7F-D3D4CF616BD2}"/>
              </a:ext>
            </a:extLst>
          </p:cNvPr>
          <p:cNvSpPr txBox="1"/>
          <p:nvPr userDrawn="1"/>
        </p:nvSpPr>
        <p:spPr>
          <a:xfrm>
            <a:off x="15620627" y="31743292"/>
            <a:ext cx="169918" cy="186654"/>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1234440" rtl="0" eaLnBrk="1" latinLnBrk="0" hangingPunct="1">
              <a:lnSpc>
                <a:spcPct val="125000"/>
              </a:lnSpc>
            </a:pPr>
            <a:fld id="{B01BFD70-D99E-427C-A01B-19B2BB56A3C8}" type="slidenum">
              <a:rPr lang="en-US" sz="1080" kern="1200" smtClean="0">
                <a:solidFill>
                  <a:schemeClr val="accent4">
                    <a:lumMod val="60000"/>
                    <a:lumOff val="40000"/>
                  </a:schemeClr>
                </a:solidFill>
                <a:latin typeface="+mn-lt"/>
                <a:ea typeface="+mn-ea"/>
                <a:cs typeface="+mn-cs"/>
              </a:rPr>
              <a:pPr marL="0" lvl="0" algn="r" defTabSz="1234440" rtl="0" eaLnBrk="1" latinLnBrk="0" hangingPunct="1">
                <a:lnSpc>
                  <a:spcPct val="125000"/>
                </a:lnSpc>
              </a:pPr>
              <a:t>‹#›</a:t>
            </a:fld>
            <a:endParaRPr lang="en-US" sz="1080" kern="1200" dirty="0">
              <a:solidFill>
                <a:schemeClr val="accent4">
                  <a:lumMod val="60000"/>
                  <a:lumOff val="40000"/>
                </a:schemeClr>
              </a:solidFill>
              <a:latin typeface="+mn-lt"/>
              <a:ea typeface="+mn-ea"/>
              <a:cs typeface="+mn-cs"/>
            </a:endParaRPr>
          </a:p>
        </p:txBody>
      </p:sp>
      <p:sp>
        <p:nvSpPr>
          <p:cNvPr id="3" name="Title 2">
            <a:extLst>
              <a:ext uri="{FF2B5EF4-FFF2-40B4-BE49-F238E27FC236}">
                <a16:creationId xmlns:a16="http://schemas.microsoft.com/office/drawing/2014/main" id="{F30F1C18-7699-4A7F-B63A-CD243921F051}"/>
              </a:ext>
            </a:extLst>
          </p:cNvPr>
          <p:cNvSpPr>
            <a:spLocks noGrp="1"/>
          </p:cNvSpPr>
          <p:nvPr>
            <p:ph type="title"/>
          </p:nvPr>
        </p:nvSpPr>
        <p:spPr/>
        <p:txBody>
          <a:bodyPr/>
          <a:lstStyle/>
          <a:p>
            <a:r>
              <a:rPr lang="en-US"/>
              <a:t>Click to edit Master title style</a:t>
            </a:r>
          </a:p>
        </p:txBody>
      </p:sp>
      <p:sp>
        <p:nvSpPr>
          <p:cNvPr id="14" name="Content Placeholder 4">
            <a:extLst>
              <a:ext uri="{FF2B5EF4-FFF2-40B4-BE49-F238E27FC236}">
                <a16:creationId xmlns:a16="http://schemas.microsoft.com/office/drawing/2014/main" id="{6B31CF51-940B-40E8-B469-4A0DD89E624F}"/>
              </a:ext>
            </a:extLst>
          </p:cNvPr>
          <p:cNvSpPr>
            <a:spLocks noGrp="1"/>
          </p:cNvSpPr>
          <p:nvPr>
            <p:ph sz="quarter" idx="14"/>
          </p:nvPr>
        </p:nvSpPr>
        <p:spPr>
          <a:xfrm>
            <a:off x="668655" y="8251548"/>
            <a:ext cx="15102601" cy="147823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ubtitle">
            <a:extLst>
              <a:ext uri="{FF2B5EF4-FFF2-40B4-BE49-F238E27FC236}">
                <a16:creationId xmlns:a16="http://schemas.microsoft.com/office/drawing/2014/main" id="{5495F504-4F4A-4408-BBF6-D0CB39AE6B92}"/>
              </a:ext>
            </a:extLst>
          </p:cNvPr>
          <p:cNvSpPr>
            <a:spLocks noGrp="1"/>
          </p:cNvSpPr>
          <p:nvPr>
            <p:ph type="subTitle" idx="1"/>
          </p:nvPr>
        </p:nvSpPr>
        <p:spPr>
          <a:xfrm>
            <a:off x="667156" y="5223055"/>
            <a:ext cx="15104101" cy="359009"/>
          </a:xfrm>
          <a:prstGeom prst="rect">
            <a:avLst/>
          </a:prstGeom>
        </p:spPr>
        <p:txBody>
          <a:bodyPr>
            <a:spAutoFit/>
          </a:bodyPr>
          <a:lstStyle>
            <a:lvl1pPr marL="0" indent="0" algn="l">
              <a:lnSpc>
                <a:spcPct val="96000"/>
              </a:lnSpc>
              <a:spcBef>
                <a:spcPts val="1215"/>
              </a:spcBef>
              <a:buNone/>
              <a:defRPr sz="2430">
                <a:solidFill>
                  <a:schemeClr val="tx1"/>
                </a:solidFill>
              </a:defRPr>
            </a:lvl1pPr>
            <a:lvl2pPr marL="617220" indent="0" algn="ctr">
              <a:buNone/>
              <a:defRPr sz="2700"/>
            </a:lvl2pPr>
            <a:lvl3pPr marL="1234440" indent="0" algn="ctr">
              <a:buNone/>
              <a:defRPr sz="2430"/>
            </a:lvl3pPr>
            <a:lvl4pPr marL="1851660" indent="0" algn="ctr">
              <a:buNone/>
              <a:defRPr sz="2160"/>
            </a:lvl4pPr>
            <a:lvl5pPr marL="2468880" indent="0" algn="ctr">
              <a:buNone/>
              <a:defRPr sz="2160"/>
            </a:lvl5pPr>
            <a:lvl6pPr marL="3086100" indent="0" algn="ctr">
              <a:buNone/>
              <a:defRPr sz="2160"/>
            </a:lvl6pPr>
            <a:lvl7pPr marL="3703320" indent="0" algn="ctr">
              <a:buNone/>
              <a:defRPr sz="2160"/>
            </a:lvl7pPr>
            <a:lvl8pPr marL="4320540" indent="0" algn="ctr">
              <a:buNone/>
              <a:defRPr sz="2160"/>
            </a:lvl8pPr>
            <a:lvl9pPr marL="4937760" indent="0" algn="ctr">
              <a:buNone/>
              <a:defRPr sz="2160"/>
            </a:lvl9pPr>
          </a:lstStyle>
          <a:p>
            <a:r>
              <a:rPr lang="en-US"/>
              <a:t>Click to edit Master subtitle style</a:t>
            </a:r>
            <a:endParaRPr lang="en-US" dirty="0"/>
          </a:p>
        </p:txBody>
      </p:sp>
    </p:spTree>
    <p:extLst>
      <p:ext uri="{BB962C8B-B14F-4D97-AF65-F5344CB8AC3E}">
        <p14:creationId xmlns:p14="http://schemas.microsoft.com/office/powerpoint/2010/main" val="423739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helf Nickel">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3911860-7298-45AC-AFD0-88B4C50A80EC}"/>
              </a:ext>
            </a:extLst>
          </p:cNvPr>
          <p:cNvGrpSpPr/>
          <p:nvPr userDrawn="1"/>
        </p:nvGrpSpPr>
        <p:grpSpPr>
          <a:xfrm>
            <a:off x="-2505" y="25501152"/>
            <a:ext cx="16464209" cy="7417248"/>
            <a:chOff x="-1855" y="5312733"/>
            <a:chExt cx="12195710" cy="154526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6">
                <a:lumMod val="40000"/>
                <a:lumOff val="60000"/>
              </a:schemeClr>
            </a:solidFill>
            <a:ln w="10795" cap="flat" cmpd="sng" algn="ctr">
              <a:noFill/>
              <a:prstDash val="solid"/>
            </a:ln>
            <a:effectLst/>
          </p:spPr>
          <p:txBody>
            <a:bodyPr rtlCol="0" anchor="ctr"/>
            <a:lstStyle/>
            <a:p>
              <a:pPr marL="0" marR="0" lvl="0" indent="0" algn="ctr" defTabSz="1234440" eaLnBrk="1" fontAlgn="auto" latinLnBrk="0" hangingPunct="1">
                <a:lnSpc>
                  <a:spcPct val="100000"/>
                </a:lnSpc>
                <a:spcBef>
                  <a:spcPts val="0"/>
                </a:spcBef>
                <a:spcAft>
                  <a:spcPts val="0"/>
                </a:spcAft>
                <a:buClrTx/>
                <a:buSzTx/>
                <a:buFontTx/>
                <a:buNone/>
                <a:tabLst/>
                <a:defRPr/>
              </a:pPr>
              <a:endParaRPr kumimoji="0" lang="en-US" sz="2430" b="0" i="0" u="none" strike="noStrike" kern="0" cap="none" spc="0" normalizeH="0" baseline="0" noProof="0" dirty="0">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3" y="-536376"/>
              <a:ext cx="493775" cy="12191993"/>
            </a:xfrm>
            <a:prstGeom prst="round1Rect">
              <a:avLst>
                <a:gd name="adj" fmla="val 0"/>
              </a:avLst>
            </a:prstGeom>
            <a:gradFill flip="none" rotWithShape="1">
              <a:gsLst>
                <a:gs pos="0">
                  <a:schemeClr val="accent6">
                    <a:lumMod val="40000"/>
                    <a:lumOff val="60000"/>
                    <a:alpha val="0"/>
                  </a:schemeClr>
                </a:gs>
                <a:gs pos="100000">
                  <a:schemeClr val="accent5">
                    <a:lumMod val="50000"/>
                    <a:alpha val="4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gr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667155" y="26913840"/>
            <a:ext cx="15102815" cy="4459459"/>
          </a:xfrm>
          <a:prstGeom prst="rect">
            <a:avLst/>
          </a:prstGeom>
        </p:spPr>
        <p:txBody>
          <a:bodyPr anchor="ctr"/>
          <a:lstStyle>
            <a:lvl1pPr marL="0" indent="0">
              <a:lnSpc>
                <a:spcPct val="89000"/>
              </a:lnSpc>
              <a:spcBef>
                <a:spcPts val="0"/>
              </a:spcBef>
              <a:spcAft>
                <a:spcPts val="1620"/>
              </a:spcAft>
              <a:buNone/>
              <a:defRPr sz="3780">
                <a:solidFill>
                  <a:schemeClr val="tx1"/>
                </a:solidFill>
              </a:defRPr>
            </a:lvl1pPr>
            <a:lvl2pPr marL="0" indent="0">
              <a:lnSpc>
                <a:spcPct val="94000"/>
              </a:lnSpc>
              <a:spcAft>
                <a:spcPts val="1620"/>
              </a:spcAft>
              <a:buNone/>
              <a:defRPr sz="3240">
                <a:solidFill>
                  <a:schemeClr val="bg1"/>
                </a:solidFill>
              </a:defRPr>
            </a:lvl2pPr>
            <a:lvl3pPr marL="0" indent="0">
              <a:lnSpc>
                <a:spcPct val="95000"/>
              </a:lnSpc>
              <a:spcAft>
                <a:spcPts val="1620"/>
              </a:spcAft>
              <a:buNone/>
              <a:defRPr sz="2835">
                <a:solidFill>
                  <a:schemeClr val="bg1"/>
                </a:solidFill>
              </a:defRPr>
            </a:lvl3pPr>
            <a:lvl4pPr marL="0" indent="0">
              <a:lnSpc>
                <a:spcPct val="98000"/>
              </a:lnSpc>
              <a:spcAft>
                <a:spcPts val="1215"/>
              </a:spcAft>
              <a:buNone/>
              <a:defRPr sz="2430">
                <a:solidFill>
                  <a:schemeClr val="bg1"/>
                </a:solidFill>
              </a:defRPr>
            </a:lvl4pPr>
            <a:lvl5pPr marL="0" indent="0">
              <a:lnSpc>
                <a:spcPct val="94000"/>
              </a:lnSpc>
              <a:spcBef>
                <a:spcPts val="0"/>
              </a:spcBef>
              <a:spcAft>
                <a:spcPts val="1215"/>
              </a:spcAft>
              <a:buNone/>
              <a:defRPr sz="2160">
                <a:solidFill>
                  <a:schemeClr val="bg1"/>
                </a:solidFill>
              </a:defRPr>
            </a:lvl5pPr>
          </a:lstStyle>
          <a:p>
            <a:pPr lvl="0"/>
            <a:r>
              <a:rPr lang="en-US"/>
              <a:t>Click to edit Master text styles</a:t>
            </a:r>
          </a:p>
        </p:txBody>
      </p:sp>
      <p:sp>
        <p:nvSpPr>
          <p:cNvPr id="11" name="Footer Placeholder 4">
            <a:extLst>
              <a:ext uri="{FF2B5EF4-FFF2-40B4-BE49-F238E27FC236}">
                <a16:creationId xmlns:a16="http://schemas.microsoft.com/office/drawing/2014/main" id="{30586D9F-6A23-4598-BD43-228B7C23E261}"/>
              </a:ext>
            </a:extLst>
          </p:cNvPr>
          <p:cNvSpPr>
            <a:spLocks noGrp="1"/>
          </p:cNvSpPr>
          <p:nvPr>
            <p:ph type="ftr" sz="quarter" idx="3"/>
          </p:nvPr>
        </p:nvSpPr>
        <p:spPr>
          <a:xfrm>
            <a:off x="667156" y="25003279"/>
            <a:ext cx="8664790" cy="159531"/>
          </a:xfrm>
          <a:prstGeom prst="rect">
            <a:avLst/>
          </a:prstGeom>
        </p:spPr>
        <p:txBody>
          <a:bodyPr vert="horz" wrap="square" lIns="0" tIns="0" rIns="0" bIns="0" rtlCol="0" anchor="b">
            <a:spAutoFit/>
          </a:bodyPr>
          <a:lstStyle>
            <a:lvl1pPr algn="l">
              <a:lnSpc>
                <a:spcPct val="96000"/>
              </a:lnSpc>
              <a:defRPr sz="1080">
                <a:solidFill>
                  <a:schemeClr val="accent5">
                    <a:lumMod val="60000"/>
                    <a:lumOff val="40000"/>
                  </a:schemeClr>
                </a:solidFill>
              </a:defRPr>
            </a:lvl1pPr>
          </a:lstStyle>
          <a:p>
            <a:r>
              <a:rPr lang="en-US"/>
              <a:t>Source sample text</a:t>
            </a:r>
            <a:endParaRPr lang="en-US" dirty="0"/>
          </a:p>
        </p:txBody>
      </p:sp>
      <p:sp>
        <p:nvSpPr>
          <p:cNvPr id="12" name="TextBox 11">
            <a:extLst>
              <a:ext uri="{FF2B5EF4-FFF2-40B4-BE49-F238E27FC236}">
                <a16:creationId xmlns:a16="http://schemas.microsoft.com/office/drawing/2014/main" id="{A01FA77F-3D40-4DEB-9A7F-D3D4CF616BD2}"/>
              </a:ext>
            </a:extLst>
          </p:cNvPr>
          <p:cNvSpPr txBox="1"/>
          <p:nvPr userDrawn="1"/>
        </p:nvSpPr>
        <p:spPr>
          <a:xfrm>
            <a:off x="15620627" y="31743292"/>
            <a:ext cx="169918" cy="186654"/>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1234440" rtl="0" eaLnBrk="1" latinLnBrk="0" hangingPunct="1">
              <a:lnSpc>
                <a:spcPct val="125000"/>
              </a:lnSpc>
            </a:pPr>
            <a:fld id="{B01BFD70-D99E-427C-A01B-19B2BB56A3C8}" type="slidenum">
              <a:rPr lang="en-US" sz="1080" kern="1200" smtClean="0">
                <a:solidFill>
                  <a:schemeClr val="accent5">
                    <a:lumMod val="60000"/>
                    <a:lumOff val="40000"/>
                  </a:schemeClr>
                </a:solidFill>
                <a:latin typeface="+mn-lt"/>
                <a:ea typeface="+mn-ea"/>
                <a:cs typeface="+mn-cs"/>
              </a:rPr>
              <a:pPr marL="0" lvl="0" algn="r" defTabSz="1234440" rtl="0" eaLnBrk="1" latinLnBrk="0" hangingPunct="1">
                <a:lnSpc>
                  <a:spcPct val="125000"/>
                </a:lnSpc>
              </a:pPr>
              <a:t>‹#›</a:t>
            </a:fld>
            <a:endParaRPr lang="en-US" sz="1080" kern="1200" dirty="0">
              <a:solidFill>
                <a:schemeClr val="accent5">
                  <a:lumMod val="60000"/>
                  <a:lumOff val="40000"/>
                </a:schemeClr>
              </a:solidFill>
              <a:latin typeface="+mn-lt"/>
              <a:ea typeface="+mn-ea"/>
              <a:cs typeface="+mn-cs"/>
            </a:endParaRPr>
          </a:p>
        </p:txBody>
      </p:sp>
      <p:sp>
        <p:nvSpPr>
          <p:cNvPr id="3" name="Title 2">
            <a:extLst>
              <a:ext uri="{FF2B5EF4-FFF2-40B4-BE49-F238E27FC236}">
                <a16:creationId xmlns:a16="http://schemas.microsoft.com/office/drawing/2014/main" id="{400F72C1-5B61-488A-BE0B-3D3264703941}"/>
              </a:ext>
            </a:extLst>
          </p:cNvPr>
          <p:cNvSpPr>
            <a:spLocks noGrp="1"/>
          </p:cNvSpPr>
          <p:nvPr>
            <p:ph type="title"/>
          </p:nvPr>
        </p:nvSpPr>
        <p:spPr/>
        <p:txBody>
          <a:bodyPr/>
          <a:lstStyle/>
          <a:p>
            <a:r>
              <a:rPr lang="en-US"/>
              <a:t>Click to edit Master title style</a:t>
            </a:r>
          </a:p>
        </p:txBody>
      </p:sp>
      <p:sp>
        <p:nvSpPr>
          <p:cNvPr id="14" name="Content Placeholder 4">
            <a:extLst>
              <a:ext uri="{FF2B5EF4-FFF2-40B4-BE49-F238E27FC236}">
                <a16:creationId xmlns:a16="http://schemas.microsoft.com/office/drawing/2014/main" id="{7E596D39-9FB6-4C53-A7F5-7483E69CDED2}"/>
              </a:ext>
            </a:extLst>
          </p:cNvPr>
          <p:cNvSpPr>
            <a:spLocks noGrp="1"/>
          </p:cNvSpPr>
          <p:nvPr>
            <p:ph sz="quarter" idx="14"/>
          </p:nvPr>
        </p:nvSpPr>
        <p:spPr>
          <a:xfrm>
            <a:off x="668655" y="8251548"/>
            <a:ext cx="15102601" cy="147823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ubtitle">
            <a:extLst>
              <a:ext uri="{FF2B5EF4-FFF2-40B4-BE49-F238E27FC236}">
                <a16:creationId xmlns:a16="http://schemas.microsoft.com/office/drawing/2014/main" id="{6A648C02-9470-473A-B31D-274A93FF1D9C}"/>
              </a:ext>
            </a:extLst>
          </p:cNvPr>
          <p:cNvSpPr>
            <a:spLocks noGrp="1"/>
          </p:cNvSpPr>
          <p:nvPr>
            <p:ph type="subTitle" idx="1"/>
          </p:nvPr>
        </p:nvSpPr>
        <p:spPr>
          <a:xfrm>
            <a:off x="667156" y="5223055"/>
            <a:ext cx="15104101" cy="359009"/>
          </a:xfrm>
          <a:prstGeom prst="rect">
            <a:avLst/>
          </a:prstGeom>
        </p:spPr>
        <p:txBody>
          <a:bodyPr>
            <a:spAutoFit/>
          </a:bodyPr>
          <a:lstStyle>
            <a:lvl1pPr marL="0" indent="0" algn="l">
              <a:lnSpc>
                <a:spcPct val="96000"/>
              </a:lnSpc>
              <a:spcBef>
                <a:spcPts val="1215"/>
              </a:spcBef>
              <a:buNone/>
              <a:defRPr sz="2430">
                <a:solidFill>
                  <a:schemeClr val="tx1"/>
                </a:solidFill>
              </a:defRPr>
            </a:lvl1pPr>
            <a:lvl2pPr marL="617220" indent="0" algn="ctr">
              <a:buNone/>
              <a:defRPr sz="2700"/>
            </a:lvl2pPr>
            <a:lvl3pPr marL="1234440" indent="0" algn="ctr">
              <a:buNone/>
              <a:defRPr sz="2430"/>
            </a:lvl3pPr>
            <a:lvl4pPr marL="1851660" indent="0" algn="ctr">
              <a:buNone/>
              <a:defRPr sz="2160"/>
            </a:lvl4pPr>
            <a:lvl5pPr marL="2468880" indent="0" algn="ctr">
              <a:buNone/>
              <a:defRPr sz="2160"/>
            </a:lvl5pPr>
            <a:lvl6pPr marL="3086100" indent="0" algn="ctr">
              <a:buNone/>
              <a:defRPr sz="2160"/>
            </a:lvl6pPr>
            <a:lvl7pPr marL="3703320" indent="0" algn="ctr">
              <a:buNone/>
              <a:defRPr sz="2160"/>
            </a:lvl7pPr>
            <a:lvl8pPr marL="4320540" indent="0" algn="ctr">
              <a:buNone/>
              <a:defRPr sz="2160"/>
            </a:lvl8pPr>
            <a:lvl9pPr marL="4937760" indent="0" algn="ctr">
              <a:buNone/>
              <a:defRPr sz="2160"/>
            </a:lvl9pPr>
          </a:lstStyle>
          <a:p>
            <a:r>
              <a:rPr lang="en-US"/>
              <a:t>Click to edit Master subtitle style</a:t>
            </a:r>
            <a:endParaRPr lang="en-US" dirty="0"/>
          </a:p>
        </p:txBody>
      </p:sp>
    </p:spTree>
    <p:extLst>
      <p:ext uri="{BB962C8B-B14F-4D97-AF65-F5344CB8AC3E}">
        <p14:creationId xmlns:p14="http://schemas.microsoft.com/office/powerpoint/2010/main" val="38873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helf Gun Metal">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377029C-3353-4ACD-947C-766B21BA6603}"/>
              </a:ext>
            </a:extLst>
          </p:cNvPr>
          <p:cNvGrpSpPr/>
          <p:nvPr userDrawn="1"/>
        </p:nvGrpSpPr>
        <p:grpSpPr>
          <a:xfrm>
            <a:off x="-2505" y="25501152"/>
            <a:ext cx="16464209" cy="7417248"/>
            <a:chOff x="-1855" y="5312733"/>
            <a:chExt cx="12195710" cy="154526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5"/>
            </a:solidFill>
            <a:ln w="10795" cap="flat" cmpd="sng" algn="ctr">
              <a:noFill/>
              <a:prstDash val="solid"/>
            </a:ln>
            <a:effectLst/>
          </p:spPr>
          <p:txBody>
            <a:bodyPr rtlCol="0" anchor="ctr"/>
            <a:lstStyle/>
            <a:p>
              <a:pPr marL="0" marR="0" lvl="0" indent="0" algn="ctr" defTabSz="1234440" eaLnBrk="1" fontAlgn="auto" latinLnBrk="0" hangingPunct="1">
                <a:lnSpc>
                  <a:spcPct val="100000"/>
                </a:lnSpc>
                <a:spcBef>
                  <a:spcPts val="0"/>
                </a:spcBef>
                <a:spcAft>
                  <a:spcPts val="0"/>
                </a:spcAft>
                <a:buClrTx/>
                <a:buSzTx/>
                <a:buFontTx/>
                <a:buNone/>
                <a:tabLst/>
                <a:defRPr/>
              </a:pPr>
              <a:endParaRPr kumimoji="0" lang="en-US" sz="2430" b="0" i="0" u="none" strike="noStrike" kern="0" cap="none" spc="0" normalizeH="0" baseline="0" noProof="0" dirty="0">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3" y="-536376"/>
              <a:ext cx="493775" cy="12191993"/>
            </a:xfrm>
            <a:prstGeom prst="round1Rect">
              <a:avLst>
                <a:gd name="adj" fmla="val 0"/>
              </a:avLst>
            </a:prstGeom>
            <a:gradFill flip="none" rotWithShape="1">
              <a:gsLst>
                <a:gs pos="75000">
                  <a:srgbClr val="384458"/>
                </a:gs>
                <a:gs pos="0">
                  <a:schemeClr val="accent5">
                    <a:alpha val="0"/>
                  </a:schemeClr>
                </a:gs>
                <a:gs pos="100000">
                  <a:schemeClr val="accent5">
                    <a:lumMod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gr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668654" y="26913840"/>
            <a:ext cx="15101315" cy="4459459"/>
          </a:xfrm>
          <a:prstGeom prst="rect">
            <a:avLst/>
          </a:prstGeom>
        </p:spPr>
        <p:txBody>
          <a:bodyPr anchor="ctr"/>
          <a:lstStyle>
            <a:lvl1pPr marL="0" indent="0">
              <a:lnSpc>
                <a:spcPct val="89000"/>
              </a:lnSpc>
              <a:spcBef>
                <a:spcPts val="0"/>
              </a:spcBef>
              <a:spcAft>
                <a:spcPts val="1620"/>
              </a:spcAft>
              <a:buNone/>
              <a:defRPr sz="3780">
                <a:solidFill>
                  <a:schemeClr val="bg1"/>
                </a:solidFill>
              </a:defRPr>
            </a:lvl1pPr>
            <a:lvl2pPr marL="0" indent="0">
              <a:lnSpc>
                <a:spcPct val="94000"/>
              </a:lnSpc>
              <a:spcAft>
                <a:spcPts val="1620"/>
              </a:spcAft>
              <a:buNone/>
              <a:defRPr sz="3240">
                <a:solidFill>
                  <a:schemeClr val="bg1"/>
                </a:solidFill>
              </a:defRPr>
            </a:lvl2pPr>
            <a:lvl3pPr marL="0" indent="0">
              <a:lnSpc>
                <a:spcPct val="95000"/>
              </a:lnSpc>
              <a:spcAft>
                <a:spcPts val="1620"/>
              </a:spcAft>
              <a:buNone/>
              <a:defRPr sz="2835">
                <a:solidFill>
                  <a:schemeClr val="bg1"/>
                </a:solidFill>
              </a:defRPr>
            </a:lvl3pPr>
            <a:lvl4pPr marL="0" indent="0">
              <a:lnSpc>
                <a:spcPct val="98000"/>
              </a:lnSpc>
              <a:spcAft>
                <a:spcPts val="1215"/>
              </a:spcAft>
              <a:buNone/>
              <a:defRPr sz="2430">
                <a:solidFill>
                  <a:schemeClr val="bg1"/>
                </a:solidFill>
              </a:defRPr>
            </a:lvl4pPr>
            <a:lvl5pPr marL="0" indent="0">
              <a:lnSpc>
                <a:spcPct val="94000"/>
              </a:lnSpc>
              <a:spcBef>
                <a:spcPts val="0"/>
              </a:spcBef>
              <a:spcAft>
                <a:spcPts val="1215"/>
              </a:spcAft>
              <a:buNone/>
              <a:defRPr sz="2160">
                <a:solidFill>
                  <a:schemeClr val="bg1"/>
                </a:solidFill>
              </a:defRPr>
            </a:lvl5pPr>
          </a:lstStyle>
          <a:p>
            <a:pPr lvl="0"/>
            <a:r>
              <a:rPr lang="en-US"/>
              <a:t>Click to edit Master text styles</a:t>
            </a:r>
          </a:p>
        </p:txBody>
      </p:sp>
      <p:sp>
        <p:nvSpPr>
          <p:cNvPr id="11" name="Footer Placeholder 4">
            <a:extLst>
              <a:ext uri="{FF2B5EF4-FFF2-40B4-BE49-F238E27FC236}">
                <a16:creationId xmlns:a16="http://schemas.microsoft.com/office/drawing/2014/main" id="{30586D9F-6A23-4598-BD43-228B7C23E261}"/>
              </a:ext>
            </a:extLst>
          </p:cNvPr>
          <p:cNvSpPr>
            <a:spLocks noGrp="1"/>
          </p:cNvSpPr>
          <p:nvPr>
            <p:ph type="ftr" sz="quarter" idx="3"/>
          </p:nvPr>
        </p:nvSpPr>
        <p:spPr>
          <a:xfrm>
            <a:off x="667156" y="25003279"/>
            <a:ext cx="8664790" cy="159531"/>
          </a:xfrm>
          <a:prstGeom prst="rect">
            <a:avLst/>
          </a:prstGeom>
        </p:spPr>
        <p:txBody>
          <a:bodyPr vert="horz" wrap="square" lIns="0" tIns="0" rIns="0" bIns="0" rtlCol="0" anchor="b">
            <a:spAutoFit/>
          </a:bodyPr>
          <a:lstStyle>
            <a:lvl1pPr algn="l">
              <a:lnSpc>
                <a:spcPct val="96000"/>
              </a:lnSpc>
              <a:defRPr sz="1080">
                <a:solidFill>
                  <a:schemeClr val="accent5">
                    <a:lumMod val="60000"/>
                    <a:lumOff val="40000"/>
                  </a:schemeClr>
                </a:solidFill>
              </a:defRPr>
            </a:lvl1pPr>
          </a:lstStyle>
          <a:p>
            <a:r>
              <a:rPr lang="en-US"/>
              <a:t>Source sample text</a:t>
            </a:r>
            <a:endParaRPr lang="en-US" dirty="0"/>
          </a:p>
        </p:txBody>
      </p:sp>
      <p:sp>
        <p:nvSpPr>
          <p:cNvPr id="12" name="TextBox 11">
            <a:extLst>
              <a:ext uri="{FF2B5EF4-FFF2-40B4-BE49-F238E27FC236}">
                <a16:creationId xmlns:a16="http://schemas.microsoft.com/office/drawing/2014/main" id="{5B138D84-381C-4F04-90C0-74D8D751D69B}"/>
              </a:ext>
            </a:extLst>
          </p:cNvPr>
          <p:cNvSpPr txBox="1"/>
          <p:nvPr userDrawn="1"/>
        </p:nvSpPr>
        <p:spPr>
          <a:xfrm>
            <a:off x="15620627" y="31743292"/>
            <a:ext cx="169918" cy="186654"/>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1234440" rtl="0" eaLnBrk="1" latinLnBrk="0" hangingPunct="1">
              <a:lnSpc>
                <a:spcPct val="125000"/>
              </a:lnSpc>
            </a:pPr>
            <a:fld id="{B01BFD70-D99E-427C-A01B-19B2BB56A3C8}" type="slidenum">
              <a:rPr lang="en-US" sz="1080" kern="1200" smtClean="0">
                <a:solidFill>
                  <a:schemeClr val="accent5">
                    <a:lumMod val="40000"/>
                    <a:lumOff val="60000"/>
                  </a:schemeClr>
                </a:solidFill>
                <a:latin typeface="+mn-lt"/>
                <a:ea typeface="+mn-ea"/>
                <a:cs typeface="+mn-cs"/>
              </a:rPr>
              <a:pPr marL="0" lvl="0" algn="r" defTabSz="1234440" rtl="0" eaLnBrk="1" latinLnBrk="0" hangingPunct="1">
                <a:lnSpc>
                  <a:spcPct val="125000"/>
                </a:lnSpc>
              </a:pPr>
              <a:t>‹#›</a:t>
            </a:fld>
            <a:endParaRPr lang="en-US" sz="1080" kern="1200" dirty="0">
              <a:solidFill>
                <a:schemeClr val="accent5">
                  <a:lumMod val="40000"/>
                  <a:lumOff val="60000"/>
                </a:schemeClr>
              </a:solidFill>
              <a:latin typeface="+mn-lt"/>
              <a:ea typeface="+mn-ea"/>
              <a:cs typeface="+mn-cs"/>
            </a:endParaRPr>
          </a:p>
        </p:txBody>
      </p:sp>
      <p:sp>
        <p:nvSpPr>
          <p:cNvPr id="3" name="Title 2">
            <a:extLst>
              <a:ext uri="{FF2B5EF4-FFF2-40B4-BE49-F238E27FC236}">
                <a16:creationId xmlns:a16="http://schemas.microsoft.com/office/drawing/2014/main" id="{BD0318B4-6B51-4F6A-94BE-C72B04D42563}"/>
              </a:ext>
            </a:extLst>
          </p:cNvPr>
          <p:cNvSpPr>
            <a:spLocks noGrp="1"/>
          </p:cNvSpPr>
          <p:nvPr>
            <p:ph type="title"/>
          </p:nvPr>
        </p:nvSpPr>
        <p:spPr/>
        <p:txBody>
          <a:bodyPr/>
          <a:lstStyle/>
          <a:p>
            <a:r>
              <a:rPr lang="en-US"/>
              <a:t>Click to edit Master title style</a:t>
            </a:r>
          </a:p>
        </p:txBody>
      </p:sp>
      <p:sp>
        <p:nvSpPr>
          <p:cNvPr id="14" name="Content Placeholder 4">
            <a:extLst>
              <a:ext uri="{FF2B5EF4-FFF2-40B4-BE49-F238E27FC236}">
                <a16:creationId xmlns:a16="http://schemas.microsoft.com/office/drawing/2014/main" id="{87440954-896A-4F1B-AEBA-4E4DBC73ED90}"/>
              </a:ext>
            </a:extLst>
          </p:cNvPr>
          <p:cNvSpPr>
            <a:spLocks noGrp="1"/>
          </p:cNvSpPr>
          <p:nvPr>
            <p:ph sz="quarter" idx="14"/>
          </p:nvPr>
        </p:nvSpPr>
        <p:spPr>
          <a:xfrm>
            <a:off x="668655" y="8251548"/>
            <a:ext cx="15102601" cy="147823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ubtitle">
            <a:extLst>
              <a:ext uri="{FF2B5EF4-FFF2-40B4-BE49-F238E27FC236}">
                <a16:creationId xmlns:a16="http://schemas.microsoft.com/office/drawing/2014/main" id="{123382FB-35E4-4970-94A3-EDD49E681D64}"/>
              </a:ext>
            </a:extLst>
          </p:cNvPr>
          <p:cNvSpPr>
            <a:spLocks noGrp="1"/>
          </p:cNvSpPr>
          <p:nvPr>
            <p:ph type="subTitle" idx="1"/>
          </p:nvPr>
        </p:nvSpPr>
        <p:spPr>
          <a:xfrm>
            <a:off x="667156" y="5223055"/>
            <a:ext cx="15104101" cy="359009"/>
          </a:xfrm>
          <a:prstGeom prst="rect">
            <a:avLst/>
          </a:prstGeom>
        </p:spPr>
        <p:txBody>
          <a:bodyPr>
            <a:spAutoFit/>
          </a:bodyPr>
          <a:lstStyle>
            <a:lvl1pPr marL="0" indent="0" algn="l">
              <a:lnSpc>
                <a:spcPct val="96000"/>
              </a:lnSpc>
              <a:spcBef>
                <a:spcPts val="1215"/>
              </a:spcBef>
              <a:buNone/>
              <a:defRPr sz="2430">
                <a:solidFill>
                  <a:schemeClr val="tx1"/>
                </a:solidFill>
              </a:defRPr>
            </a:lvl1pPr>
            <a:lvl2pPr marL="617220" indent="0" algn="ctr">
              <a:buNone/>
              <a:defRPr sz="2700"/>
            </a:lvl2pPr>
            <a:lvl3pPr marL="1234440" indent="0" algn="ctr">
              <a:buNone/>
              <a:defRPr sz="2430"/>
            </a:lvl3pPr>
            <a:lvl4pPr marL="1851660" indent="0" algn="ctr">
              <a:buNone/>
              <a:defRPr sz="2160"/>
            </a:lvl4pPr>
            <a:lvl5pPr marL="2468880" indent="0" algn="ctr">
              <a:buNone/>
              <a:defRPr sz="2160"/>
            </a:lvl5pPr>
            <a:lvl6pPr marL="3086100" indent="0" algn="ctr">
              <a:buNone/>
              <a:defRPr sz="2160"/>
            </a:lvl6pPr>
            <a:lvl7pPr marL="3703320" indent="0" algn="ctr">
              <a:buNone/>
              <a:defRPr sz="2160"/>
            </a:lvl7pPr>
            <a:lvl8pPr marL="4320540" indent="0" algn="ctr">
              <a:buNone/>
              <a:defRPr sz="2160"/>
            </a:lvl8pPr>
            <a:lvl9pPr marL="4937760" indent="0" algn="ctr">
              <a:buNone/>
              <a:defRPr sz="2160"/>
            </a:lvl9pPr>
          </a:lstStyle>
          <a:p>
            <a:r>
              <a:rPr lang="en-US"/>
              <a:t>Click to edit Master subtitle style</a:t>
            </a:r>
            <a:endParaRPr lang="en-US" dirty="0"/>
          </a:p>
        </p:txBody>
      </p:sp>
    </p:spTree>
    <p:extLst>
      <p:ext uri="{BB962C8B-B14F-4D97-AF65-F5344CB8AC3E}">
        <p14:creationId xmlns:p14="http://schemas.microsoft.com/office/powerpoint/2010/main" val="143816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helf Midnigh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569AADC-D1FA-4953-9861-AF854AF4F385}"/>
              </a:ext>
            </a:extLst>
          </p:cNvPr>
          <p:cNvGrpSpPr/>
          <p:nvPr userDrawn="1"/>
        </p:nvGrpSpPr>
        <p:grpSpPr>
          <a:xfrm>
            <a:off x="-2505" y="25501152"/>
            <a:ext cx="16464209" cy="7417248"/>
            <a:chOff x="-1855" y="5312733"/>
            <a:chExt cx="12195710" cy="154526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tx2"/>
            </a:solidFill>
            <a:ln w="10795" cap="flat" cmpd="sng" algn="ctr">
              <a:noFill/>
              <a:prstDash val="solid"/>
            </a:ln>
            <a:effectLst/>
          </p:spPr>
          <p:txBody>
            <a:bodyPr rtlCol="0" anchor="ctr"/>
            <a:lstStyle/>
            <a:p>
              <a:pPr marL="0" marR="0" lvl="0" indent="0" algn="ctr" defTabSz="1234440" eaLnBrk="1" fontAlgn="auto" latinLnBrk="0" hangingPunct="1">
                <a:lnSpc>
                  <a:spcPct val="100000"/>
                </a:lnSpc>
                <a:spcBef>
                  <a:spcPts val="0"/>
                </a:spcBef>
                <a:spcAft>
                  <a:spcPts val="0"/>
                </a:spcAft>
                <a:buClrTx/>
                <a:buSzTx/>
                <a:buFontTx/>
                <a:buNone/>
                <a:tabLst/>
                <a:defRPr/>
              </a:pPr>
              <a:endParaRPr kumimoji="0" lang="en-US" sz="2430" b="0" i="0" u="none" strike="noStrike" kern="0" cap="none" spc="0" normalizeH="0" baseline="0" noProof="0" dirty="0">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3" y="-536376"/>
              <a:ext cx="493775" cy="12191993"/>
            </a:xfrm>
            <a:prstGeom prst="round1Rect">
              <a:avLst>
                <a:gd name="adj" fmla="val 0"/>
              </a:avLst>
            </a:prstGeom>
            <a:gradFill flip="none" rotWithShape="1">
              <a:gsLst>
                <a:gs pos="0">
                  <a:schemeClr val="tx2"/>
                </a:gs>
                <a:gs pos="100000">
                  <a:srgbClr val="06101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gr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668654" y="26913840"/>
            <a:ext cx="15101315" cy="4459459"/>
          </a:xfrm>
          <a:prstGeom prst="rect">
            <a:avLst/>
          </a:prstGeom>
        </p:spPr>
        <p:txBody>
          <a:bodyPr anchor="ctr"/>
          <a:lstStyle>
            <a:lvl1pPr marL="0" indent="0">
              <a:lnSpc>
                <a:spcPct val="89000"/>
              </a:lnSpc>
              <a:spcBef>
                <a:spcPts val="0"/>
              </a:spcBef>
              <a:spcAft>
                <a:spcPts val="1620"/>
              </a:spcAft>
              <a:buNone/>
              <a:defRPr sz="3780">
                <a:solidFill>
                  <a:schemeClr val="bg1"/>
                </a:solidFill>
              </a:defRPr>
            </a:lvl1pPr>
            <a:lvl2pPr marL="0" indent="0">
              <a:lnSpc>
                <a:spcPct val="94000"/>
              </a:lnSpc>
              <a:spcAft>
                <a:spcPts val="1620"/>
              </a:spcAft>
              <a:buNone/>
              <a:defRPr sz="3240">
                <a:solidFill>
                  <a:schemeClr val="bg1"/>
                </a:solidFill>
              </a:defRPr>
            </a:lvl2pPr>
            <a:lvl3pPr marL="0" indent="0">
              <a:lnSpc>
                <a:spcPct val="95000"/>
              </a:lnSpc>
              <a:spcAft>
                <a:spcPts val="1620"/>
              </a:spcAft>
              <a:buNone/>
              <a:defRPr sz="2835">
                <a:solidFill>
                  <a:schemeClr val="bg1"/>
                </a:solidFill>
              </a:defRPr>
            </a:lvl3pPr>
            <a:lvl4pPr marL="0" indent="0">
              <a:lnSpc>
                <a:spcPct val="98000"/>
              </a:lnSpc>
              <a:spcAft>
                <a:spcPts val="1215"/>
              </a:spcAft>
              <a:buNone/>
              <a:defRPr sz="2430">
                <a:solidFill>
                  <a:schemeClr val="bg1"/>
                </a:solidFill>
              </a:defRPr>
            </a:lvl4pPr>
            <a:lvl5pPr marL="0" indent="0">
              <a:lnSpc>
                <a:spcPct val="94000"/>
              </a:lnSpc>
              <a:spcBef>
                <a:spcPts val="0"/>
              </a:spcBef>
              <a:spcAft>
                <a:spcPts val="1215"/>
              </a:spcAft>
              <a:buNone/>
              <a:defRPr sz="2160">
                <a:solidFill>
                  <a:schemeClr val="bg1"/>
                </a:solidFill>
              </a:defRPr>
            </a:lvl5pPr>
          </a:lstStyle>
          <a:p>
            <a:pPr lvl="0"/>
            <a:r>
              <a:rPr lang="en-US"/>
              <a:t>Click to edit Master text styles</a:t>
            </a:r>
          </a:p>
        </p:txBody>
      </p:sp>
      <p:sp>
        <p:nvSpPr>
          <p:cNvPr id="11" name="Footer Placeholder 4">
            <a:extLst>
              <a:ext uri="{FF2B5EF4-FFF2-40B4-BE49-F238E27FC236}">
                <a16:creationId xmlns:a16="http://schemas.microsoft.com/office/drawing/2014/main" id="{30586D9F-6A23-4598-BD43-228B7C23E261}"/>
              </a:ext>
            </a:extLst>
          </p:cNvPr>
          <p:cNvSpPr>
            <a:spLocks noGrp="1"/>
          </p:cNvSpPr>
          <p:nvPr>
            <p:ph type="ftr" sz="quarter" idx="3"/>
          </p:nvPr>
        </p:nvSpPr>
        <p:spPr>
          <a:xfrm>
            <a:off x="667156" y="25003279"/>
            <a:ext cx="8664790" cy="159531"/>
          </a:xfrm>
          <a:prstGeom prst="rect">
            <a:avLst/>
          </a:prstGeom>
        </p:spPr>
        <p:txBody>
          <a:bodyPr vert="horz" wrap="square" lIns="0" tIns="0" rIns="0" bIns="0" rtlCol="0" anchor="b">
            <a:spAutoFit/>
          </a:bodyPr>
          <a:lstStyle>
            <a:lvl1pPr algn="l">
              <a:lnSpc>
                <a:spcPct val="96000"/>
              </a:lnSpc>
              <a:defRPr sz="1080">
                <a:solidFill>
                  <a:schemeClr val="accent5">
                    <a:lumMod val="60000"/>
                    <a:lumOff val="40000"/>
                  </a:schemeClr>
                </a:solidFill>
              </a:defRPr>
            </a:lvl1pPr>
          </a:lstStyle>
          <a:p>
            <a:r>
              <a:rPr lang="en-US"/>
              <a:t>Source sample text</a:t>
            </a:r>
            <a:endParaRPr lang="en-US" dirty="0"/>
          </a:p>
        </p:txBody>
      </p:sp>
      <p:sp>
        <p:nvSpPr>
          <p:cNvPr id="12" name="TextBox 11">
            <a:extLst>
              <a:ext uri="{FF2B5EF4-FFF2-40B4-BE49-F238E27FC236}">
                <a16:creationId xmlns:a16="http://schemas.microsoft.com/office/drawing/2014/main" id="{5B138D84-381C-4F04-90C0-74D8D751D69B}"/>
              </a:ext>
            </a:extLst>
          </p:cNvPr>
          <p:cNvSpPr txBox="1"/>
          <p:nvPr userDrawn="1"/>
        </p:nvSpPr>
        <p:spPr>
          <a:xfrm>
            <a:off x="15620627" y="31743292"/>
            <a:ext cx="169918" cy="186654"/>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1234440" rtl="0" eaLnBrk="1" latinLnBrk="0" hangingPunct="1">
              <a:lnSpc>
                <a:spcPct val="125000"/>
              </a:lnSpc>
            </a:pPr>
            <a:fld id="{B01BFD70-D99E-427C-A01B-19B2BB56A3C8}" type="slidenum">
              <a:rPr lang="en-US" sz="1080" kern="1200" smtClean="0">
                <a:solidFill>
                  <a:schemeClr val="accent5">
                    <a:lumMod val="60000"/>
                    <a:lumOff val="40000"/>
                  </a:schemeClr>
                </a:solidFill>
                <a:latin typeface="+mn-lt"/>
                <a:ea typeface="+mn-ea"/>
                <a:cs typeface="+mn-cs"/>
              </a:rPr>
              <a:pPr marL="0" lvl="0" algn="r" defTabSz="1234440" rtl="0" eaLnBrk="1" latinLnBrk="0" hangingPunct="1">
                <a:lnSpc>
                  <a:spcPct val="125000"/>
                </a:lnSpc>
              </a:pPr>
              <a:t>‹#›</a:t>
            </a:fld>
            <a:endParaRPr lang="en-US" sz="1080" kern="1200" dirty="0">
              <a:solidFill>
                <a:schemeClr val="accent5">
                  <a:lumMod val="60000"/>
                  <a:lumOff val="40000"/>
                </a:schemeClr>
              </a:solidFill>
              <a:latin typeface="+mn-lt"/>
              <a:ea typeface="+mn-ea"/>
              <a:cs typeface="+mn-cs"/>
            </a:endParaRPr>
          </a:p>
        </p:txBody>
      </p:sp>
      <p:sp>
        <p:nvSpPr>
          <p:cNvPr id="3" name="Title 2">
            <a:extLst>
              <a:ext uri="{FF2B5EF4-FFF2-40B4-BE49-F238E27FC236}">
                <a16:creationId xmlns:a16="http://schemas.microsoft.com/office/drawing/2014/main" id="{CE07AFB8-3706-418A-9C57-68819BDA292D}"/>
              </a:ext>
            </a:extLst>
          </p:cNvPr>
          <p:cNvSpPr>
            <a:spLocks noGrp="1"/>
          </p:cNvSpPr>
          <p:nvPr>
            <p:ph type="title"/>
          </p:nvPr>
        </p:nvSpPr>
        <p:spPr/>
        <p:txBody>
          <a:bodyPr/>
          <a:lstStyle/>
          <a:p>
            <a:r>
              <a:rPr lang="en-US"/>
              <a:t>Click to edit Master title style</a:t>
            </a:r>
          </a:p>
        </p:txBody>
      </p:sp>
      <p:sp>
        <p:nvSpPr>
          <p:cNvPr id="14" name="Content Placeholder 4">
            <a:extLst>
              <a:ext uri="{FF2B5EF4-FFF2-40B4-BE49-F238E27FC236}">
                <a16:creationId xmlns:a16="http://schemas.microsoft.com/office/drawing/2014/main" id="{E9F6828D-39BF-4AE8-BBB6-8AEEC2923DA5}"/>
              </a:ext>
            </a:extLst>
          </p:cNvPr>
          <p:cNvSpPr>
            <a:spLocks noGrp="1"/>
          </p:cNvSpPr>
          <p:nvPr>
            <p:ph sz="quarter" idx="14"/>
          </p:nvPr>
        </p:nvSpPr>
        <p:spPr>
          <a:xfrm>
            <a:off x="668655" y="8251548"/>
            <a:ext cx="15102601" cy="147823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ubtitle">
            <a:extLst>
              <a:ext uri="{FF2B5EF4-FFF2-40B4-BE49-F238E27FC236}">
                <a16:creationId xmlns:a16="http://schemas.microsoft.com/office/drawing/2014/main" id="{3F36228C-E8D4-4505-84AF-8F6E66215BE6}"/>
              </a:ext>
            </a:extLst>
          </p:cNvPr>
          <p:cNvSpPr>
            <a:spLocks noGrp="1"/>
          </p:cNvSpPr>
          <p:nvPr>
            <p:ph type="subTitle" idx="1"/>
          </p:nvPr>
        </p:nvSpPr>
        <p:spPr>
          <a:xfrm>
            <a:off x="667156" y="5223055"/>
            <a:ext cx="15104101" cy="359009"/>
          </a:xfrm>
          <a:prstGeom prst="rect">
            <a:avLst/>
          </a:prstGeom>
        </p:spPr>
        <p:txBody>
          <a:bodyPr>
            <a:spAutoFit/>
          </a:bodyPr>
          <a:lstStyle>
            <a:lvl1pPr marL="0" indent="0" algn="l">
              <a:lnSpc>
                <a:spcPct val="96000"/>
              </a:lnSpc>
              <a:spcBef>
                <a:spcPts val="1215"/>
              </a:spcBef>
              <a:buNone/>
              <a:defRPr sz="2430">
                <a:solidFill>
                  <a:schemeClr val="tx1"/>
                </a:solidFill>
              </a:defRPr>
            </a:lvl1pPr>
            <a:lvl2pPr marL="617220" indent="0" algn="ctr">
              <a:buNone/>
              <a:defRPr sz="2700"/>
            </a:lvl2pPr>
            <a:lvl3pPr marL="1234440" indent="0" algn="ctr">
              <a:buNone/>
              <a:defRPr sz="2430"/>
            </a:lvl3pPr>
            <a:lvl4pPr marL="1851660" indent="0" algn="ctr">
              <a:buNone/>
              <a:defRPr sz="2160"/>
            </a:lvl4pPr>
            <a:lvl5pPr marL="2468880" indent="0" algn="ctr">
              <a:buNone/>
              <a:defRPr sz="2160"/>
            </a:lvl5pPr>
            <a:lvl6pPr marL="3086100" indent="0" algn="ctr">
              <a:buNone/>
              <a:defRPr sz="2160"/>
            </a:lvl6pPr>
            <a:lvl7pPr marL="3703320" indent="0" algn="ctr">
              <a:buNone/>
              <a:defRPr sz="2160"/>
            </a:lvl7pPr>
            <a:lvl8pPr marL="4320540" indent="0" algn="ctr">
              <a:buNone/>
              <a:defRPr sz="2160"/>
            </a:lvl8pPr>
            <a:lvl9pPr marL="4937760" indent="0" algn="ctr">
              <a:buNone/>
              <a:defRPr sz="2160"/>
            </a:lvl9pPr>
          </a:lstStyle>
          <a:p>
            <a:r>
              <a:rPr lang="en-US"/>
              <a:t>Click to edit Master subtitle style</a:t>
            </a:r>
            <a:endParaRPr lang="en-US" dirty="0"/>
          </a:p>
        </p:txBody>
      </p:sp>
    </p:spTree>
    <p:extLst>
      <p:ext uri="{BB962C8B-B14F-4D97-AF65-F5344CB8AC3E}">
        <p14:creationId xmlns:p14="http://schemas.microsoft.com/office/powerpoint/2010/main" val="2869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ifty Fifty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4114800" y="12344400"/>
            <a:ext cx="32918400" cy="82296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299" dirty="0">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8229600" y="3"/>
            <a:ext cx="666598" cy="32918414"/>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16"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8887968" y="3663708"/>
            <a:ext cx="6900520" cy="1158394"/>
          </a:xfrm>
          <a:prstGeom prst="rect">
            <a:avLst/>
          </a:prstGeom>
        </p:spPr>
        <p:txBody>
          <a:bodyPr anchor="b">
            <a:spAutoFit/>
          </a:bodyPr>
          <a:lstStyle>
            <a:lvl1pPr marL="0" indent="0">
              <a:lnSpc>
                <a:spcPct val="82000"/>
              </a:lnSpc>
              <a:buNone/>
              <a:defRPr sz="4590">
                <a:solidFill>
                  <a:schemeClr val="bg1"/>
                </a:solidFill>
              </a:defRPr>
            </a:lvl1pPr>
            <a:lvl2pPr marL="0" indent="0">
              <a:buNone/>
              <a:defRPr sz="4590">
                <a:solidFill>
                  <a:schemeClr val="bg1"/>
                </a:solidFill>
              </a:defRPr>
            </a:lvl2pPr>
            <a:lvl3pPr marL="0" indent="0">
              <a:buNone/>
              <a:defRPr sz="4590">
                <a:solidFill>
                  <a:schemeClr val="bg1"/>
                </a:solidFill>
              </a:defRPr>
            </a:lvl3pPr>
            <a:lvl4pPr marL="0" indent="0">
              <a:buNone/>
              <a:defRPr sz="4590">
                <a:solidFill>
                  <a:schemeClr val="bg1"/>
                </a:solidFill>
              </a:defRPr>
            </a:lvl4pPr>
            <a:lvl5pPr marL="0" indent="0">
              <a:buNone/>
              <a:defRPr sz="4590">
                <a:solidFill>
                  <a:schemeClr val="bg1"/>
                </a:solidFill>
              </a:defRPr>
            </a:lvl5pPr>
          </a:lstStyle>
          <a:p>
            <a:pPr lvl="0"/>
            <a:r>
              <a:rPr lang="en-US"/>
              <a:t>Click to edit Master text styles</a:t>
            </a:r>
          </a:p>
        </p:txBody>
      </p:sp>
      <p:sp>
        <p:nvSpPr>
          <p:cNvPr id="17"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8887968" y="5223055"/>
            <a:ext cx="6900520" cy="359009"/>
          </a:xfrm>
          <a:prstGeom prst="rect">
            <a:avLst/>
          </a:prstGeom>
        </p:spPr>
        <p:txBody>
          <a:bodyPr>
            <a:spAutoFit/>
          </a:bodyPr>
          <a:lstStyle>
            <a:lvl1pPr marL="0" indent="0">
              <a:lnSpc>
                <a:spcPct val="96000"/>
              </a:lnSpc>
              <a:spcBef>
                <a:spcPts val="1215"/>
              </a:spcBef>
              <a:buNone/>
              <a:defRPr sz="2430">
                <a:solidFill>
                  <a:schemeClr val="bg1"/>
                </a:solidFill>
              </a:defRPr>
            </a:lvl1pPr>
            <a:lvl2pPr marL="0" indent="0">
              <a:buNone/>
              <a:defRPr sz="3240">
                <a:solidFill>
                  <a:schemeClr val="bg1"/>
                </a:solidFill>
              </a:defRPr>
            </a:lvl2pPr>
            <a:lvl3pPr marL="0" indent="0">
              <a:buNone/>
              <a:defRPr sz="3240">
                <a:solidFill>
                  <a:schemeClr val="bg1"/>
                </a:solidFill>
              </a:defRPr>
            </a:lvl3pPr>
            <a:lvl4pPr marL="0" indent="0">
              <a:buNone/>
              <a:defRPr sz="3240">
                <a:solidFill>
                  <a:schemeClr val="bg1"/>
                </a:solidFill>
              </a:defRPr>
            </a:lvl4pPr>
            <a:lvl5pPr marL="0" indent="0">
              <a:buNone/>
              <a:defRPr sz="3240">
                <a:solidFill>
                  <a:schemeClr val="bg1"/>
                </a:solidFill>
              </a:defRPr>
            </a:lvl5pPr>
          </a:lstStyle>
          <a:p>
            <a:pPr lvl="0"/>
            <a:r>
              <a:rPr lang="en-US"/>
              <a:t>Click to edit Master text styles</a:t>
            </a:r>
          </a:p>
        </p:txBody>
      </p:sp>
      <p:sp>
        <p:nvSpPr>
          <p:cNvPr id="18"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8887968" y="8251548"/>
            <a:ext cx="6900520" cy="22472270"/>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2">
            <a:extLst>
              <a:ext uri="{FF2B5EF4-FFF2-40B4-BE49-F238E27FC236}">
                <a16:creationId xmlns:a16="http://schemas.microsoft.com/office/drawing/2014/main" id="{980ADE19-913D-47A0-B4F2-710200103A3F}"/>
              </a:ext>
            </a:extLst>
          </p:cNvPr>
          <p:cNvSpPr>
            <a:spLocks noGrp="1"/>
          </p:cNvSpPr>
          <p:nvPr>
            <p:ph type="ftr" sz="quarter" idx="16"/>
          </p:nvPr>
        </p:nvSpPr>
        <p:spPr>
          <a:xfrm>
            <a:off x="668653" y="31765600"/>
            <a:ext cx="6900520"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19" name="TextBox 18">
            <a:extLst>
              <a:ext uri="{FF2B5EF4-FFF2-40B4-BE49-F238E27FC236}">
                <a16:creationId xmlns:a16="http://schemas.microsoft.com/office/drawing/2014/main" id="{F0C5CF58-2DC9-4B23-82BD-713A6628DCFA}"/>
              </a:ext>
            </a:extLst>
          </p:cNvPr>
          <p:cNvSpPr txBox="1"/>
          <p:nvPr userDrawn="1"/>
        </p:nvSpPr>
        <p:spPr>
          <a:xfrm>
            <a:off x="15620627" y="31743292"/>
            <a:ext cx="169918" cy="186654"/>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1234440" rtl="0" eaLnBrk="1" latinLnBrk="0" hangingPunct="1">
              <a:lnSpc>
                <a:spcPct val="125000"/>
              </a:lnSpc>
            </a:pPr>
            <a:fld id="{B01BFD70-D99E-427C-A01B-19B2BB56A3C8}" type="slidenum">
              <a:rPr lang="en-US" sz="1080" kern="1200" smtClean="0">
                <a:solidFill>
                  <a:schemeClr val="accent2">
                    <a:lumMod val="60000"/>
                    <a:lumOff val="40000"/>
                  </a:schemeClr>
                </a:solidFill>
                <a:latin typeface="+mn-lt"/>
                <a:ea typeface="+mn-ea"/>
                <a:cs typeface="+mn-cs"/>
              </a:rPr>
              <a:pPr marL="0" lvl="0" algn="r" defTabSz="1234440" rtl="0" eaLnBrk="1" latinLnBrk="0" hangingPunct="1">
                <a:lnSpc>
                  <a:spcPct val="125000"/>
                </a:lnSpc>
              </a:pPr>
              <a:t>‹#›</a:t>
            </a:fld>
            <a:endParaRPr lang="en-US" sz="1080" kern="1200" dirty="0">
              <a:solidFill>
                <a:schemeClr val="accent2">
                  <a:lumMod val="60000"/>
                  <a:lumOff val="40000"/>
                </a:schemeClr>
              </a:solidFill>
              <a:latin typeface="+mn-lt"/>
              <a:ea typeface="+mn-ea"/>
              <a:cs typeface="+mn-cs"/>
            </a:endParaRPr>
          </a:p>
        </p:txBody>
      </p:sp>
      <p:sp>
        <p:nvSpPr>
          <p:cNvPr id="3" name="Title 2">
            <a:extLst>
              <a:ext uri="{FF2B5EF4-FFF2-40B4-BE49-F238E27FC236}">
                <a16:creationId xmlns:a16="http://schemas.microsoft.com/office/drawing/2014/main" id="{97198799-C3BB-4526-8E3A-F87ABC102ED3}"/>
              </a:ext>
            </a:extLst>
          </p:cNvPr>
          <p:cNvSpPr>
            <a:spLocks noGrp="1"/>
          </p:cNvSpPr>
          <p:nvPr>
            <p:ph type="title"/>
          </p:nvPr>
        </p:nvSpPr>
        <p:spPr>
          <a:xfrm>
            <a:off x="668656" y="3635495"/>
            <a:ext cx="6900518" cy="1186607"/>
          </a:xfrm>
        </p:spPr>
        <p:txBody>
          <a:bodyPr>
            <a:spAutoFit/>
          </a:bodyPr>
          <a:lstStyle/>
          <a:p>
            <a:r>
              <a:rPr lang="en-US"/>
              <a:t>Click to edit Master title style</a:t>
            </a:r>
          </a:p>
        </p:txBody>
      </p:sp>
      <p:sp>
        <p:nvSpPr>
          <p:cNvPr id="23" name="Content Placeholder 4">
            <a:extLst>
              <a:ext uri="{FF2B5EF4-FFF2-40B4-BE49-F238E27FC236}">
                <a16:creationId xmlns:a16="http://schemas.microsoft.com/office/drawing/2014/main" id="{9F249DEF-717D-473E-B4EB-D95F63238AC7}"/>
              </a:ext>
            </a:extLst>
          </p:cNvPr>
          <p:cNvSpPr>
            <a:spLocks noGrp="1"/>
          </p:cNvSpPr>
          <p:nvPr>
            <p:ph sz="quarter" idx="17"/>
          </p:nvPr>
        </p:nvSpPr>
        <p:spPr>
          <a:xfrm>
            <a:off x="668656" y="8251546"/>
            <a:ext cx="6900518" cy="22472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Subtitle">
            <a:extLst>
              <a:ext uri="{FF2B5EF4-FFF2-40B4-BE49-F238E27FC236}">
                <a16:creationId xmlns:a16="http://schemas.microsoft.com/office/drawing/2014/main" id="{39D73410-E4CA-4A76-940E-3C423D8C9766}"/>
              </a:ext>
            </a:extLst>
          </p:cNvPr>
          <p:cNvSpPr>
            <a:spLocks noGrp="1"/>
          </p:cNvSpPr>
          <p:nvPr>
            <p:ph type="subTitle" idx="1"/>
          </p:nvPr>
        </p:nvSpPr>
        <p:spPr>
          <a:xfrm>
            <a:off x="667156" y="5223055"/>
            <a:ext cx="6900518" cy="359009"/>
          </a:xfrm>
          <a:prstGeom prst="rect">
            <a:avLst/>
          </a:prstGeom>
        </p:spPr>
        <p:txBody>
          <a:bodyPr wrap="square">
            <a:spAutoFit/>
          </a:bodyPr>
          <a:lstStyle>
            <a:lvl1pPr marL="0" indent="0" algn="l">
              <a:lnSpc>
                <a:spcPct val="96000"/>
              </a:lnSpc>
              <a:spcBef>
                <a:spcPts val="1215"/>
              </a:spcBef>
              <a:buNone/>
              <a:defRPr sz="2430">
                <a:solidFill>
                  <a:schemeClr val="tx1"/>
                </a:solidFill>
              </a:defRPr>
            </a:lvl1pPr>
            <a:lvl2pPr marL="617220" indent="0" algn="ctr">
              <a:buNone/>
              <a:defRPr sz="2700"/>
            </a:lvl2pPr>
            <a:lvl3pPr marL="1234440" indent="0" algn="ctr">
              <a:buNone/>
              <a:defRPr sz="2430"/>
            </a:lvl3pPr>
            <a:lvl4pPr marL="1851660" indent="0" algn="ctr">
              <a:buNone/>
              <a:defRPr sz="2160"/>
            </a:lvl4pPr>
            <a:lvl5pPr marL="2468880" indent="0" algn="ctr">
              <a:buNone/>
              <a:defRPr sz="2160"/>
            </a:lvl5pPr>
            <a:lvl6pPr marL="3086100" indent="0" algn="ctr">
              <a:buNone/>
              <a:defRPr sz="2160"/>
            </a:lvl6pPr>
            <a:lvl7pPr marL="3703320" indent="0" algn="ctr">
              <a:buNone/>
              <a:defRPr sz="2160"/>
            </a:lvl7pPr>
            <a:lvl8pPr marL="4320540" indent="0" algn="ctr">
              <a:buNone/>
              <a:defRPr sz="2160"/>
            </a:lvl8pPr>
            <a:lvl9pPr marL="4937760" indent="0" algn="ctr">
              <a:buNone/>
              <a:defRPr sz="2160"/>
            </a:lvl9pPr>
          </a:lstStyle>
          <a:p>
            <a:r>
              <a:rPr lang="en-US"/>
              <a:t>Click to edit Master subtitle style</a:t>
            </a:r>
            <a:endParaRPr lang="en-US" dirty="0"/>
          </a:p>
        </p:txBody>
      </p:sp>
      <p:sp>
        <p:nvSpPr>
          <p:cNvPr id="21" name="Text Placeholder 30">
            <a:extLst>
              <a:ext uri="{FF2B5EF4-FFF2-40B4-BE49-F238E27FC236}">
                <a16:creationId xmlns:a16="http://schemas.microsoft.com/office/drawing/2014/main" id="{8B58EE88-5827-42F5-A91B-AB0674D5563D}"/>
              </a:ext>
            </a:extLst>
          </p:cNvPr>
          <p:cNvSpPr>
            <a:spLocks noGrp="1"/>
          </p:cNvSpPr>
          <p:nvPr>
            <p:ph type="body" sz="quarter" idx="18" hasCustomPrompt="1"/>
          </p:nvPr>
        </p:nvSpPr>
        <p:spPr bwMode="gray">
          <a:xfrm>
            <a:off x="8887968" y="31357896"/>
            <a:ext cx="6065126" cy="159531"/>
          </a:xfrm>
          <a:prstGeom prst="rect">
            <a:avLst/>
          </a:prstGeom>
        </p:spPr>
        <p:txBody>
          <a:bodyPr wrap="square">
            <a:spAutoFit/>
          </a:bodyPr>
          <a:lstStyle>
            <a:lvl1pPr marL="0" indent="0">
              <a:lnSpc>
                <a:spcPct val="96000"/>
              </a:lnSpc>
              <a:spcBef>
                <a:spcPts val="0"/>
              </a:spcBef>
              <a:spcAft>
                <a:spcPts val="304"/>
              </a:spcAft>
              <a:buNone/>
              <a:defRPr sz="1080">
                <a:solidFill>
                  <a:schemeClr val="accent2">
                    <a:lumMod val="60000"/>
                    <a:lumOff val="40000"/>
                  </a:schemeClr>
                </a:solidFill>
              </a:defRPr>
            </a:lvl1pPr>
            <a:lvl2pPr marL="0" indent="0">
              <a:buNone/>
              <a:defRPr sz="3240">
                <a:solidFill>
                  <a:schemeClr val="bg1"/>
                </a:solidFill>
              </a:defRPr>
            </a:lvl2pPr>
            <a:lvl3pPr marL="0" indent="0">
              <a:buNone/>
              <a:defRPr sz="3240">
                <a:solidFill>
                  <a:schemeClr val="bg1"/>
                </a:solidFill>
              </a:defRPr>
            </a:lvl3pPr>
            <a:lvl4pPr marL="0" indent="0">
              <a:buNone/>
              <a:defRPr sz="3240">
                <a:solidFill>
                  <a:schemeClr val="bg1"/>
                </a:solidFill>
              </a:defRPr>
            </a:lvl4pPr>
            <a:lvl5pPr marL="0" indent="0">
              <a:buNone/>
              <a:defRPr sz="3240">
                <a:solidFill>
                  <a:schemeClr val="bg1"/>
                </a:solidFill>
              </a:defRPr>
            </a:lvl5pPr>
          </a:lstStyle>
          <a:p>
            <a:pPr lvl="0"/>
            <a:r>
              <a:rPr lang="en-US" dirty="0"/>
              <a:t>Source sample text</a:t>
            </a:r>
          </a:p>
        </p:txBody>
      </p:sp>
    </p:spTree>
    <p:extLst>
      <p:ext uri="{BB962C8B-B14F-4D97-AF65-F5344CB8AC3E}">
        <p14:creationId xmlns:p14="http://schemas.microsoft.com/office/powerpoint/2010/main" val="311534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fty Fifty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4114800" y="12344400"/>
            <a:ext cx="32918400" cy="82296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299" dirty="0">
              <a:solidFill>
                <a:prstClr val="white"/>
              </a:solidFill>
            </a:endParaRPr>
          </a:p>
        </p:txBody>
      </p:sp>
      <p:sp>
        <p:nvSpPr>
          <p:cNvPr id="16" name="Rectangle: Single Corner Rounded 6">
            <a:extLst>
              <a:ext uri="{FF2B5EF4-FFF2-40B4-BE49-F238E27FC236}">
                <a16:creationId xmlns:a16="http://schemas.microsoft.com/office/drawing/2014/main" id="{09D60F74-3679-4043-99C0-326E124B1743}"/>
              </a:ext>
            </a:extLst>
          </p:cNvPr>
          <p:cNvSpPr/>
          <p:nvPr userDrawn="1"/>
        </p:nvSpPr>
        <p:spPr bwMode="gray">
          <a:xfrm flipH="1" flipV="1">
            <a:off x="8229600" y="-12"/>
            <a:ext cx="666598" cy="32918414"/>
          </a:xfrm>
          <a:prstGeom prst="round1Rect">
            <a:avLst>
              <a:gd name="adj" fmla="val 0"/>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15"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8887968" y="3663708"/>
            <a:ext cx="6900520" cy="1158394"/>
          </a:xfrm>
          <a:prstGeom prst="rect">
            <a:avLst/>
          </a:prstGeom>
        </p:spPr>
        <p:txBody>
          <a:bodyPr anchor="b">
            <a:spAutoFit/>
          </a:bodyPr>
          <a:lstStyle>
            <a:lvl1pPr marL="0" indent="0">
              <a:lnSpc>
                <a:spcPct val="82000"/>
              </a:lnSpc>
              <a:buNone/>
              <a:defRPr sz="4590">
                <a:solidFill>
                  <a:schemeClr val="bg1"/>
                </a:solidFill>
              </a:defRPr>
            </a:lvl1pPr>
            <a:lvl2pPr marL="0" indent="0">
              <a:buNone/>
              <a:defRPr sz="4590">
                <a:solidFill>
                  <a:schemeClr val="bg1"/>
                </a:solidFill>
              </a:defRPr>
            </a:lvl2pPr>
            <a:lvl3pPr marL="0" indent="0">
              <a:buNone/>
              <a:defRPr sz="4590">
                <a:solidFill>
                  <a:schemeClr val="bg1"/>
                </a:solidFill>
              </a:defRPr>
            </a:lvl3pPr>
            <a:lvl4pPr marL="0" indent="0">
              <a:buNone/>
              <a:defRPr sz="4590">
                <a:solidFill>
                  <a:schemeClr val="bg1"/>
                </a:solidFill>
              </a:defRPr>
            </a:lvl4pPr>
            <a:lvl5pPr marL="0" indent="0">
              <a:buNone/>
              <a:defRPr sz="4590">
                <a:solidFill>
                  <a:schemeClr val="bg1"/>
                </a:solidFill>
              </a:defRPr>
            </a:lvl5pPr>
          </a:lstStyle>
          <a:p>
            <a:pPr lvl="0"/>
            <a:r>
              <a:rPr lang="en-US"/>
              <a:t>Click to edit Master text styles</a:t>
            </a:r>
          </a:p>
        </p:txBody>
      </p:sp>
      <p:sp>
        <p:nvSpPr>
          <p:cNvPr id="17"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8887968" y="5223055"/>
            <a:ext cx="6900520" cy="359009"/>
          </a:xfrm>
          <a:prstGeom prst="rect">
            <a:avLst/>
          </a:prstGeom>
        </p:spPr>
        <p:txBody>
          <a:bodyPr>
            <a:spAutoFit/>
          </a:bodyPr>
          <a:lstStyle>
            <a:lvl1pPr marL="0" indent="0">
              <a:lnSpc>
                <a:spcPct val="96000"/>
              </a:lnSpc>
              <a:spcBef>
                <a:spcPts val="1215"/>
              </a:spcBef>
              <a:buNone/>
              <a:defRPr sz="2430">
                <a:solidFill>
                  <a:schemeClr val="bg1"/>
                </a:solidFill>
              </a:defRPr>
            </a:lvl1pPr>
            <a:lvl2pPr marL="0" indent="0">
              <a:buNone/>
              <a:defRPr sz="3240">
                <a:solidFill>
                  <a:schemeClr val="bg1"/>
                </a:solidFill>
              </a:defRPr>
            </a:lvl2pPr>
            <a:lvl3pPr marL="0" indent="0">
              <a:buNone/>
              <a:defRPr sz="3240">
                <a:solidFill>
                  <a:schemeClr val="bg1"/>
                </a:solidFill>
              </a:defRPr>
            </a:lvl3pPr>
            <a:lvl4pPr marL="0" indent="0">
              <a:buNone/>
              <a:defRPr sz="3240">
                <a:solidFill>
                  <a:schemeClr val="bg1"/>
                </a:solidFill>
              </a:defRPr>
            </a:lvl4pPr>
            <a:lvl5pPr marL="0" indent="0">
              <a:buNone/>
              <a:defRPr sz="3240">
                <a:solidFill>
                  <a:schemeClr val="bg1"/>
                </a:solidFill>
              </a:defRPr>
            </a:lvl5pPr>
          </a:lstStyle>
          <a:p>
            <a:pPr lvl="0"/>
            <a:r>
              <a:rPr lang="en-US"/>
              <a:t>Click to edit Master text styles</a:t>
            </a:r>
          </a:p>
        </p:txBody>
      </p:sp>
      <p:sp>
        <p:nvSpPr>
          <p:cNvPr id="18"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8887968" y="8251546"/>
            <a:ext cx="6900520" cy="22472294"/>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2">
            <a:extLst>
              <a:ext uri="{FF2B5EF4-FFF2-40B4-BE49-F238E27FC236}">
                <a16:creationId xmlns:a16="http://schemas.microsoft.com/office/drawing/2014/main" id="{AF46489A-6582-41AC-A2D4-9439A77D62A3}"/>
              </a:ext>
            </a:extLst>
          </p:cNvPr>
          <p:cNvSpPr>
            <a:spLocks noGrp="1"/>
          </p:cNvSpPr>
          <p:nvPr>
            <p:ph type="ftr" sz="quarter" idx="16"/>
          </p:nvPr>
        </p:nvSpPr>
        <p:spPr>
          <a:xfrm>
            <a:off x="668653" y="31765600"/>
            <a:ext cx="6900520"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19" name="TextBox 18">
            <a:extLst>
              <a:ext uri="{FF2B5EF4-FFF2-40B4-BE49-F238E27FC236}">
                <a16:creationId xmlns:a16="http://schemas.microsoft.com/office/drawing/2014/main" id="{F8FDABDB-EFAA-43E9-B631-2683EEC8D15D}"/>
              </a:ext>
            </a:extLst>
          </p:cNvPr>
          <p:cNvSpPr txBox="1"/>
          <p:nvPr userDrawn="1"/>
        </p:nvSpPr>
        <p:spPr>
          <a:xfrm>
            <a:off x="15620627" y="31743292"/>
            <a:ext cx="169918" cy="186654"/>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1234440" rtl="0" eaLnBrk="1" latinLnBrk="0" hangingPunct="1">
              <a:lnSpc>
                <a:spcPct val="125000"/>
              </a:lnSpc>
            </a:pPr>
            <a:fld id="{B01BFD70-D99E-427C-A01B-19B2BB56A3C8}" type="slidenum">
              <a:rPr lang="en-US" sz="1080" kern="1200" smtClean="0">
                <a:solidFill>
                  <a:schemeClr val="accent2">
                    <a:lumMod val="40000"/>
                    <a:lumOff val="60000"/>
                  </a:schemeClr>
                </a:solidFill>
                <a:latin typeface="+mn-lt"/>
                <a:ea typeface="+mn-ea"/>
                <a:cs typeface="+mn-cs"/>
              </a:rPr>
              <a:pPr marL="0" lvl="0" algn="r" defTabSz="1234440" rtl="0" eaLnBrk="1" latinLnBrk="0" hangingPunct="1">
                <a:lnSpc>
                  <a:spcPct val="125000"/>
                </a:lnSpc>
              </a:pPr>
              <a:t>‹#›</a:t>
            </a:fld>
            <a:endParaRPr lang="en-US" sz="1080" kern="1200" dirty="0">
              <a:solidFill>
                <a:schemeClr val="accent2">
                  <a:lumMod val="40000"/>
                  <a:lumOff val="60000"/>
                </a:schemeClr>
              </a:solidFill>
              <a:latin typeface="+mn-lt"/>
              <a:ea typeface="+mn-ea"/>
              <a:cs typeface="+mn-cs"/>
            </a:endParaRPr>
          </a:p>
        </p:txBody>
      </p:sp>
      <p:sp>
        <p:nvSpPr>
          <p:cNvPr id="3" name="Title 2">
            <a:extLst>
              <a:ext uri="{FF2B5EF4-FFF2-40B4-BE49-F238E27FC236}">
                <a16:creationId xmlns:a16="http://schemas.microsoft.com/office/drawing/2014/main" id="{0513DCD4-4A2F-4987-802E-E8BA4E29238D}"/>
              </a:ext>
            </a:extLst>
          </p:cNvPr>
          <p:cNvSpPr>
            <a:spLocks noGrp="1"/>
          </p:cNvSpPr>
          <p:nvPr>
            <p:ph type="title"/>
          </p:nvPr>
        </p:nvSpPr>
        <p:spPr>
          <a:xfrm>
            <a:off x="668656" y="3635495"/>
            <a:ext cx="6900517" cy="1186607"/>
          </a:xfrm>
        </p:spPr>
        <p:txBody>
          <a:bodyPr>
            <a:spAutoFit/>
          </a:bodyPr>
          <a:lstStyle/>
          <a:p>
            <a:r>
              <a:rPr lang="en-US"/>
              <a:t>Click to edit Master title style</a:t>
            </a:r>
            <a:endParaRPr lang="en-US" dirty="0"/>
          </a:p>
        </p:txBody>
      </p:sp>
      <p:sp>
        <p:nvSpPr>
          <p:cNvPr id="20" name="Content Placeholder 4">
            <a:extLst>
              <a:ext uri="{FF2B5EF4-FFF2-40B4-BE49-F238E27FC236}">
                <a16:creationId xmlns:a16="http://schemas.microsoft.com/office/drawing/2014/main" id="{C2365482-1B10-4CB8-9586-A1C30E739DDE}"/>
              </a:ext>
            </a:extLst>
          </p:cNvPr>
          <p:cNvSpPr>
            <a:spLocks noGrp="1"/>
          </p:cNvSpPr>
          <p:nvPr>
            <p:ph sz="quarter" idx="17"/>
          </p:nvPr>
        </p:nvSpPr>
        <p:spPr>
          <a:xfrm>
            <a:off x="668656" y="8251546"/>
            <a:ext cx="6900518" cy="22472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Subtitle">
            <a:extLst>
              <a:ext uri="{FF2B5EF4-FFF2-40B4-BE49-F238E27FC236}">
                <a16:creationId xmlns:a16="http://schemas.microsoft.com/office/drawing/2014/main" id="{7CCB0487-21B8-4B05-8AB0-7E85B0145886}"/>
              </a:ext>
            </a:extLst>
          </p:cNvPr>
          <p:cNvSpPr>
            <a:spLocks noGrp="1"/>
          </p:cNvSpPr>
          <p:nvPr>
            <p:ph type="subTitle" idx="1"/>
          </p:nvPr>
        </p:nvSpPr>
        <p:spPr>
          <a:xfrm>
            <a:off x="667156" y="5223055"/>
            <a:ext cx="6900518" cy="359009"/>
          </a:xfrm>
          <a:prstGeom prst="rect">
            <a:avLst/>
          </a:prstGeom>
        </p:spPr>
        <p:txBody>
          <a:bodyPr wrap="square">
            <a:spAutoFit/>
          </a:bodyPr>
          <a:lstStyle>
            <a:lvl1pPr marL="0" indent="0" algn="l">
              <a:lnSpc>
                <a:spcPct val="96000"/>
              </a:lnSpc>
              <a:spcBef>
                <a:spcPts val="1215"/>
              </a:spcBef>
              <a:buNone/>
              <a:defRPr sz="2430">
                <a:solidFill>
                  <a:schemeClr val="tx1"/>
                </a:solidFill>
              </a:defRPr>
            </a:lvl1pPr>
            <a:lvl2pPr marL="617220" indent="0" algn="ctr">
              <a:buNone/>
              <a:defRPr sz="2700"/>
            </a:lvl2pPr>
            <a:lvl3pPr marL="1234440" indent="0" algn="ctr">
              <a:buNone/>
              <a:defRPr sz="2430"/>
            </a:lvl3pPr>
            <a:lvl4pPr marL="1851660" indent="0" algn="ctr">
              <a:buNone/>
              <a:defRPr sz="2160"/>
            </a:lvl4pPr>
            <a:lvl5pPr marL="2468880" indent="0" algn="ctr">
              <a:buNone/>
              <a:defRPr sz="2160"/>
            </a:lvl5pPr>
            <a:lvl6pPr marL="3086100" indent="0" algn="ctr">
              <a:buNone/>
              <a:defRPr sz="2160"/>
            </a:lvl6pPr>
            <a:lvl7pPr marL="3703320" indent="0" algn="ctr">
              <a:buNone/>
              <a:defRPr sz="2160"/>
            </a:lvl7pPr>
            <a:lvl8pPr marL="4320540" indent="0" algn="ctr">
              <a:buNone/>
              <a:defRPr sz="2160"/>
            </a:lvl8pPr>
            <a:lvl9pPr marL="4937760" indent="0" algn="ctr">
              <a:buNone/>
              <a:defRPr sz="2160"/>
            </a:lvl9pPr>
          </a:lstStyle>
          <a:p>
            <a:r>
              <a:rPr lang="en-US"/>
              <a:t>Click to edit Master subtitle style</a:t>
            </a:r>
            <a:endParaRPr lang="en-US" dirty="0"/>
          </a:p>
        </p:txBody>
      </p:sp>
      <p:sp>
        <p:nvSpPr>
          <p:cNvPr id="13" name="Text Placeholder 30">
            <a:extLst>
              <a:ext uri="{FF2B5EF4-FFF2-40B4-BE49-F238E27FC236}">
                <a16:creationId xmlns:a16="http://schemas.microsoft.com/office/drawing/2014/main" id="{E3D9EEF0-223A-45A2-A406-0D6534094D7D}"/>
              </a:ext>
            </a:extLst>
          </p:cNvPr>
          <p:cNvSpPr>
            <a:spLocks noGrp="1"/>
          </p:cNvSpPr>
          <p:nvPr>
            <p:ph type="body" sz="quarter" idx="18" hasCustomPrompt="1"/>
          </p:nvPr>
        </p:nvSpPr>
        <p:spPr bwMode="gray">
          <a:xfrm>
            <a:off x="8887968" y="31357896"/>
            <a:ext cx="6065126" cy="159531"/>
          </a:xfrm>
          <a:prstGeom prst="rect">
            <a:avLst/>
          </a:prstGeom>
        </p:spPr>
        <p:txBody>
          <a:bodyPr wrap="square">
            <a:spAutoFit/>
          </a:bodyPr>
          <a:lstStyle>
            <a:lvl1pPr marL="0" indent="0">
              <a:lnSpc>
                <a:spcPct val="96000"/>
              </a:lnSpc>
              <a:spcBef>
                <a:spcPts val="0"/>
              </a:spcBef>
              <a:spcAft>
                <a:spcPts val="304"/>
              </a:spcAft>
              <a:buNone/>
              <a:defRPr sz="1080">
                <a:solidFill>
                  <a:schemeClr val="accent2">
                    <a:lumMod val="20000"/>
                    <a:lumOff val="80000"/>
                  </a:schemeClr>
                </a:solidFill>
              </a:defRPr>
            </a:lvl1pPr>
            <a:lvl2pPr marL="0" indent="0">
              <a:buNone/>
              <a:defRPr sz="3240">
                <a:solidFill>
                  <a:schemeClr val="bg1"/>
                </a:solidFill>
              </a:defRPr>
            </a:lvl2pPr>
            <a:lvl3pPr marL="0" indent="0">
              <a:buNone/>
              <a:defRPr sz="3240">
                <a:solidFill>
                  <a:schemeClr val="bg1"/>
                </a:solidFill>
              </a:defRPr>
            </a:lvl3pPr>
            <a:lvl4pPr marL="0" indent="0">
              <a:buNone/>
              <a:defRPr sz="3240">
                <a:solidFill>
                  <a:schemeClr val="bg1"/>
                </a:solidFill>
              </a:defRPr>
            </a:lvl4pPr>
            <a:lvl5pPr marL="0" indent="0">
              <a:buNone/>
              <a:defRPr sz="3240">
                <a:solidFill>
                  <a:schemeClr val="bg1"/>
                </a:solidFill>
              </a:defRPr>
            </a:lvl5pPr>
          </a:lstStyle>
          <a:p>
            <a:pPr lvl="0"/>
            <a:r>
              <a:rPr lang="en-US" dirty="0"/>
              <a:t>Source sample text</a:t>
            </a:r>
          </a:p>
        </p:txBody>
      </p:sp>
    </p:spTree>
    <p:extLst>
      <p:ext uri="{BB962C8B-B14F-4D97-AF65-F5344CB8AC3E}">
        <p14:creationId xmlns:p14="http://schemas.microsoft.com/office/powerpoint/2010/main" val="3876846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Tea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D120CCC-109C-4E5C-B306-EFDD6AA78641}"/>
              </a:ext>
            </a:extLst>
          </p:cNvPr>
          <p:cNvGrpSpPr/>
          <p:nvPr userDrawn="1"/>
        </p:nvGrpSpPr>
        <p:grpSpPr>
          <a:xfrm>
            <a:off x="-1" y="-14"/>
            <a:ext cx="13202981" cy="29604614"/>
            <a:chOff x="-1" y="-3"/>
            <a:chExt cx="9779986" cy="6167628"/>
          </a:xfrm>
        </p:grpSpPr>
        <p:sp>
          <p:nvSpPr>
            <p:cNvPr id="71" name="Rectangle: Single Corner Rounded 55">
              <a:extLst>
                <a:ext uri="{FF2B5EF4-FFF2-40B4-BE49-F238E27FC236}">
                  <a16:creationId xmlns:a16="http://schemas.microsoft.com/office/drawing/2014/main" id="{8EA3C713-B8AC-4809-9208-3E3B708504DD}"/>
                </a:ext>
              </a:extLst>
            </p:cNvPr>
            <p:cNvSpPr/>
            <p:nvPr userDrawn="1"/>
          </p:nvSpPr>
          <p:spPr bwMode="gray">
            <a:xfrm flipV="1">
              <a:off x="-1" y="2"/>
              <a:ext cx="9779986" cy="6167623"/>
            </a:xfrm>
            <a:prstGeom prst="round1Rect">
              <a:avLst>
                <a:gd name="adj" fmla="val 1969"/>
              </a:avLst>
            </a:prstGeom>
            <a:solidFill>
              <a:schemeClr val="accent3">
                <a:lumMod val="60000"/>
                <a:lumOff val="40000"/>
              </a:schemeClr>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kern="0" dirty="0">
                <a:solidFill>
                  <a:prstClr val="white"/>
                </a:solidFill>
              </a:endParaRPr>
            </a:p>
          </p:txBody>
        </p:sp>
        <p:sp>
          <p:nvSpPr>
            <p:cNvPr id="72" name="Rectangle: Single Corner Rounded 49">
              <a:extLst>
                <a:ext uri="{FF2B5EF4-FFF2-40B4-BE49-F238E27FC236}">
                  <a16:creationId xmlns:a16="http://schemas.microsoft.com/office/drawing/2014/main" id="{4EEC7D30-2878-4223-82F7-D2AC2961696B}"/>
                </a:ext>
              </a:extLst>
            </p:cNvPr>
            <p:cNvSpPr/>
            <p:nvPr userDrawn="1"/>
          </p:nvSpPr>
          <p:spPr bwMode="gray">
            <a:xfrm flipV="1">
              <a:off x="9528020" y="2"/>
              <a:ext cx="251965" cy="6167623"/>
            </a:xfrm>
            <a:prstGeom prst="round1Rect">
              <a:avLst>
                <a:gd name="adj" fmla="val 50000"/>
              </a:avLst>
            </a:prstGeom>
            <a:gradFill flip="none" rotWithShape="1">
              <a:gsLst>
                <a:gs pos="100000">
                  <a:schemeClr val="accent3">
                    <a:lumMod val="50000"/>
                    <a:alpha val="65000"/>
                  </a:schemeClr>
                </a:gs>
                <a:gs pos="0">
                  <a:schemeClr val="accent3">
                    <a:lumMod val="60000"/>
                    <a:lumOff val="40000"/>
                    <a:alpha val="0"/>
                  </a:schemeClr>
                </a:gs>
                <a:gs pos="60000">
                  <a:schemeClr val="accent3">
                    <a:lumMod val="50000"/>
                    <a:alpha val="28000"/>
                  </a:schemeClr>
                </a:gs>
              </a:gsLst>
              <a:lin ang="0" scaled="1"/>
              <a:tileRect/>
            </a:gradFill>
            <a:ln w="10795" cap="flat" cmpd="sng" algn="ctr">
              <a:noFill/>
              <a:prstDash val="solid"/>
            </a:ln>
            <a:effectLst/>
          </p:spPr>
          <p:txBody>
            <a:bodyPr rtlCol="0" anchor="ctr"/>
            <a:lstStyle/>
            <a:p>
              <a:pPr lvl="0" algn="ctr"/>
              <a:endParaRPr lang="en-US" sz="6299" kern="0" dirty="0">
                <a:solidFill>
                  <a:prstClr val="white"/>
                </a:solidFill>
              </a:endParaRPr>
            </a:p>
          </p:txBody>
        </p:sp>
        <p:sp>
          <p:nvSpPr>
            <p:cNvPr id="76" name="Rectangle: Single Corner Rounded 61">
              <a:extLst>
                <a:ext uri="{FF2B5EF4-FFF2-40B4-BE49-F238E27FC236}">
                  <a16:creationId xmlns:a16="http://schemas.microsoft.com/office/drawing/2014/main" id="{1BFF8163-93A0-42A6-BDE3-CBBEB8EDFE2F}"/>
                </a:ext>
              </a:extLst>
            </p:cNvPr>
            <p:cNvSpPr/>
            <p:nvPr/>
          </p:nvSpPr>
          <p:spPr bwMode="gray">
            <a:xfrm flipV="1">
              <a:off x="0" y="-3"/>
              <a:ext cx="8507176" cy="5477243"/>
            </a:xfrm>
            <a:prstGeom prst="round1Rect">
              <a:avLst>
                <a:gd name="adj" fmla="val 2348"/>
              </a:avLst>
            </a:prstGeom>
            <a:solidFill>
              <a:schemeClr val="accent3"/>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kern="0" dirty="0">
                <a:solidFill>
                  <a:prstClr val="white"/>
                </a:solidFill>
              </a:endParaRPr>
            </a:p>
          </p:txBody>
        </p:sp>
        <p:sp>
          <p:nvSpPr>
            <p:cNvPr id="13" name="first shadow">
              <a:extLst>
                <a:ext uri="{FF2B5EF4-FFF2-40B4-BE49-F238E27FC236}">
                  <a16:creationId xmlns:a16="http://schemas.microsoft.com/office/drawing/2014/main" id="{04A8C0BE-7856-4CA4-8492-3CB665CE0716}"/>
                </a:ext>
              </a:extLst>
            </p:cNvPr>
            <p:cNvSpPr/>
            <p:nvPr userDrawn="1"/>
          </p:nvSpPr>
          <p:spPr bwMode="gray">
            <a:xfrm flipV="1">
              <a:off x="8035728" y="0"/>
              <a:ext cx="471447" cy="5477240"/>
            </a:xfrm>
            <a:prstGeom prst="round1Rect">
              <a:avLst>
                <a:gd name="adj" fmla="val 27232"/>
              </a:avLst>
            </a:prstGeom>
            <a:gradFill flip="none" rotWithShape="1">
              <a:gsLst>
                <a:gs pos="39000">
                  <a:srgbClr val="3493A3">
                    <a:alpha val="58000"/>
                  </a:srgbClr>
                </a:gs>
                <a:gs pos="68000">
                  <a:schemeClr val="accent4">
                    <a:lumMod val="50000"/>
                  </a:schemeClr>
                </a:gs>
                <a:gs pos="0">
                  <a:schemeClr val="accent3">
                    <a:alpha val="0"/>
                  </a:schemeClr>
                </a:gs>
                <a:gs pos="100000">
                  <a:schemeClr val="accent3">
                    <a:lumMod val="50000"/>
                  </a:schemeClr>
                </a:gs>
              </a:gsLst>
              <a:lin ang="0" scaled="1"/>
              <a:tileRect/>
            </a:gradFill>
            <a:ln w="10795" cap="flat" cmpd="sng" algn="ctr">
              <a:noFill/>
              <a:prstDash val="solid"/>
            </a:ln>
            <a:effectLst/>
          </p:spPr>
          <p:txBody>
            <a:bodyPr rtlCol="0" anchor="ctr"/>
            <a:lstStyle/>
            <a:p>
              <a:pPr lvl="0" algn="ctr"/>
              <a:endParaRPr lang="en-US" sz="6299" kern="0" dirty="0">
                <a:solidFill>
                  <a:prstClr val="white"/>
                </a:solidFill>
              </a:endParaRPr>
            </a:p>
          </p:txBody>
        </p:sp>
      </p:grpSp>
      <p:sp>
        <p:nvSpPr>
          <p:cNvPr id="38" name="Text Placeholder 7"/>
          <p:cNvSpPr>
            <a:spLocks noGrp="1"/>
          </p:cNvSpPr>
          <p:nvPr userDrawn="1">
            <p:ph type="body" sz="quarter" idx="10" hasCustomPrompt="1"/>
          </p:nvPr>
        </p:nvSpPr>
        <p:spPr bwMode="gray">
          <a:xfrm>
            <a:off x="668654" y="20136408"/>
            <a:ext cx="9543859" cy="4617264"/>
          </a:xfrm>
          <a:prstGeom prst="rect">
            <a:avLst/>
          </a:prstGeom>
        </p:spPr>
        <p:txBody>
          <a:bodyPr>
            <a:noAutofit/>
          </a:bodyPr>
          <a:lstStyle>
            <a:lvl1pPr marL="0" indent="0">
              <a:spcBef>
                <a:spcPts val="0"/>
              </a:spcBef>
              <a:spcAft>
                <a:spcPts val="810"/>
              </a:spcAft>
              <a:buFont typeface="Microsoft Sans Serif" panose="020B0604020202020204" pitchFamily="34" charset="0"/>
              <a:buChar char="​"/>
              <a:defRPr sz="2835" b="1" spc="41" baseline="0">
                <a:solidFill>
                  <a:schemeClr val="bg1"/>
                </a:solidFill>
              </a:defRPr>
            </a:lvl1pPr>
            <a:lvl2pPr marL="0" indent="0">
              <a:lnSpc>
                <a:spcPct val="96000"/>
              </a:lnSpc>
              <a:spcBef>
                <a:spcPts val="0"/>
              </a:spcBef>
              <a:buFont typeface="Microsoft Sans Serif" panose="020B0604020202020204" pitchFamily="34" charset="0"/>
              <a:buNone/>
              <a:defRPr sz="2430">
                <a:solidFill>
                  <a:schemeClr val="bg1"/>
                </a:solidFill>
              </a:defRPr>
            </a:lvl2pPr>
            <a:lvl3pPr marL="0" indent="0">
              <a:lnSpc>
                <a:spcPct val="98000"/>
              </a:lnSpc>
              <a:spcBef>
                <a:spcPts val="0"/>
              </a:spcBef>
              <a:buFont typeface="Microsoft Sans Serif" panose="020B0604020202020204" pitchFamily="34" charset="0"/>
              <a:buChar char="​"/>
              <a:defRPr sz="2430">
                <a:solidFill>
                  <a:schemeClr val="bg1"/>
                </a:solidFill>
              </a:defRPr>
            </a:lvl3pPr>
            <a:lvl4pPr marL="0" indent="0">
              <a:lnSpc>
                <a:spcPct val="98000"/>
              </a:lnSpc>
              <a:spcBef>
                <a:spcPts val="0"/>
              </a:spcBef>
              <a:buFont typeface="Microsoft Sans Serif" panose="020B0604020202020204" pitchFamily="34" charset="0"/>
              <a:buChar char="​"/>
              <a:defRPr sz="2430" baseline="0">
                <a:solidFill>
                  <a:schemeClr val="bg1"/>
                </a:solidFill>
              </a:defRPr>
            </a:lvl4pPr>
            <a:lvl5pPr>
              <a:lnSpc>
                <a:spcPct val="98000"/>
              </a:lnSpc>
              <a:spcBef>
                <a:spcPts val="0"/>
              </a:spcBef>
              <a:defRPr sz="2430">
                <a:solidFill>
                  <a:schemeClr val="bg1"/>
                </a:solidFill>
              </a:defRPr>
            </a:lvl5pPr>
            <a:lvl6pPr>
              <a:lnSpc>
                <a:spcPct val="98000"/>
              </a:lnSpc>
              <a:spcBef>
                <a:spcPts val="0"/>
              </a:spcBef>
              <a:defRPr sz="2430">
                <a:solidFill>
                  <a:schemeClr val="bg1"/>
                </a:solidFill>
              </a:defRPr>
            </a:lvl6pPr>
            <a:lvl7pPr>
              <a:lnSpc>
                <a:spcPct val="98000"/>
              </a:lnSpc>
              <a:spcBef>
                <a:spcPts val="0"/>
              </a:spcBef>
              <a:defRPr sz="2430" baseline="0">
                <a:solidFill>
                  <a:schemeClr val="bg1"/>
                </a:solidFill>
              </a:defRPr>
            </a:lvl7pPr>
            <a:lvl8pPr>
              <a:lnSpc>
                <a:spcPct val="98000"/>
              </a:lnSpc>
              <a:spcBef>
                <a:spcPts val="0"/>
              </a:spcBef>
              <a:defRPr sz="2430" baseline="0">
                <a:solidFill>
                  <a:schemeClr val="bg1"/>
                </a:solidFill>
              </a:defRPr>
            </a:lvl8pPr>
            <a:lvl9pPr>
              <a:lnSpc>
                <a:spcPct val="98000"/>
              </a:lnSpc>
              <a:spcBef>
                <a:spcPts val="0"/>
              </a:spcBef>
              <a:defRPr sz="2430" baseline="0">
                <a:solidFill>
                  <a:schemeClr val="bg1"/>
                </a:solidFill>
              </a:defRPr>
            </a:lvl9pPr>
          </a:lstStyle>
          <a:p>
            <a:pPr lvl="0"/>
            <a:r>
              <a:rPr lang="en-US" dirty="0"/>
              <a:t>Speaker name</a:t>
            </a:r>
          </a:p>
          <a:p>
            <a:pPr lvl="1"/>
            <a:r>
              <a:rPr lang="en-US" dirty="0"/>
              <a:t>Speaker title</a:t>
            </a:r>
          </a:p>
          <a:p>
            <a:pPr lvl="1"/>
            <a:endParaRPr lang="en-US" dirty="0"/>
          </a:p>
        </p:txBody>
      </p:sp>
      <p:sp>
        <p:nvSpPr>
          <p:cNvPr id="28" name="Text Placeholder 7">
            <a:extLst>
              <a:ext uri="{FF2B5EF4-FFF2-40B4-BE49-F238E27FC236}">
                <a16:creationId xmlns:a16="http://schemas.microsoft.com/office/drawing/2014/main" id="{B04D80C5-5B09-4391-914E-491EB6BF922B}"/>
              </a:ext>
            </a:extLst>
          </p:cNvPr>
          <p:cNvSpPr>
            <a:spLocks noGrp="1"/>
          </p:cNvSpPr>
          <p:nvPr userDrawn="1">
            <p:ph type="body" sz="quarter" idx="11" hasCustomPrompt="1"/>
          </p:nvPr>
        </p:nvSpPr>
        <p:spPr bwMode="gray">
          <a:xfrm>
            <a:off x="4552539" y="1919971"/>
            <a:ext cx="2570476" cy="1088506"/>
          </a:xfrm>
          <a:prstGeom prst="rect">
            <a:avLst/>
          </a:prstGeom>
        </p:spPr>
        <p:txBody>
          <a:bodyPr wrap="none"/>
          <a:lstStyle>
            <a:lvl1pPr marL="0" indent="0" algn="l">
              <a:lnSpc>
                <a:spcPct val="87000"/>
              </a:lnSpc>
              <a:spcBef>
                <a:spcPts val="0"/>
              </a:spcBef>
              <a:buNone/>
              <a:defRPr sz="2160" b="0">
                <a:solidFill>
                  <a:schemeClr val="bg1"/>
                </a:solidFill>
              </a:defRPr>
            </a:lvl1pPr>
            <a:lvl2pPr marL="0" indent="0" algn="r">
              <a:lnSpc>
                <a:spcPct val="90000"/>
              </a:lnSpc>
              <a:spcBef>
                <a:spcPts val="0"/>
              </a:spcBef>
              <a:buNone/>
              <a:defRPr sz="2160">
                <a:solidFill>
                  <a:schemeClr val="bg1"/>
                </a:solidFill>
              </a:defRPr>
            </a:lvl2pPr>
            <a:lvl3pPr marL="0" indent="0" algn="r">
              <a:lnSpc>
                <a:spcPct val="90000"/>
              </a:lnSpc>
              <a:spcBef>
                <a:spcPts val="0"/>
              </a:spcBef>
              <a:buNone/>
              <a:defRPr sz="2160">
                <a:solidFill>
                  <a:schemeClr val="bg1"/>
                </a:solidFill>
              </a:defRPr>
            </a:lvl3pPr>
            <a:lvl4pPr marL="0" indent="0" algn="r">
              <a:lnSpc>
                <a:spcPct val="90000"/>
              </a:lnSpc>
              <a:spcBef>
                <a:spcPts val="0"/>
              </a:spcBef>
              <a:buNone/>
              <a:defRPr sz="2160">
                <a:solidFill>
                  <a:schemeClr val="bg1"/>
                </a:solidFill>
              </a:defRPr>
            </a:lvl4pPr>
            <a:lvl5pPr marL="0" indent="0" algn="r">
              <a:lnSpc>
                <a:spcPct val="90000"/>
              </a:lnSpc>
              <a:spcBef>
                <a:spcPts val="0"/>
              </a:spcBef>
              <a:buNone/>
              <a:defRPr sz="2160">
                <a:solidFill>
                  <a:schemeClr val="bg1"/>
                </a:solidFill>
              </a:defRPr>
            </a:lvl5pPr>
          </a:lstStyle>
          <a:p>
            <a:pPr lvl="0"/>
            <a:r>
              <a:rPr lang="en-US" dirty="0"/>
              <a:t>Location</a:t>
            </a:r>
          </a:p>
        </p:txBody>
      </p:sp>
      <p:sp>
        <p:nvSpPr>
          <p:cNvPr id="29" name="Text Placeholder 5">
            <a:extLst>
              <a:ext uri="{FF2B5EF4-FFF2-40B4-BE49-F238E27FC236}">
                <a16:creationId xmlns:a16="http://schemas.microsoft.com/office/drawing/2014/main" id="{E4B73436-F9A5-4201-8676-5BB1475322E2}"/>
              </a:ext>
            </a:extLst>
          </p:cNvPr>
          <p:cNvSpPr>
            <a:spLocks noGrp="1"/>
          </p:cNvSpPr>
          <p:nvPr userDrawn="1">
            <p:ph type="body" sz="quarter" idx="13" hasCustomPrompt="1"/>
          </p:nvPr>
        </p:nvSpPr>
        <p:spPr bwMode="gray">
          <a:xfrm>
            <a:off x="668655" y="1901400"/>
            <a:ext cx="2540984" cy="1258445"/>
          </a:xfrm>
          <a:prstGeom prst="rect">
            <a:avLst/>
          </a:prstGeom>
        </p:spPr>
        <p:txBody>
          <a:bodyPr wrap="none"/>
          <a:lstStyle>
            <a:lvl1pPr marL="0" indent="0">
              <a:lnSpc>
                <a:spcPct val="87000"/>
              </a:lnSpc>
              <a:spcBef>
                <a:spcPts val="0"/>
              </a:spcBef>
              <a:buNone/>
              <a:defRPr sz="2160">
                <a:solidFill>
                  <a:schemeClr val="bg1"/>
                </a:solidFill>
              </a:defRPr>
            </a:lvl1pPr>
            <a:lvl2pPr marL="0" indent="0">
              <a:lnSpc>
                <a:spcPct val="98000"/>
              </a:lnSpc>
              <a:spcBef>
                <a:spcPts val="0"/>
              </a:spcBef>
              <a:buNone/>
              <a:defRPr sz="2160">
                <a:solidFill>
                  <a:schemeClr val="bg1"/>
                </a:solidFill>
              </a:defRPr>
            </a:lvl2pPr>
            <a:lvl3pPr marL="0" indent="0">
              <a:lnSpc>
                <a:spcPct val="98000"/>
              </a:lnSpc>
              <a:spcBef>
                <a:spcPts val="0"/>
              </a:spcBef>
              <a:buNone/>
              <a:defRPr sz="2160">
                <a:solidFill>
                  <a:schemeClr val="bg1"/>
                </a:solidFill>
              </a:defRPr>
            </a:lvl3pPr>
            <a:lvl4pPr marL="0" indent="0">
              <a:lnSpc>
                <a:spcPct val="98000"/>
              </a:lnSpc>
              <a:spcBef>
                <a:spcPts val="0"/>
              </a:spcBef>
              <a:buNone/>
              <a:defRPr sz="2160">
                <a:solidFill>
                  <a:schemeClr val="bg1"/>
                </a:solidFill>
              </a:defRPr>
            </a:lvl4pPr>
            <a:lvl5pPr marL="0" indent="0">
              <a:lnSpc>
                <a:spcPct val="98000"/>
              </a:lnSpc>
              <a:spcBef>
                <a:spcPts val="0"/>
              </a:spcBef>
              <a:buNone/>
              <a:defRPr sz="2160">
                <a:solidFill>
                  <a:schemeClr val="bg1"/>
                </a:solidFill>
              </a:defRPr>
            </a:lvl5pPr>
          </a:lstStyle>
          <a:p>
            <a:pPr lvl="0"/>
            <a:r>
              <a:rPr lang="en-US" dirty="0"/>
              <a:t>Date</a:t>
            </a:r>
          </a:p>
        </p:txBody>
      </p:sp>
      <p:sp>
        <p:nvSpPr>
          <p:cNvPr id="30" name="Text Placeholder 48">
            <a:extLst>
              <a:ext uri="{FF2B5EF4-FFF2-40B4-BE49-F238E27FC236}">
                <a16:creationId xmlns:a16="http://schemas.microsoft.com/office/drawing/2014/main" id="{44CE8076-2642-41CB-B9C4-44BBD2A86AAA}"/>
              </a:ext>
            </a:extLst>
          </p:cNvPr>
          <p:cNvSpPr>
            <a:spLocks noGrp="1"/>
          </p:cNvSpPr>
          <p:nvPr userDrawn="1">
            <p:ph type="body" sz="quarter" idx="14" hasCustomPrompt="1"/>
          </p:nvPr>
        </p:nvSpPr>
        <p:spPr bwMode="gray">
          <a:xfrm>
            <a:off x="8415214" y="1828308"/>
            <a:ext cx="2549795" cy="1273301"/>
          </a:xfrm>
          <a:prstGeom prst="rect">
            <a:avLst/>
          </a:prstGeom>
        </p:spPr>
        <p:txBody>
          <a:bodyPr wrap="none"/>
          <a:lstStyle>
            <a:lvl1pPr marL="0" marR="0" indent="0" algn="l" defTabSz="123444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2160" b="1">
                <a:solidFill>
                  <a:schemeClr val="bg1"/>
                </a:solidFill>
              </a:defRPr>
            </a:lvl1pPr>
            <a:lvl2pPr marL="0" indent="0">
              <a:lnSpc>
                <a:spcPct val="98000"/>
              </a:lnSpc>
              <a:spcBef>
                <a:spcPts val="0"/>
              </a:spcBef>
              <a:buNone/>
              <a:defRPr sz="2160">
                <a:solidFill>
                  <a:schemeClr val="bg1"/>
                </a:solidFill>
              </a:defRPr>
            </a:lvl2pPr>
            <a:lvl3pPr marL="0" indent="0">
              <a:lnSpc>
                <a:spcPct val="98000"/>
              </a:lnSpc>
              <a:spcBef>
                <a:spcPts val="0"/>
              </a:spcBef>
              <a:buNone/>
              <a:defRPr sz="2160">
                <a:solidFill>
                  <a:schemeClr val="bg1"/>
                </a:solidFill>
              </a:defRPr>
            </a:lvl3pPr>
            <a:lvl4pPr marL="0" indent="0">
              <a:lnSpc>
                <a:spcPct val="98000"/>
              </a:lnSpc>
              <a:spcBef>
                <a:spcPts val="0"/>
              </a:spcBef>
              <a:buNone/>
              <a:defRPr sz="2160">
                <a:solidFill>
                  <a:schemeClr val="bg1"/>
                </a:solidFill>
              </a:defRPr>
            </a:lvl4pPr>
            <a:lvl5pPr marL="0" indent="0">
              <a:lnSpc>
                <a:spcPct val="98000"/>
              </a:lnSpc>
              <a:spcBef>
                <a:spcPts val="0"/>
              </a:spcBef>
              <a:buNone/>
              <a:defRPr sz="2160">
                <a:solidFill>
                  <a:schemeClr val="bg1"/>
                </a:solidFill>
              </a:defRPr>
            </a:lvl5pPr>
          </a:lstStyle>
          <a:p>
            <a:pPr marL="0" marR="0" lvl="0" indent="0" algn="l" defTabSz="123444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dirty="0"/>
              <a:t>@</a:t>
            </a:r>
            <a:r>
              <a:rPr lang="en-US" dirty="0" err="1"/>
              <a:t>qualcomm</a:t>
            </a:r>
            <a:endParaRPr lang="en-US" dirty="0"/>
          </a:p>
        </p:txBody>
      </p:sp>
      <p:sp>
        <p:nvSpPr>
          <p:cNvPr id="15" name="Freeform 5">
            <a:extLst>
              <a:ext uri="{FF2B5EF4-FFF2-40B4-BE49-F238E27FC236}">
                <a16:creationId xmlns:a16="http://schemas.microsoft.com/office/drawing/2014/main" id="{10F45CAB-6C78-42FD-A10C-D8E2F32FE977}"/>
              </a:ext>
            </a:extLst>
          </p:cNvPr>
          <p:cNvSpPr>
            <a:spLocks noChangeAspect="1" noEditPoints="1"/>
          </p:cNvSpPr>
          <p:nvPr userDrawn="1"/>
        </p:nvSpPr>
        <p:spPr bwMode="black">
          <a:xfrm>
            <a:off x="13868964" y="1674156"/>
            <a:ext cx="1934537" cy="1260734"/>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123444" tIns="61722" rIns="123444" bIns="61722"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14" name="Title 2">
            <a:extLst>
              <a:ext uri="{FF2B5EF4-FFF2-40B4-BE49-F238E27FC236}">
                <a16:creationId xmlns:a16="http://schemas.microsoft.com/office/drawing/2014/main" id="{B4A69CDC-C3E8-42CD-A432-E856010C76D8}"/>
              </a:ext>
            </a:extLst>
          </p:cNvPr>
          <p:cNvSpPr>
            <a:spLocks noGrp="1"/>
          </p:cNvSpPr>
          <p:nvPr>
            <p:ph type="title"/>
          </p:nvPr>
        </p:nvSpPr>
        <p:spPr bwMode="gray">
          <a:xfrm>
            <a:off x="582711" y="17114589"/>
            <a:ext cx="10011506" cy="2458109"/>
          </a:xfrm>
        </p:spPr>
        <p:txBody>
          <a:bodyPr wrap="square">
            <a:spAutoFit/>
          </a:bodyPr>
          <a:lstStyle>
            <a:lvl1pPr>
              <a:lnSpc>
                <a:spcPct val="87000"/>
              </a:lnSpc>
              <a:defRPr sz="918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093609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ifty Fifty Teal">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4114800" y="12344400"/>
            <a:ext cx="32918400" cy="82296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299" dirty="0">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8229600" y="-31"/>
            <a:ext cx="666598" cy="32918414"/>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16"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8887968" y="3663708"/>
            <a:ext cx="6900520" cy="1158394"/>
          </a:xfrm>
          <a:prstGeom prst="rect">
            <a:avLst/>
          </a:prstGeom>
        </p:spPr>
        <p:txBody>
          <a:bodyPr anchor="b">
            <a:spAutoFit/>
          </a:bodyPr>
          <a:lstStyle>
            <a:lvl1pPr marL="0" indent="0">
              <a:lnSpc>
                <a:spcPct val="82000"/>
              </a:lnSpc>
              <a:buNone/>
              <a:defRPr sz="4590">
                <a:solidFill>
                  <a:schemeClr val="bg1"/>
                </a:solidFill>
              </a:defRPr>
            </a:lvl1pPr>
            <a:lvl2pPr marL="0" indent="0">
              <a:buNone/>
              <a:defRPr sz="4590">
                <a:solidFill>
                  <a:schemeClr val="bg1"/>
                </a:solidFill>
              </a:defRPr>
            </a:lvl2pPr>
            <a:lvl3pPr marL="0" indent="0">
              <a:buNone/>
              <a:defRPr sz="4590">
                <a:solidFill>
                  <a:schemeClr val="bg1"/>
                </a:solidFill>
              </a:defRPr>
            </a:lvl3pPr>
            <a:lvl4pPr marL="0" indent="0">
              <a:buNone/>
              <a:defRPr sz="4590">
                <a:solidFill>
                  <a:schemeClr val="bg1"/>
                </a:solidFill>
              </a:defRPr>
            </a:lvl4pPr>
            <a:lvl5pPr marL="0" indent="0">
              <a:buNone/>
              <a:defRPr sz="4590">
                <a:solidFill>
                  <a:schemeClr val="bg1"/>
                </a:solidFill>
              </a:defRPr>
            </a:lvl5pPr>
          </a:lstStyle>
          <a:p>
            <a:pPr lvl="0"/>
            <a:r>
              <a:rPr lang="en-US"/>
              <a:t>Click to edit Master text styles</a:t>
            </a:r>
          </a:p>
        </p:txBody>
      </p:sp>
      <p:sp>
        <p:nvSpPr>
          <p:cNvPr id="17"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8887968" y="5223055"/>
            <a:ext cx="6900520" cy="359009"/>
          </a:xfrm>
          <a:prstGeom prst="rect">
            <a:avLst/>
          </a:prstGeom>
        </p:spPr>
        <p:txBody>
          <a:bodyPr>
            <a:spAutoFit/>
          </a:bodyPr>
          <a:lstStyle>
            <a:lvl1pPr marL="0" indent="0">
              <a:lnSpc>
                <a:spcPct val="96000"/>
              </a:lnSpc>
              <a:spcBef>
                <a:spcPts val="1215"/>
              </a:spcBef>
              <a:buNone/>
              <a:defRPr sz="2430">
                <a:solidFill>
                  <a:schemeClr val="bg1"/>
                </a:solidFill>
              </a:defRPr>
            </a:lvl1pPr>
            <a:lvl2pPr marL="0" indent="0">
              <a:buNone/>
              <a:defRPr sz="3240">
                <a:solidFill>
                  <a:schemeClr val="bg1"/>
                </a:solidFill>
              </a:defRPr>
            </a:lvl2pPr>
            <a:lvl3pPr marL="0" indent="0">
              <a:buNone/>
              <a:defRPr sz="3240">
                <a:solidFill>
                  <a:schemeClr val="bg1"/>
                </a:solidFill>
              </a:defRPr>
            </a:lvl3pPr>
            <a:lvl4pPr marL="0" indent="0">
              <a:buNone/>
              <a:defRPr sz="3240">
                <a:solidFill>
                  <a:schemeClr val="bg1"/>
                </a:solidFill>
              </a:defRPr>
            </a:lvl4pPr>
            <a:lvl5pPr marL="0" indent="0">
              <a:buNone/>
              <a:defRPr sz="3240">
                <a:solidFill>
                  <a:schemeClr val="bg1"/>
                </a:solidFill>
              </a:defRPr>
            </a:lvl5pPr>
          </a:lstStyle>
          <a:p>
            <a:pPr lvl="0"/>
            <a:r>
              <a:rPr lang="en-US"/>
              <a:t>Click to edit Master text styles</a:t>
            </a:r>
          </a:p>
        </p:txBody>
      </p:sp>
      <p:sp>
        <p:nvSpPr>
          <p:cNvPr id="18"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8887968" y="8251546"/>
            <a:ext cx="6900520" cy="22472294"/>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2">
            <a:extLst>
              <a:ext uri="{FF2B5EF4-FFF2-40B4-BE49-F238E27FC236}">
                <a16:creationId xmlns:a16="http://schemas.microsoft.com/office/drawing/2014/main" id="{0CD5C0B0-7F8C-4A58-AD9D-772D90209742}"/>
              </a:ext>
            </a:extLst>
          </p:cNvPr>
          <p:cNvSpPr>
            <a:spLocks noGrp="1"/>
          </p:cNvSpPr>
          <p:nvPr>
            <p:ph type="ftr" sz="quarter" idx="16"/>
          </p:nvPr>
        </p:nvSpPr>
        <p:spPr>
          <a:xfrm>
            <a:off x="668653" y="31765600"/>
            <a:ext cx="6900520"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19" name="TextBox 18">
            <a:extLst>
              <a:ext uri="{FF2B5EF4-FFF2-40B4-BE49-F238E27FC236}">
                <a16:creationId xmlns:a16="http://schemas.microsoft.com/office/drawing/2014/main" id="{50F9C47B-623B-44C7-9C7F-1F500BFC4F8F}"/>
              </a:ext>
            </a:extLst>
          </p:cNvPr>
          <p:cNvSpPr txBox="1"/>
          <p:nvPr userDrawn="1"/>
        </p:nvSpPr>
        <p:spPr>
          <a:xfrm>
            <a:off x="15620627" y="31743292"/>
            <a:ext cx="169918" cy="186654"/>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1234440" rtl="0" eaLnBrk="1" latinLnBrk="0" hangingPunct="1">
              <a:lnSpc>
                <a:spcPct val="125000"/>
              </a:lnSpc>
            </a:pPr>
            <a:fld id="{B01BFD70-D99E-427C-A01B-19B2BB56A3C8}" type="slidenum">
              <a:rPr lang="en-US" sz="1080" kern="1200" smtClean="0">
                <a:solidFill>
                  <a:schemeClr val="accent4">
                    <a:lumMod val="60000"/>
                    <a:lumOff val="40000"/>
                  </a:schemeClr>
                </a:solidFill>
                <a:latin typeface="+mn-lt"/>
                <a:ea typeface="+mn-ea"/>
                <a:cs typeface="+mn-cs"/>
              </a:rPr>
              <a:pPr marL="0" lvl="0" algn="r" defTabSz="1234440" rtl="0" eaLnBrk="1" latinLnBrk="0" hangingPunct="1">
                <a:lnSpc>
                  <a:spcPct val="125000"/>
                </a:lnSpc>
              </a:pPr>
              <a:t>‹#›</a:t>
            </a:fld>
            <a:endParaRPr lang="en-US" sz="1080" kern="1200" dirty="0">
              <a:solidFill>
                <a:schemeClr val="accent4">
                  <a:lumMod val="60000"/>
                  <a:lumOff val="40000"/>
                </a:schemeClr>
              </a:solidFill>
              <a:latin typeface="+mn-lt"/>
              <a:ea typeface="+mn-ea"/>
              <a:cs typeface="+mn-cs"/>
            </a:endParaRPr>
          </a:p>
        </p:txBody>
      </p:sp>
      <p:sp>
        <p:nvSpPr>
          <p:cNvPr id="3" name="Title 2">
            <a:extLst>
              <a:ext uri="{FF2B5EF4-FFF2-40B4-BE49-F238E27FC236}">
                <a16:creationId xmlns:a16="http://schemas.microsoft.com/office/drawing/2014/main" id="{797F70B6-DCBF-4F5D-B095-EE85957F998D}"/>
              </a:ext>
            </a:extLst>
          </p:cNvPr>
          <p:cNvSpPr>
            <a:spLocks noGrp="1"/>
          </p:cNvSpPr>
          <p:nvPr>
            <p:ph type="title"/>
          </p:nvPr>
        </p:nvSpPr>
        <p:spPr>
          <a:xfrm>
            <a:off x="668656" y="3635495"/>
            <a:ext cx="6900518" cy="1186607"/>
          </a:xfrm>
        </p:spPr>
        <p:txBody>
          <a:bodyPr>
            <a:spAutoFit/>
          </a:bodyPr>
          <a:lstStyle/>
          <a:p>
            <a:r>
              <a:rPr lang="en-US"/>
              <a:t>Click to edit Master title style</a:t>
            </a:r>
            <a:endParaRPr lang="en-US" dirty="0"/>
          </a:p>
        </p:txBody>
      </p:sp>
      <p:sp>
        <p:nvSpPr>
          <p:cNvPr id="20" name="Content Placeholder 4">
            <a:extLst>
              <a:ext uri="{FF2B5EF4-FFF2-40B4-BE49-F238E27FC236}">
                <a16:creationId xmlns:a16="http://schemas.microsoft.com/office/drawing/2014/main" id="{B866DC54-C2B3-4A00-A4F2-854B87924E45}"/>
              </a:ext>
            </a:extLst>
          </p:cNvPr>
          <p:cNvSpPr>
            <a:spLocks noGrp="1"/>
          </p:cNvSpPr>
          <p:nvPr>
            <p:ph sz="quarter" idx="17"/>
          </p:nvPr>
        </p:nvSpPr>
        <p:spPr>
          <a:xfrm>
            <a:off x="668656" y="8251546"/>
            <a:ext cx="6900518" cy="22472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Subtitle">
            <a:extLst>
              <a:ext uri="{FF2B5EF4-FFF2-40B4-BE49-F238E27FC236}">
                <a16:creationId xmlns:a16="http://schemas.microsoft.com/office/drawing/2014/main" id="{F989A584-2589-4972-84AE-BF0947D9FF0B}"/>
              </a:ext>
            </a:extLst>
          </p:cNvPr>
          <p:cNvSpPr>
            <a:spLocks noGrp="1"/>
          </p:cNvSpPr>
          <p:nvPr>
            <p:ph type="subTitle" idx="1"/>
          </p:nvPr>
        </p:nvSpPr>
        <p:spPr>
          <a:xfrm>
            <a:off x="667156" y="5223055"/>
            <a:ext cx="6900518" cy="359009"/>
          </a:xfrm>
          <a:prstGeom prst="rect">
            <a:avLst/>
          </a:prstGeom>
        </p:spPr>
        <p:txBody>
          <a:bodyPr wrap="square">
            <a:spAutoFit/>
          </a:bodyPr>
          <a:lstStyle>
            <a:lvl1pPr marL="0" indent="0" algn="l">
              <a:lnSpc>
                <a:spcPct val="96000"/>
              </a:lnSpc>
              <a:spcBef>
                <a:spcPts val="1215"/>
              </a:spcBef>
              <a:buNone/>
              <a:defRPr sz="2430">
                <a:solidFill>
                  <a:schemeClr val="tx1"/>
                </a:solidFill>
              </a:defRPr>
            </a:lvl1pPr>
            <a:lvl2pPr marL="617220" indent="0" algn="ctr">
              <a:buNone/>
              <a:defRPr sz="2700"/>
            </a:lvl2pPr>
            <a:lvl3pPr marL="1234440" indent="0" algn="ctr">
              <a:buNone/>
              <a:defRPr sz="2430"/>
            </a:lvl3pPr>
            <a:lvl4pPr marL="1851660" indent="0" algn="ctr">
              <a:buNone/>
              <a:defRPr sz="2160"/>
            </a:lvl4pPr>
            <a:lvl5pPr marL="2468880" indent="0" algn="ctr">
              <a:buNone/>
              <a:defRPr sz="2160"/>
            </a:lvl5pPr>
            <a:lvl6pPr marL="3086100" indent="0" algn="ctr">
              <a:buNone/>
              <a:defRPr sz="2160"/>
            </a:lvl6pPr>
            <a:lvl7pPr marL="3703320" indent="0" algn="ctr">
              <a:buNone/>
              <a:defRPr sz="2160"/>
            </a:lvl7pPr>
            <a:lvl8pPr marL="4320540" indent="0" algn="ctr">
              <a:buNone/>
              <a:defRPr sz="2160"/>
            </a:lvl8pPr>
            <a:lvl9pPr marL="4937760" indent="0" algn="ctr">
              <a:buNone/>
              <a:defRPr sz="2160"/>
            </a:lvl9pPr>
          </a:lstStyle>
          <a:p>
            <a:r>
              <a:rPr lang="en-US"/>
              <a:t>Click to edit Master subtitle style</a:t>
            </a:r>
            <a:endParaRPr lang="en-US" dirty="0"/>
          </a:p>
        </p:txBody>
      </p:sp>
      <p:sp>
        <p:nvSpPr>
          <p:cNvPr id="13" name="Text Placeholder 30">
            <a:extLst>
              <a:ext uri="{FF2B5EF4-FFF2-40B4-BE49-F238E27FC236}">
                <a16:creationId xmlns:a16="http://schemas.microsoft.com/office/drawing/2014/main" id="{AD736622-7ACE-48B5-A276-83E307B7975D}"/>
              </a:ext>
            </a:extLst>
          </p:cNvPr>
          <p:cNvSpPr>
            <a:spLocks noGrp="1"/>
          </p:cNvSpPr>
          <p:nvPr>
            <p:ph type="body" sz="quarter" idx="18" hasCustomPrompt="1"/>
          </p:nvPr>
        </p:nvSpPr>
        <p:spPr bwMode="gray">
          <a:xfrm>
            <a:off x="8887968" y="31357896"/>
            <a:ext cx="6065126" cy="159531"/>
          </a:xfrm>
          <a:prstGeom prst="rect">
            <a:avLst/>
          </a:prstGeom>
        </p:spPr>
        <p:txBody>
          <a:bodyPr wrap="square">
            <a:spAutoFit/>
          </a:bodyPr>
          <a:lstStyle>
            <a:lvl1pPr marL="0" indent="0">
              <a:lnSpc>
                <a:spcPct val="96000"/>
              </a:lnSpc>
              <a:spcBef>
                <a:spcPts val="0"/>
              </a:spcBef>
              <a:spcAft>
                <a:spcPts val="304"/>
              </a:spcAft>
              <a:buNone/>
              <a:defRPr sz="1080">
                <a:solidFill>
                  <a:schemeClr val="accent4">
                    <a:lumMod val="60000"/>
                    <a:lumOff val="40000"/>
                  </a:schemeClr>
                </a:solidFill>
              </a:defRPr>
            </a:lvl1pPr>
            <a:lvl2pPr marL="0" indent="0">
              <a:buNone/>
              <a:defRPr sz="3240">
                <a:solidFill>
                  <a:schemeClr val="bg1"/>
                </a:solidFill>
              </a:defRPr>
            </a:lvl2pPr>
            <a:lvl3pPr marL="0" indent="0">
              <a:buNone/>
              <a:defRPr sz="3240">
                <a:solidFill>
                  <a:schemeClr val="bg1"/>
                </a:solidFill>
              </a:defRPr>
            </a:lvl3pPr>
            <a:lvl4pPr marL="0" indent="0">
              <a:buNone/>
              <a:defRPr sz="3240">
                <a:solidFill>
                  <a:schemeClr val="bg1"/>
                </a:solidFill>
              </a:defRPr>
            </a:lvl4pPr>
            <a:lvl5pPr marL="0" indent="0">
              <a:buNone/>
              <a:defRPr sz="3240">
                <a:solidFill>
                  <a:schemeClr val="bg1"/>
                </a:solidFill>
              </a:defRPr>
            </a:lvl5pPr>
          </a:lstStyle>
          <a:p>
            <a:pPr lvl="0"/>
            <a:r>
              <a:rPr lang="en-US" dirty="0"/>
              <a:t>Source sample text</a:t>
            </a:r>
          </a:p>
        </p:txBody>
      </p:sp>
    </p:spTree>
    <p:extLst>
      <p:ext uri="{BB962C8B-B14F-4D97-AF65-F5344CB8AC3E}">
        <p14:creationId xmlns:p14="http://schemas.microsoft.com/office/powerpoint/2010/main" val="86906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ifty Fifty Nickel">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4114800" y="12344400"/>
            <a:ext cx="32918400" cy="8229600"/>
          </a:xfrm>
          <a:prstGeom prst="rect">
            <a:avLst/>
          </a:prstGeom>
          <a:solidFill>
            <a:schemeClr val="accent6">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299" dirty="0">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8229600" y="-31"/>
            <a:ext cx="666598" cy="32918414"/>
          </a:xfrm>
          <a:prstGeom prst="round1Rect">
            <a:avLst>
              <a:gd name="adj" fmla="val 0"/>
            </a:avLst>
          </a:prstGeom>
          <a:gradFill flip="none" rotWithShape="1">
            <a:gsLst>
              <a:gs pos="0">
                <a:schemeClr val="accent6">
                  <a:lumMod val="40000"/>
                  <a:lumOff val="60000"/>
                  <a:alpha val="0"/>
                </a:schemeClr>
              </a:gs>
              <a:gs pos="100000">
                <a:schemeClr val="accent5">
                  <a:lumMod val="50000"/>
                  <a:alpha val="4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16"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8887968" y="3663708"/>
            <a:ext cx="6900520" cy="1158394"/>
          </a:xfrm>
          <a:prstGeom prst="rect">
            <a:avLst/>
          </a:prstGeom>
        </p:spPr>
        <p:txBody>
          <a:bodyPr anchor="b">
            <a:spAutoFit/>
          </a:bodyPr>
          <a:lstStyle>
            <a:lvl1pPr marL="0" indent="0">
              <a:lnSpc>
                <a:spcPct val="82000"/>
              </a:lnSpc>
              <a:buNone/>
              <a:defRPr sz="4590">
                <a:solidFill>
                  <a:schemeClr val="tx1"/>
                </a:solidFill>
              </a:defRPr>
            </a:lvl1pPr>
            <a:lvl2pPr marL="0" indent="0">
              <a:buNone/>
              <a:defRPr sz="4590">
                <a:solidFill>
                  <a:schemeClr val="bg1"/>
                </a:solidFill>
              </a:defRPr>
            </a:lvl2pPr>
            <a:lvl3pPr marL="0" indent="0">
              <a:buNone/>
              <a:defRPr sz="4590">
                <a:solidFill>
                  <a:schemeClr val="bg1"/>
                </a:solidFill>
              </a:defRPr>
            </a:lvl3pPr>
            <a:lvl4pPr marL="0" indent="0">
              <a:buNone/>
              <a:defRPr sz="4590">
                <a:solidFill>
                  <a:schemeClr val="bg1"/>
                </a:solidFill>
              </a:defRPr>
            </a:lvl4pPr>
            <a:lvl5pPr marL="0" indent="0">
              <a:buNone/>
              <a:defRPr sz="4590">
                <a:solidFill>
                  <a:schemeClr val="bg1"/>
                </a:solidFill>
              </a:defRPr>
            </a:lvl5pPr>
          </a:lstStyle>
          <a:p>
            <a:pPr lvl="0"/>
            <a:r>
              <a:rPr lang="en-US"/>
              <a:t>Click to edit Master text styles</a:t>
            </a:r>
          </a:p>
        </p:txBody>
      </p:sp>
      <p:sp>
        <p:nvSpPr>
          <p:cNvPr id="17"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8887968" y="5223055"/>
            <a:ext cx="6900520" cy="359009"/>
          </a:xfrm>
          <a:prstGeom prst="rect">
            <a:avLst/>
          </a:prstGeom>
        </p:spPr>
        <p:txBody>
          <a:bodyPr>
            <a:spAutoFit/>
          </a:bodyPr>
          <a:lstStyle>
            <a:lvl1pPr marL="0" indent="0">
              <a:lnSpc>
                <a:spcPct val="96000"/>
              </a:lnSpc>
              <a:spcBef>
                <a:spcPts val="1215"/>
              </a:spcBef>
              <a:buNone/>
              <a:defRPr sz="2430">
                <a:solidFill>
                  <a:schemeClr val="tx1"/>
                </a:solidFill>
              </a:defRPr>
            </a:lvl1pPr>
            <a:lvl2pPr marL="0" indent="0">
              <a:buNone/>
              <a:defRPr sz="3240">
                <a:solidFill>
                  <a:schemeClr val="bg1"/>
                </a:solidFill>
              </a:defRPr>
            </a:lvl2pPr>
            <a:lvl3pPr marL="0" indent="0">
              <a:buNone/>
              <a:defRPr sz="3240">
                <a:solidFill>
                  <a:schemeClr val="bg1"/>
                </a:solidFill>
              </a:defRPr>
            </a:lvl3pPr>
            <a:lvl4pPr marL="0" indent="0">
              <a:buNone/>
              <a:defRPr sz="3240">
                <a:solidFill>
                  <a:schemeClr val="bg1"/>
                </a:solidFill>
              </a:defRPr>
            </a:lvl4pPr>
            <a:lvl5pPr marL="0" indent="0">
              <a:buNone/>
              <a:defRPr sz="3240">
                <a:solidFill>
                  <a:schemeClr val="bg1"/>
                </a:solidFill>
              </a:defRPr>
            </a:lvl5pPr>
          </a:lstStyle>
          <a:p>
            <a:pPr lvl="0"/>
            <a:r>
              <a:rPr lang="en-US"/>
              <a:t>Click to edit Master text styles</a:t>
            </a:r>
          </a:p>
        </p:txBody>
      </p:sp>
      <p:sp>
        <p:nvSpPr>
          <p:cNvPr id="18"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8887968" y="8251546"/>
            <a:ext cx="6900520" cy="22472294"/>
          </a:xfrm>
          <a:prstGeom prst="rect">
            <a:avLst/>
          </a:prstGeo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bg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2">
            <a:extLst>
              <a:ext uri="{FF2B5EF4-FFF2-40B4-BE49-F238E27FC236}">
                <a16:creationId xmlns:a16="http://schemas.microsoft.com/office/drawing/2014/main" id="{0CD5C0B0-7F8C-4A58-AD9D-772D90209742}"/>
              </a:ext>
            </a:extLst>
          </p:cNvPr>
          <p:cNvSpPr>
            <a:spLocks noGrp="1"/>
          </p:cNvSpPr>
          <p:nvPr>
            <p:ph type="ftr" sz="quarter" idx="16"/>
          </p:nvPr>
        </p:nvSpPr>
        <p:spPr>
          <a:xfrm>
            <a:off x="668653" y="31765600"/>
            <a:ext cx="6900520"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19" name="TextBox 18">
            <a:extLst>
              <a:ext uri="{FF2B5EF4-FFF2-40B4-BE49-F238E27FC236}">
                <a16:creationId xmlns:a16="http://schemas.microsoft.com/office/drawing/2014/main" id="{50F9C47B-623B-44C7-9C7F-1F500BFC4F8F}"/>
              </a:ext>
            </a:extLst>
          </p:cNvPr>
          <p:cNvSpPr txBox="1"/>
          <p:nvPr userDrawn="1"/>
        </p:nvSpPr>
        <p:spPr>
          <a:xfrm>
            <a:off x="15620627" y="31743292"/>
            <a:ext cx="169918" cy="186654"/>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1234440" rtl="0" eaLnBrk="1" latinLnBrk="0" hangingPunct="1">
              <a:lnSpc>
                <a:spcPct val="125000"/>
              </a:lnSpc>
            </a:pPr>
            <a:fld id="{B01BFD70-D99E-427C-A01B-19B2BB56A3C8}" type="slidenum">
              <a:rPr lang="en-US" sz="1080" kern="1200" smtClean="0">
                <a:solidFill>
                  <a:schemeClr val="accent5">
                    <a:lumMod val="60000"/>
                    <a:lumOff val="40000"/>
                  </a:schemeClr>
                </a:solidFill>
                <a:latin typeface="+mn-lt"/>
                <a:ea typeface="+mn-ea"/>
                <a:cs typeface="+mn-cs"/>
              </a:rPr>
              <a:pPr marL="0" lvl="0" algn="r" defTabSz="1234440" rtl="0" eaLnBrk="1" latinLnBrk="0" hangingPunct="1">
                <a:lnSpc>
                  <a:spcPct val="125000"/>
                </a:lnSpc>
              </a:pPr>
              <a:t>‹#›</a:t>
            </a:fld>
            <a:endParaRPr lang="en-US" sz="1080" kern="1200" dirty="0">
              <a:solidFill>
                <a:schemeClr val="accent5">
                  <a:lumMod val="60000"/>
                  <a:lumOff val="40000"/>
                </a:schemeClr>
              </a:solidFill>
              <a:latin typeface="+mn-lt"/>
              <a:ea typeface="+mn-ea"/>
              <a:cs typeface="+mn-cs"/>
            </a:endParaRPr>
          </a:p>
        </p:txBody>
      </p:sp>
      <p:sp>
        <p:nvSpPr>
          <p:cNvPr id="3" name="Title 2">
            <a:extLst>
              <a:ext uri="{FF2B5EF4-FFF2-40B4-BE49-F238E27FC236}">
                <a16:creationId xmlns:a16="http://schemas.microsoft.com/office/drawing/2014/main" id="{076F65DF-84F6-42C7-8562-99CBDBFA5CC9}"/>
              </a:ext>
            </a:extLst>
          </p:cNvPr>
          <p:cNvSpPr>
            <a:spLocks noGrp="1"/>
          </p:cNvSpPr>
          <p:nvPr>
            <p:ph type="title"/>
          </p:nvPr>
        </p:nvSpPr>
        <p:spPr>
          <a:xfrm>
            <a:off x="668655" y="3635495"/>
            <a:ext cx="6890233" cy="1186607"/>
          </a:xfrm>
        </p:spPr>
        <p:txBody>
          <a:bodyPr>
            <a:spAutoFit/>
          </a:bodyPr>
          <a:lstStyle/>
          <a:p>
            <a:r>
              <a:rPr lang="en-US"/>
              <a:t>Click to edit Master title style</a:t>
            </a:r>
            <a:endParaRPr lang="en-US" dirty="0"/>
          </a:p>
        </p:txBody>
      </p:sp>
      <p:sp>
        <p:nvSpPr>
          <p:cNvPr id="20" name="Content Placeholder 4">
            <a:extLst>
              <a:ext uri="{FF2B5EF4-FFF2-40B4-BE49-F238E27FC236}">
                <a16:creationId xmlns:a16="http://schemas.microsoft.com/office/drawing/2014/main" id="{0B4106D1-A591-4047-9A15-3E7021F60D79}"/>
              </a:ext>
            </a:extLst>
          </p:cNvPr>
          <p:cNvSpPr>
            <a:spLocks noGrp="1"/>
          </p:cNvSpPr>
          <p:nvPr>
            <p:ph sz="quarter" idx="17"/>
          </p:nvPr>
        </p:nvSpPr>
        <p:spPr>
          <a:xfrm>
            <a:off x="668656" y="8251546"/>
            <a:ext cx="6900518" cy="22472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Subtitle">
            <a:extLst>
              <a:ext uri="{FF2B5EF4-FFF2-40B4-BE49-F238E27FC236}">
                <a16:creationId xmlns:a16="http://schemas.microsoft.com/office/drawing/2014/main" id="{34F73A9A-E297-486A-B570-0527FB1B4807}"/>
              </a:ext>
            </a:extLst>
          </p:cNvPr>
          <p:cNvSpPr>
            <a:spLocks noGrp="1"/>
          </p:cNvSpPr>
          <p:nvPr>
            <p:ph type="subTitle" idx="1"/>
          </p:nvPr>
        </p:nvSpPr>
        <p:spPr>
          <a:xfrm>
            <a:off x="667156" y="5223055"/>
            <a:ext cx="6900518" cy="359009"/>
          </a:xfrm>
          <a:prstGeom prst="rect">
            <a:avLst/>
          </a:prstGeom>
        </p:spPr>
        <p:txBody>
          <a:bodyPr wrap="square">
            <a:spAutoFit/>
          </a:bodyPr>
          <a:lstStyle>
            <a:lvl1pPr marL="0" indent="0" algn="l">
              <a:lnSpc>
                <a:spcPct val="96000"/>
              </a:lnSpc>
              <a:spcBef>
                <a:spcPts val="1215"/>
              </a:spcBef>
              <a:buNone/>
              <a:defRPr sz="2430">
                <a:solidFill>
                  <a:schemeClr val="tx1"/>
                </a:solidFill>
              </a:defRPr>
            </a:lvl1pPr>
            <a:lvl2pPr marL="617220" indent="0" algn="ctr">
              <a:buNone/>
              <a:defRPr sz="2700"/>
            </a:lvl2pPr>
            <a:lvl3pPr marL="1234440" indent="0" algn="ctr">
              <a:buNone/>
              <a:defRPr sz="2430"/>
            </a:lvl3pPr>
            <a:lvl4pPr marL="1851660" indent="0" algn="ctr">
              <a:buNone/>
              <a:defRPr sz="2160"/>
            </a:lvl4pPr>
            <a:lvl5pPr marL="2468880" indent="0" algn="ctr">
              <a:buNone/>
              <a:defRPr sz="2160"/>
            </a:lvl5pPr>
            <a:lvl6pPr marL="3086100" indent="0" algn="ctr">
              <a:buNone/>
              <a:defRPr sz="2160"/>
            </a:lvl6pPr>
            <a:lvl7pPr marL="3703320" indent="0" algn="ctr">
              <a:buNone/>
              <a:defRPr sz="2160"/>
            </a:lvl7pPr>
            <a:lvl8pPr marL="4320540" indent="0" algn="ctr">
              <a:buNone/>
              <a:defRPr sz="2160"/>
            </a:lvl8pPr>
            <a:lvl9pPr marL="4937760" indent="0" algn="ctr">
              <a:buNone/>
              <a:defRPr sz="2160"/>
            </a:lvl9pPr>
          </a:lstStyle>
          <a:p>
            <a:r>
              <a:rPr lang="en-US"/>
              <a:t>Click to edit Master subtitle style</a:t>
            </a:r>
            <a:endParaRPr lang="en-US" dirty="0"/>
          </a:p>
        </p:txBody>
      </p:sp>
      <p:sp>
        <p:nvSpPr>
          <p:cNvPr id="22" name="Text Placeholder 30">
            <a:extLst>
              <a:ext uri="{FF2B5EF4-FFF2-40B4-BE49-F238E27FC236}">
                <a16:creationId xmlns:a16="http://schemas.microsoft.com/office/drawing/2014/main" id="{49AD1B07-C4FD-4C9D-9312-A5EC81770ECC}"/>
              </a:ext>
            </a:extLst>
          </p:cNvPr>
          <p:cNvSpPr>
            <a:spLocks noGrp="1"/>
          </p:cNvSpPr>
          <p:nvPr>
            <p:ph type="body" sz="quarter" idx="18" hasCustomPrompt="1"/>
          </p:nvPr>
        </p:nvSpPr>
        <p:spPr bwMode="gray">
          <a:xfrm>
            <a:off x="8887968" y="31357896"/>
            <a:ext cx="6065126" cy="159531"/>
          </a:xfrm>
          <a:prstGeom prst="rect">
            <a:avLst/>
          </a:prstGeom>
        </p:spPr>
        <p:txBody>
          <a:bodyPr wrap="square">
            <a:spAutoFit/>
          </a:bodyPr>
          <a:lstStyle>
            <a:lvl1pPr marL="0" indent="0">
              <a:lnSpc>
                <a:spcPct val="96000"/>
              </a:lnSpc>
              <a:spcBef>
                <a:spcPts val="0"/>
              </a:spcBef>
              <a:spcAft>
                <a:spcPts val="304"/>
              </a:spcAft>
              <a:buNone/>
              <a:defRPr sz="1080">
                <a:solidFill>
                  <a:schemeClr val="accent5">
                    <a:lumMod val="60000"/>
                    <a:lumOff val="40000"/>
                  </a:schemeClr>
                </a:solidFill>
              </a:defRPr>
            </a:lvl1pPr>
            <a:lvl2pPr marL="0" indent="0">
              <a:buNone/>
              <a:defRPr sz="3240">
                <a:solidFill>
                  <a:schemeClr val="bg1"/>
                </a:solidFill>
              </a:defRPr>
            </a:lvl2pPr>
            <a:lvl3pPr marL="0" indent="0">
              <a:buNone/>
              <a:defRPr sz="3240">
                <a:solidFill>
                  <a:schemeClr val="bg1"/>
                </a:solidFill>
              </a:defRPr>
            </a:lvl3pPr>
            <a:lvl4pPr marL="0" indent="0">
              <a:buNone/>
              <a:defRPr sz="3240">
                <a:solidFill>
                  <a:schemeClr val="bg1"/>
                </a:solidFill>
              </a:defRPr>
            </a:lvl4pPr>
            <a:lvl5pPr marL="0" indent="0">
              <a:buNone/>
              <a:defRPr sz="3240">
                <a:solidFill>
                  <a:schemeClr val="bg1"/>
                </a:solidFill>
              </a:defRPr>
            </a:lvl5pPr>
          </a:lstStyle>
          <a:p>
            <a:pPr lvl="0"/>
            <a:r>
              <a:rPr lang="en-US" dirty="0"/>
              <a:t>Source sample text</a:t>
            </a:r>
          </a:p>
        </p:txBody>
      </p:sp>
    </p:spTree>
    <p:extLst>
      <p:ext uri="{BB962C8B-B14F-4D97-AF65-F5344CB8AC3E}">
        <p14:creationId xmlns:p14="http://schemas.microsoft.com/office/powerpoint/2010/main" val="129539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ifty Fifty Gun Metal">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4114800" y="12344400"/>
            <a:ext cx="32918400" cy="82296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299" dirty="0">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8229600" y="-31"/>
            <a:ext cx="666598" cy="32918414"/>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16"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8887968" y="3663708"/>
            <a:ext cx="6900520" cy="1158394"/>
          </a:xfrm>
          <a:prstGeom prst="rect">
            <a:avLst/>
          </a:prstGeom>
        </p:spPr>
        <p:txBody>
          <a:bodyPr anchor="b">
            <a:spAutoFit/>
          </a:bodyPr>
          <a:lstStyle>
            <a:lvl1pPr marL="0" indent="0">
              <a:lnSpc>
                <a:spcPct val="82000"/>
              </a:lnSpc>
              <a:buNone/>
              <a:defRPr sz="4590">
                <a:solidFill>
                  <a:schemeClr val="bg1"/>
                </a:solidFill>
              </a:defRPr>
            </a:lvl1pPr>
            <a:lvl2pPr marL="0" indent="0">
              <a:buNone/>
              <a:defRPr sz="4590">
                <a:solidFill>
                  <a:schemeClr val="bg1"/>
                </a:solidFill>
              </a:defRPr>
            </a:lvl2pPr>
            <a:lvl3pPr marL="0" indent="0">
              <a:buNone/>
              <a:defRPr sz="4590">
                <a:solidFill>
                  <a:schemeClr val="bg1"/>
                </a:solidFill>
              </a:defRPr>
            </a:lvl3pPr>
            <a:lvl4pPr marL="0" indent="0">
              <a:buNone/>
              <a:defRPr sz="4590">
                <a:solidFill>
                  <a:schemeClr val="bg1"/>
                </a:solidFill>
              </a:defRPr>
            </a:lvl4pPr>
            <a:lvl5pPr marL="0" indent="0">
              <a:buNone/>
              <a:defRPr sz="4590">
                <a:solidFill>
                  <a:schemeClr val="bg1"/>
                </a:solidFill>
              </a:defRPr>
            </a:lvl5pPr>
          </a:lstStyle>
          <a:p>
            <a:pPr lvl="0"/>
            <a:r>
              <a:rPr lang="en-US"/>
              <a:t>Click to edit Master text styles</a:t>
            </a:r>
          </a:p>
        </p:txBody>
      </p:sp>
      <p:sp>
        <p:nvSpPr>
          <p:cNvPr id="17"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8887968" y="5223055"/>
            <a:ext cx="6900520" cy="359009"/>
          </a:xfrm>
          <a:prstGeom prst="rect">
            <a:avLst/>
          </a:prstGeom>
        </p:spPr>
        <p:txBody>
          <a:bodyPr>
            <a:spAutoFit/>
          </a:bodyPr>
          <a:lstStyle>
            <a:lvl1pPr marL="0" indent="0">
              <a:lnSpc>
                <a:spcPct val="96000"/>
              </a:lnSpc>
              <a:spcBef>
                <a:spcPts val="1215"/>
              </a:spcBef>
              <a:buNone/>
              <a:defRPr sz="2430">
                <a:solidFill>
                  <a:schemeClr val="bg1"/>
                </a:solidFill>
              </a:defRPr>
            </a:lvl1pPr>
            <a:lvl2pPr marL="0" indent="0">
              <a:buNone/>
              <a:defRPr sz="3240">
                <a:solidFill>
                  <a:schemeClr val="bg1"/>
                </a:solidFill>
              </a:defRPr>
            </a:lvl2pPr>
            <a:lvl3pPr marL="0" indent="0">
              <a:buNone/>
              <a:defRPr sz="3240">
                <a:solidFill>
                  <a:schemeClr val="bg1"/>
                </a:solidFill>
              </a:defRPr>
            </a:lvl3pPr>
            <a:lvl4pPr marL="0" indent="0">
              <a:buNone/>
              <a:defRPr sz="3240">
                <a:solidFill>
                  <a:schemeClr val="bg1"/>
                </a:solidFill>
              </a:defRPr>
            </a:lvl4pPr>
            <a:lvl5pPr marL="0" indent="0">
              <a:buNone/>
              <a:defRPr sz="3240">
                <a:solidFill>
                  <a:schemeClr val="bg1"/>
                </a:solidFill>
              </a:defRPr>
            </a:lvl5pPr>
          </a:lstStyle>
          <a:p>
            <a:pPr lvl="0"/>
            <a:r>
              <a:rPr lang="en-US"/>
              <a:t>Click to edit Master text styles</a:t>
            </a:r>
          </a:p>
        </p:txBody>
      </p:sp>
      <p:sp>
        <p:nvSpPr>
          <p:cNvPr id="18"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8887968" y="8251546"/>
            <a:ext cx="6900520" cy="22472294"/>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2">
            <a:extLst>
              <a:ext uri="{FF2B5EF4-FFF2-40B4-BE49-F238E27FC236}">
                <a16:creationId xmlns:a16="http://schemas.microsoft.com/office/drawing/2014/main" id="{237E9D5D-BCD7-4823-97DA-E83D827E739F}"/>
              </a:ext>
            </a:extLst>
          </p:cNvPr>
          <p:cNvSpPr>
            <a:spLocks noGrp="1"/>
          </p:cNvSpPr>
          <p:nvPr>
            <p:ph type="ftr" sz="quarter" idx="16"/>
          </p:nvPr>
        </p:nvSpPr>
        <p:spPr>
          <a:xfrm>
            <a:off x="668653" y="31765600"/>
            <a:ext cx="6900520"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19" name="TextBox 18">
            <a:extLst>
              <a:ext uri="{FF2B5EF4-FFF2-40B4-BE49-F238E27FC236}">
                <a16:creationId xmlns:a16="http://schemas.microsoft.com/office/drawing/2014/main" id="{B05E7361-44C3-46E4-A8A9-F1B52C8F206B}"/>
              </a:ext>
            </a:extLst>
          </p:cNvPr>
          <p:cNvSpPr txBox="1"/>
          <p:nvPr userDrawn="1"/>
        </p:nvSpPr>
        <p:spPr>
          <a:xfrm>
            <a:off x="15620627" y="31743292"/>
            <a:ext cx="169918" cy="186654"/>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1234440" rtl="0" eaLnBrk="1" latinLnBrk="0" hangingPunct="1">
              <a:lnSpc>
                <a:spcPct val="125000"/>
              </a:lnSpc>
            </a:pPr>
            <a:fld id="{B01BFD70-D99E-427C-A01B-19B2BB56A3C8}" type="slidenum">
              <a:rPr lang="en-US" sz="1080" kern="1200" smtClean="0">
                <a:solidFill>
                  <a:schemeClr val="accent5">
                    <a:lumMod val="40000"/>
                    <a:lumOff val="60000"/>
                  </a:schemeClr>
                </a:solidFill>
                <a:latin typeface="+mn-lt"/>
                <a:ea typeface="+mn-ea"/>
                <a:cs typeface="+mn-cs"/>
              </a:rPr>
              <a:pPr marL="0" lvl="0" algn="r" defTabSz="1234440" rtl="0" eaLnBrk="1" latinLnBrk="0" hangingPunct="1">
                <a:lnSpc>
                  <a:spcPct val="125000"/>
                </a:lnSpc>
              </a:pPr>
              <a:t>‹#›</a:t>
            </a:fld>
            <a:endParaRPr lang="en-US" sz="1080" kern="1200" dirty="0">
              <a:solidFill>
                <a:schemeClr val="accent5">
                  <a:lumMod val="40000"/>
                  <a:lumOff val="60000"/>
                </a:schemeClr>
              </a:solidFill>
              <a:latin typeface="+mn-lt"/>
              <a:ea typeface="+mn-ea"/>
              <a:cs typeface="+mn-cs"/>
            </a:endParaRPr>
          </a:p>
        </p:txBody>
      </p:sp>
      <p:sp>
        <p:nvSpPr>
          <p:cNvPr id="3" name="Title 2">
            <a:extLst>
              <a:ext uri="{FF2B5EF4-FFF2-40B4-BE49-F238E27FC236}">
                <a16:creationId xmlns:a16="http://schemas.microsoft.com/office/drawing/2014/main" id="{493F0D21-2521-45F0-85BA-BF9803A35F17}"/>
              </a:ext>
            </a:extLst>
          </p:cNvPr>
          <p:cNvSpPr>
            <a:spLocks noGrp="1"/>
          </p:cNvSpPr>
          <p:nvPr>
            <p:ph type="title"/>
          </p:nvPr>
        </p:nvSpPr>
        <p:spPr>
          <a:xfrm>
            <a:off x="668656" y="3635495"/>
            <a:ext cx="6900518" cy="1186607"/>
          </a:xfrm>
        </p:spPr>
        <p:txBody>
          <a:bodyPr>
            <a:spAutoFit/>
          </a:bodyPr>
          <a:lstStyle/>
          <a:p>
            <a:r>
              <a:rPr lang="en-US"/>
              <a:t>Click to edit Master title style</a:t>
            </a:r>
            <a:endParaRPr lang="en-US" dirty="0"/>
          </a:p>
        </p:txBody>
      </p:sp>
      <p:sp>
        <p:nvSpPr>
          <p:cNvPr id="20" name="Content Placeholder 4">
            <a:extLst>
              <a:ext uri="{FF2B5EF4-FFF2-40B4-BE49-F238E27FC236}">
                <a16:creationId xmlns:a16="http://schemas.microsoft.com/office/drawing/2014/main" id="{87B5272A-CBDF-4CA9-9DE9-D4F532997B73}"/>
              </a:ext>
            </a:extLst>
          </p:cNvPr>
          <p:cNvSpPr>
            <a:spLocks noGrp="1"/>
          </p:cNvSpPr>
          <p:nvPr>
            <p:ph sz="quarter" idx="17"/>
          </p:nvPr>
        </p:nvSpPr>
        <p:spPr>
          <a:xfrm>
            <a:off x="668656" y="8251546"/>
            <a:ext cx="6900518" cy="22472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Subtitle">
            <a:extLst>
              <a:ext uri="{FF2B5EF4-FFF2-40B4-BE49-F238E27FC236}">
                <a16:creationId xmlns:a16="http://schemas.microsoft.com/office/drawing/2014/main" id="{B662BC0F-F076-4B55-B6A0-1AD9BE1E8237}"/>
              </a:ext>
            </a:extLst>
          </p:cNvPr>
          <p:cNvSpPr>
            <a:spLocks noGrp="1"/>
          </p:cNvSpPr>
          <p:nvPr>
            <p:ph type="subTitle" idx="1"/>
          </p:nvPr>
        </p:nvSpPr>
        <p:spPr>
          <a:xfrm>
            <a:off x="667156" y="5223055"/>
            <a:ext cx="6900518" cy="359009"/>
          </a:xfrm>
          <a:prstGeom prst="rect">
            <a:avLst/>
          </a:prstGeom>
        </p:spPr>
        <p:txBody>
          <a:bodyPr wrap="square">
            <a:spAutoFit/>
          </a:bodyPr>
          <a:lstStyle>
            <a:lvl1pPr marL="0" indent="0" algn="l">
              <a:lnSpc>
                <a:spcPct val="96000"/>
              </a:lnSpc>
              <a:spcBef>
                <a:spcPts val="1215"/>
              </a:spcBef>
              <a:buNone/>
              <a:defRPr sz="2430">
                <a:solidFill>
                  <a:schemeClr val="tx1"/>
                </a:solidFill>
              </a:defRPr>
            </a:lvl1pPr>
            <a:lvl2pPr marL="617220" indent="0" algn="ctr">
              <a:buNone/>
              <a:defRPr sz="2700"/>
            </a:lvl2pPr>
            <a:lvl3pPr marL="1234440" indent="0" algn="ctr">
              <a:buNone/>
              <a:defRPr sz="2430"/>
            </a:lvl3pPr>
            <a:lvl4pPr marL="1851660" indent="0" algn="ctr">
              <a:buNone/>
              <a:defRPr sz="2160"/>
            </a:lvl4pPr>
            <a:lvl5pPr marL="2468880" indent="0" algn="ctr">
              <a:buNone/>
              <a:defRPr sz="2160"/>
            </a:lvl5pPr>
            <a:lvl6pPr marL="3086100" indent="0" algn="ctr">
              <a:buNone/>
              <a:defRPr sz="2160"/>
            </a:lvl6pPr>
            <a:lvl7pPr marL="3703320" indent="0" algn="ctr">
              <a:buNone/>
              <a:defRPr sz="2160"/>
            </a:lvl7pPr>
            <a:lvl8pPr marL="4320540" indent="0" algn="ctr">
              <a:buNone/>
              <a:defRPr sz="2160"/>
            </a:lvl8pPr>
            <a:lvl9pPr marL="4937760" indent="0" algn="ctr">
              <a:buNone/>
              <a:defRPr sz="2160"/>
            </a:lvl9pPr>
          </a:lstStyle>
          <a:p>
            <a:r>
              <a:rPr lang="en-US"/>
              <a:t>Click to edit Master subtitle style</a:t>
            </a:r>
            <a:endParaRPr lang="en-US" dirty="0"/>
          </a:p>
        </p:txBody>
      </p:sp>
      <p:sp>
        <p:nvSpPr>
          <p:cNvPr id="13" name="Text Placeholder 30">
            <a:extLst>
              <a:ext uri="{FF2B5EF4-FFF2-40B4-BE49-F238E27FC236}">
                <a16:creationId xmlns:a16="http://schemas.microsoft.com/office/drawing/2014/main" id="{98C5E184-0882-4D41-A23E-3824894FC265}"/>
              </a:ext>
            </a:extLst>
          </p:cNvPr>
          <p:cNvSpPr>
            <a:spLocks noGrp="1"/>
          </p:cNvSpPr>
          <p:nvPr>
            <p:ph type="body" sz="quarter" idx="18" hasCustomPrompt="1"/>
          </p:nvPr>
        </p:nvSpPr>
        <p:spPr bwMode="gray">
          <a:xfrm>
            <a:off x="8887968" y="31357896"/>
            <a:ext cx="6065126" cy="159531"/>
          </a:xfrm>
          <a:prstGeom prst="rect">
            <a:avLst/>
          </a:prstGeom>
        </p:spPr>
        <p:txBody>
          <a:bodyPr wrap="square">
            <a:spAutoFit/>
          </a:bodyPr>
          <a:lstStyle>
            <a:lvl1pPr marL="0" indent="0">
              <a:lnSpc>
                <a:spcPct val="96000"/>
              </a:lnSpc>
              <a:spcBef>
                <a:spcPts val="0"/>
              </a:spcBef>
              <a:spcAft>
                <a:spcPts val="304"/>
              </a:spcAft>
              <a:buNone/>
              <a:defRPr sz="1080">
                <a:solidFill>
                  <a:schemeClr val="accent5">
                    <a:lumMod val="40000"/>
                    <a:lumOff val="60000"/>
                  </a:schemeClr>
                </a:solidFill>
              </a:defRPr>
            </a:lvl1pPr>
            <a:lvl2pPr marL="0" indent="0">
              <a:buNone/>
              <a:defRPr sz="3240">
                <a:solidFill>
                  <a:schemeClr val="bg1"/>
                </a:solidFill>
              </a:defRPr>
            </a:lvl2pPr>
            <a:lvl3pPr marL="0" indent="0">
              <a:buNone/>
              <a:defRPr sz="3240">
                <a:solidFill>
                  <a:schemeClr val="bg1"/>
                </a:solidFill>
              </a:defRPr>
            </a:lvl3pPr>
            <a:lvl4pPr marL="0" indent="0">
              <a:buNone/>
              <a:defRPr sz="3240">
                <a:solidFill>
                  <a:schemeClr val="bg1"/>
                </a:solidFill>
              </a:defRPr>
            </a:lvl4pPr>
            <a:lvl5pPr marL="0" indent="0">
              <a:buNone/>
              <a:defRPr sz="3240">
                <a:solidFill>
                  <a:schemeClr val="bg1"/>
                </a:solidFill>
              </a:defRPr>
            </a:lvl5pPr>
          </a:lstStyle>
          <a:p>
            <a:pPr lvl="0"/>
            <a:r>
              <a:rPr lang="en-US" dirty="0"/>
              <a:t>Source sample text</a:t>
            </a:r>
          </a:p>
        </p:txBody>
      </p:sp>
    </p:spTree>
    <p:extLst>
      <p:ext uri="{BB962C8B-B14F-4D97-AF65-F5344CB8AC3E}">
        <p14:creationId xmlns:p14="http://schemas.microsoft.com/office/powerpoint/2010/main" val="352960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ifty Fifty Midnigh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4114800" y="12344400"/>
            <a:ext cx="32918400" cy="822960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299" dirty="0">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8229600" y="-31"/>
            <a:ext cx="666598" cy="32918414"/>
          </a:xfrm>
          <a:prstGeom prst="round1Rect">
            <a:avLst>
              <a:gd name="adj" fmla="val 0"/>
            </a:avLst>
          </a:prstGeom>
          <a:gradFill flip="none" rotWithShape="1">
            <a:gsLst>
              <a:gs pos="0">
                <a:schemeClr val="tx2"/>
              </a:gs>
              <a:gs pos="100000">
                <a:srgbClr val="06101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16"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8887968" y="3663708"/>
            <a:ext cx="6900520" cy="1158394"/>
          </a:xfrm>
          <a:prstGeom prst="rect">
            <a:avLst/>
          </a:prstGeom>
        </p:spPr>
        <p:txBody>
          <a:bodyPr anchor="b">
            <a:spAutoFit/>
          </a:bodyPr>
          <a:lstStyle>
            <a:lvl1pPr marL="0" indent="0">
              <a:lnSpc>
                <a:spcPct val="82000"/>
              </a:lnSpc>
              <a:buNone/>
              <a:defRPr sz="4590">
                <a:solidFill>
                  <a:schemeClr val="bg1"/>
                </a:solidFill>
              </a:defRPr>
            </a:lvl1pPr>
            <a:lvl2pPr marL="0" indent="0">
              <a:buNone/>
              <a:defRPr sz="4590">
                <a:solidFill>
                  <a:schemeClr val="bg1"/>
                </a:solidFill>
              </a:defRPr>
            </a:lvl2pPr>
            <a:lvl3pPr marL="0" indent="0">
              <a:buNone/>
              <a:defRPr sz="4590">
                <a:solidFill>
                  <a:schemeClr val="bg1"/>
                </a:solidFill>
              </a:defRPr>
            </a:lvl3pPr>
            <a:lvl4pPr marL="0" indent="0">
              <a:buNone/>
              <a:defRPr sz="4590">
                <a:solidFill>
                  <a:schemeClr val="bg1"/>
                </a:solidFill>
              </a:defRPr>
            </a:lvl4pPr>
            <a:lvl5pPr marL="0" indent="0">
              <a:buNone/>
              <a:defRPr sz="4590">
                <a:solidFill>
                  <a:schemeClr val="bg1"/>
                </a:solidFill>
              </a:defRPr>
            </a:lvl5pPr>
          </a:lstStyle>
          <a:p>
            <a:pPr lvl="0"/>
            <a:r>
              <a:rPr lang="en-US"/>
              <a:t>Click to edit Master text styles</a:t>
            </a:r>
          </a:p>
        </p:txBody>
      </p:sp>
      <p:sp>
        <p:nvSpPr>
          <p:cNvPr id="17"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8887968" y="5223055"/>
            <a:ext cx="6900520" cy="359009"/>
          </a:xfrm>
          <a:prstGeom prst="rect">
            <a:avLst/>
          </a:prstGeom>
        </p:spPr>
        <p:txBody>
          <a:bodyPr>
            <a:spAutoFit/>
          </a:bodyPr>
          <a:lstStyle>
            <a:lvl1pPr marL="0" indent="0">
              <a:lnSpc>
                <a:spcPct val="96000"/>
              </a:lnSpc>
              <a:spcBef>
                <a:spcPts val="1215"/>
              </a:spcBef>
              <a:buNone/>
              <a:defRPr sz="2430">
                <a:solidFill>
                  <a:schemeClr val="bg1"/>
                </a:solidFill>
              </a:defRPr>
            </a:lvl1pPr>
            <a:lvl2pPr marL="0" indent="0">
              <a:buNone/>
              <a:defRPr sz="3240">
                <a:solidFill>
                  <a:schemeClr val="bg1"/>
                </a:solidFill>
              </a:defRPr>
            </a:lvl2pPr>
            <a:lvl3pPr marL="0" indent="0">
              <a:buNone/>
              <a:defRPr sz="3240">
                <a:solidFill>
                  <a:schemeClr val="bg1"/>
                </a:solidFill>
              </a:defRPr>
            </a:lvl3pPr>
            <a:lvl4pPr marL="0" indent="0">
              <a:buNone/>
              <a:defRPr sz="3240">
                <a:solidFill>
                  <a:schemeClr val="bg1"/>
                </a:solidFill>
              </a:defRPr>
            </a:lvl4pPr>
            <a:lvl5pPr marL="0" indent="0">
              <a:buNone/>
              <a:defRPr sz="3240">
                <a:solidFill>
                  <a:schemeClr val="bg1"/>
                </a:solidFill>
              </a:defRPr>
            </a:lvl5pPr>
          </a:lstStyle>
          <a:p>
            <a:pPr lvl="0"/>
            <a:r>
              <a:rPr lang="en-US"/>
              <a:t>Click to edit Master text styles</a:t>
            </a:r>
          </a:p>
        </p:txBody>
      </p:sp>
      <p:sp>
        <p:nvSpPr>
          <p:cNvPr id="18"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8887968" y="8251546"/>
            <a:ext cx="6900520" cy="22472294"/>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2">
            <a:extLst>
              <a:ext uri="{FF2B5EF4-FFF2-40B4-BE49-F238E27FC236}">
                <a16:creationId xmlns:a16="http://schemas.microsoft.com/office/drawing/2014/main" id="{237E9D5D-BCD7-4823-97DA-E83D827E739F}"/>
              </a:ext>
            </a:extLst>
          </p:cNvPr>
          <p:cNvSpPr>
            <a:spLocks noGrp="1"/>
          </p:cNvSpPr>
          <p:nvPr>
            <p:ph type="ftr" sz="quarter" idx="16"/>
          </p:nvPr>
        </p:nvSpPr>
        <p:spPr>
          <a:xfrm>
            <a:off x="668653" y="31765600"/>
            <a:ext cx="6900520"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19" name="TextBox 18">
            <a:extLst>
              <a:ext uri="{FF2B5EF4-FFF2-40B4-BE49-F238E27FC236}">
                <a16:creationId xmlns:a16="http://schemas.microsoft.com/office/drawing/2014/main" id="{B05E7361-44C3-46E4-A8A9-F1B52C8F206B}"/>
              </a:ext>
            </a:extLst>
          </p:cNvPr>
          <p:cNvSpPr txBox="1"/>
          <p:nvPr userDrawn="1"/>
        </p:nvSpPr>
        <p:spPr>
          <a:xfrm>
            <a:off x="15620627" y="31743292"/>
            <a:ext cx="169918" cy="186654"/>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1234440" rtl="0" eaLnBrk="1" latinLnBrk="0" hangingPunct="1">
              <a:lnSpc>
                <a:spcPct val="125000"/>
              </a:lnSpc>
            </a:pPr>
            <a:fld id="{B01BFD70-D99E-427C-A01B-19B2BB56A3C8}" type="slidenum">
              <a:rPr lang="en-US" sz="1080" kern="1200" smtClean="0">
                <a:solidFill>
                  <a:schemeClr val="accent5">
                    <a:lumMod val="60000"/>
                    <a:lumOff val="40000"/>
                  </a:schemeClr>
                </a:solidFill>
                <a:latin typeface="+mn-lt"/>
                <a:ea typeface="+mn-ea"/>
                <a:cs typeface="+mn-cs"/>
              </a:rPr>
              <a:pPr marL="0" lvl="0" algn="r" defTabSz="1234440" rtl="0" eaLnBrk="1" latinLnBrk="0" hangingPunct="1">
                <a:lnSpc>
                  <a:spcPct val="125000"/>
                </a:lnSpc>
              </a:pPr>
              <a:t>‹#›</a:t>
            </a:fld>
            <a:endParaRPr lang="en-US" sz="1080" kern="1200" dirty="0">
              <a:solidFill>
                <a:schemeClr val="accent5">
                  <a:lumMod val="60000"/>
                  <a:lumOff val="40000"/>
                </a:schemeClr>
              </a:solidFill>
              <a:latin typeface="+mn-lt"/>
              <a:ea typeface="+mn-ea"/>
              <a:cs typeface="+mn-cs"/>
            </a:endParaRPr>
          </a:p>
        </p:txBody>
      </p:sp>
      <p:sp>
        <p:nvSpPr>
          <p:cNvPr id="3" name="Title 2">
            <a:extLst>
              <a:ext uri="{FF2B5EF4-FFF2-40B4-BE49-F238E27FC236}">
                <a16:creationId xmlns:a16="http://schemas.microsoft.com/office/drawing/2014/main" id="{CEBE69E7-5CB1-4371-A01F-1932CE10F613}"/>
              </a:ext>
            </a:extLst>
          </p:cNvPr>
          <p:cNvSpPr>
            <a:spLocks noGrp="1"/>
          </p:cNvSpPr>
          <p:nvPr>
            <p:ph type="title"/>
          </p:nvPr>
        </p:nvSpPr>
        <p:spPr>
          <a:xfrm>
            <a:off x="668656" y="3635495"/>
            <a:ext cx="6900518" cy="1186607"/>
          </a:xfrm>
        </p:spPr>
        <p:txBody>
          <a:bodyPr>
            <a:spAutoFit/>
          </a:bodyPr>
          <a:lstStyle/>
          <a:p>
            <a:r>
              <a:rPr lang="en-US"/>
              <a:t>Click to edit Master title style</a:t>
            </a:r>
            <a:endParaRPr lang="en-US" dirty="0"/>
          </a:p>
        </p:txBody>
      </p:sp>
      <p:sp>
        <p:nvSpPr>
          <p:cNvPr id="20" name="Content Placeholder 4">
            <a:extLst>
              <a:ext uri="{FF2B5EF4-FFF2-40B4-BE49-F238E27FC236}">
                <a16:creationId xmlns:a16="http://schemas.microsoft.com/office/drawing/2014/main" id="{570B9888-0249-4C15-BC59-AD316913B011}"/>
              </a:ext>
            </a:extLst>
          </p:cNvPr>
          <p:cNvSpPr>
            <a:spLocks noGrp="1"/>
          </p:cNvSpPr>
          <p:nvPr>
            <p:ph sz="quarter" idx="17"/>
          </p:nvPr>
        </p:nvSpPr>
        <p:spPr>
          <a:xfrm>
            <a:off x="668656" y="8251546"/>
            <a:ext cx="6900518" cy="22472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Subtitle">
            <a:extLst>
              <a:ext uri="{FF2B5EF4-FFF2-40B4-BE49-F238E27FC236}">
                <a16:creationId xmlns:a16="http://schemas.microsoft.com/office/drawing/2014/main" id="{D4713C7C-41F3-44B5-934C-F4C6CC9F78AC}"/>
              </a:ext>
            </a:extLst>
          </p:cNvPr>
          <p:cNvSpPr>
            <a:spLocks noGrp="1"/>
          </p:cNvSpPr>
          <p:nvPr>
            <p:ph type="subTitle" idx="1"/>
          </p:nvPr>
        </p:nvSpPr>
        <p:spPr>
          <a:xfrm>
            <a:off x="667156" y="5223055"/>
            <a:ext cx="6900518" cy="359009"/>
          </a:xfrm>
          <a:prstGeom prst="rect">
            <a:avLst/>
          </a:prstGeom>
        </p:spPr>
        <p:txBody>
          <a:bodyPr wrap="square">
            <a:spAutoFit/>
          </a:bodyPr>
          <a:lstStyle>
            <a:lvl1pPr marL="0" indent="0" algn="l">
              <a:lnSpc>
                <a:spcPct val="96000"/>
              </a:lnSpc>
              <a:spcBef>
                <a:spcPts val="1215"/>
              </a:spcBef>
              <a:buNone/>
              <a:defRPr sz="2430">
                <a:solidFill>
                  <a:schemeClr val="tx1"/>
                </a:solidFill>
              </a:defRPr>
            </a:lvl1pPr>
            <a:lvl2pPr marL="617220" indent="0" algn="ctr">
              <a:buNone/>
              <a:defRPr sz="2700"/>
            </a:lvl2pPr>
            <a:lvl3pPr marL="1234440" indent="0" algn="ctr">
              <a:buNone/>
              <a:defRPr sz="2430"/>
            </a:lvl3pPr>
            <a:lvl4pPr marL="1851660" indent="0" algn="ctr">
              <a:buNone/>
              <a:defRPr sz="2160"/>
            </a:lvl4pPr>
            <a:lvl5pPr marL="2468880" indent="0" algn="ctr">
              <a:buNone/>
              <a:defRPr sz="2160"/>
            </a:lvl5pPr>
            <a:lvl6pPr marL="3086100" indent="0" algn="ctr">
              <a:buNone/>
              <a:defRPr sz="2160"/>
            </a:lvl6pPr>
            <a:lvl7pPr marL="3703320" indent="0" algn="ctr">
              <a:buNone/>
              <a:defRPr sz="2160"/>
            </a:lvl7pPr>
            <a:lvl8pPr marL="4320540" indent="0" algn="ctr">
              <a:buNone/>
              <a:defRPr sz="2160"/>
            </a:lvl8pPr>
            <a:lvl9pPr marL="4937760" indent="0" algn="ctr">
              <a:buNone/>
              <a:defRPr sz="2160"/>
            </a:lvl9pPr>
          </a:lstStyle>
          <a:p>
            <a:r>
              <a:rPr lang="en-US"/>
              <a:t>Click to edit Master subtitle style</a:t>
            </a:r>
            <a:endParaRPr lang="en-US" dirty="0"/>
          </a:p>
        </p:txBody>
      </p:sp>
      <p:sp>
        <p:nvSpPr>
          <p:cNvPr id="13" name="Text Placeholder 30">
            <a:extLst>
              <a:ext uri="{FF2B5EF4-FFF2-40B4-BE49-F238E27FC236}">
                <a16:creationId xmlns:a16="http://schemas.microsoft.com/office/drawing/2014/main" id="{DF7552C7-E7B6-419F-B7F1-AA2E21B30733}"/>
              </a:ext>
            </a:extLst>
          </p:cNvPr>
          <p:cNvSpPr>
            <a:spLocks noGrp="1"/>
          </p:cNvSpPr>
          <p:nvPr>
            <p:ph type="body" sz="quarter" idx="18" hasCustomPrompt="1"/>
          </p:nvPr>
        </p:nvSpPr>
        <p:spPr bwMode="gray">
          <a:xfrm>
            <a:off x="8887968" y="31357896"/>
            <a:ext cx="6065126" cy="159531"/>
          </a:xfrm>
          <a:prstGeom prst="rect">
            <a:avLst/>
          </a:prstGeom>
        </p:spPr>
        <p:txBody>
          <a:bodyPr wrap="square">
            <a:spAutoFit/>
          </a:bodyPr>
          <a:lstStyle>
            <a:lvl1pPr marL="0" indent="0">
              <a:lnSpc>
                <a:spcPct val="96000"/>
              </a:lnSpc>
              <a:spcBef>
                <a:spcPts val="0"/>
              </a:spcBef>
              <a:spcAft>
                <a:spcPts val="304"/>
              </a:spcAft>
              <a:buNone/>
              <a:defRPr sz="1080">
                <a:solidFill>
                  <a:schemeClr val="accent5">
                    <a:lumMod val="60000"/>
                    <a:lumOff val="40000"/>
                  </a:schemeClr>
                </a:solidFill>
              </a:defRPr>
            </a:lvl1pPr>
            <a:lvl2pPr marL="0" indent="0">
              <a:buNone/>
              <a:defRPr sz="3240">
                <a:solidFill>
                  <a:schemeClr val="bg1"/>
                </a:solidFill>
              </a:defRPr>
            </a:lvl2pPr>
            <a:lvl3pPr marL="0" indent="0">
              <a:buNone/>
              <a:defRPr sz="3240">
                <a:solidFill>
                  <a:schemeClr val="bg1"/>
                </a:solidFill>
              </a:defRPr>
            </a:lvl3pPr>
            <a:lvl4pPr marL="0" indent="0">
              <a:buNone/>
              <a:defRPr sz="3240">
                <a:solidFill>
                  <a:schemeClr val="bg1"/>
                </a:solidFill>
              </a:defRPr>
            </a:lvl4pPr>
            <a:lvl5pPr marL="0" indent="0">
              <a:buNone/>
              <a:defRPr sz="3240">
                <a:solidFill>
                  <a:schemeClr val="bg1"/>
                </a:solidFill>
              </a:defRPr>
            </a:lvl5pPr>
          </a:lstStyle>
          <a:p>
            <a:pPr lvl="0"/>
            <a:r>
              <a:rPr lang="en-US" dirty="0"/>
              <a:t>Source sample text</a:t>
            </a:r>
          </a:p>
        </p:txBody>
      </p:sp>
    </p:spTree>
    <p:extLst>
      <p:ext uri="{BB962C8B-B14F-4D97-AF65-F5344CB8AC3E}">
        <p14:creationId xmlns:p14="http://schemas.microsoft.com/office/powerpoint/2010/main" val="222404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utaway 1/3 Right Blu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7C99A1E-5CFA-4EFC-A063-074EDF821119}"/>
              </a:ext>
            </a:extLst>
          </p:cNvPr>
          <p:cNvSpPr/>
          <p:nvPr userDrawn="1"/>
        </p:nvSpPr>
        <p:spPr bwMode="gray">
          <a:xfrm>
            <a:off x="10170397" y="0"/>
            <a:ext cx="6288804" cy="3291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algn="ctr"/>
            <a:endParaRPr lang="en-US" sz="6299" b="1" dirty="0">
              <a:solidFill>
                <a:prstClr val="white"/>
              </a:solidFill>
            </a:endParaRPr>
          </a:p>
        </p:txBody>
      </p:sp>
      <p:sp>
        <p:nvSpPr>
          <p:cNvPr id="1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10961828" y="2765146"/>
            <a:ext cx="4828719" cy="27958694"/>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2">
            <a:extLst>
              <a:ext uri="{FF2B5EF4-FFF2-40B4-BE49-F238E27FC236}">
                <a16:creationId xmlns:a16="http://schemas.microsoft.com/office/drawing/2014/main" id="{341AC08F-5BB2-40F2-8C8D-8557C887030E}"/>
              </a:ext>
            </a:extLst>
          </p:cNvPr>
          <p:cNvSpPr>
            <a:spLocks noGrp="1"/>
          </p:cNvSpPr>
          <p:nvPr>
            <p:ph type="ftr" sz="quarter" idx="16"/>
          </p:nvPr>
        </p:nvSpPr>
        <p:spPr>
          <a:xfrm>
            <a:off x="668654" y="31765600"/>
            <a:ext cx="8678113"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11" name="TextBox 10">
            <a:extLst>
              <a:ext uri="{FF2B5EF4-FFF2-40B4-BE49-F238E27FC236}">
                <a16:creationId xmlns:a16="http://schemas.microsoft.com/office/drawing/2014/main" id="{1F640C09-C902-4DE5-BF94-53CFD41C075C}"/>
              </a:ext>
            </a:extLst>
          </p:cNvPr>
          <p:cNvSpPr txBox="1"/>
          <p:nvPr userDrawn="1"/>
        </p:nvSpPr>
        <p:spPr>
          <a:xfrm>
            <a:off x="15620627" y="31743292"/>
            <a:ext cx="169918" cy="186654"/>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1234440" rtl="0" eaLnBrk="1" latinLnBrk="0" hangingPunct="1">
              <a:lnSpc>
                <a:spcPct val="125000"/>
              </a:lnSpc>
            </a:pPr>
            <a:fld id="{B01BFD70-D99E-427C-A01B-19B2BB56A3C8}" type="slidenum">
              <a:rPr lang="en-US" sz="1080" kern="1200" smtClean="0">
                <a:solidFill>
                  <a:schemeClr val="accent2">
                    <a:lumMod val="60000"/>
                    <a:lumOff val="40000"/>
                  </a:schemeClr>
                </a:solidFill>
                <a:latin typeface="+mn-lt"/>
                <a:ea typeface="+mn-ea"/>
                <a:cs typeface="+mn-cs"/>
              </a:rPr>
              <a:pPr marL="0" lvl="0" algn="r" defTabSz="1234440" rtl="0" eaLnBrk="1" latinLnBrk="0" hangingPunct="1">
                <a:lnSpc>
                  <a:spcPct val="125000"/>
                </a:lnSpc>
              </a:pPr>
              <a:t>‹#›</a:t>
            </a:fld>
            <a:endParaRPr lang="en-US" sz="1080" kern="1200" dirty="0">
              <a:solidFill>
                <a:schemeClr val="accent2">
                  <a:lumMod val="60000"/>
                  <a:lumOff val="40000"/>
                </a:schemeClr>
              </a:solidFill>
              <a:latin typeface="+mn-lt"/>
              <a:ea typeface="+mn-ea"/>
              <a:cs typeface="+mn-cs"/>
            </a:endParaRPr>
          </a:p>
        </p:txBody>
      </p:sp>
      <p:sp>
        <p:nvSpPr>
          <p:cNvPr id="3" name="Title 2">
            <a:extLst>
              <a:ext uri="{FF2B5EF4-FFF2-40B4-BE49-F238E27FC236}">
                <a16:creationId xmlns:a16="http://schemas.microsoft.com/office/drawing/2014/main" id="{0BDD562F-BAEC-47D5-AC8F-57BB78CBBE6C}"/>
              </a:ext>
            </a:extLst>
          </p:cNvPr>
          <p:cNvSpPr>
            <a:spLocks noGrp="1"/>
          </p:cNvSpPr>
          <p:nvPr>
            <p:ph type="title"/>
          </p:nvPr>
        </p:nvSpPr>
        <p:spPr>
          <a:xfrm>
            <a:off x="668655" y="4228795"/>
            <a:ext cx="8675370" cy="593304"/>
          </a:xfrm>
        </p:spPr>
        <p:txBody>
          <a:bodyPr/>
          <a:lstStyle/>
          <a:p>
            <a:r>
              <a:rPr lang="en-US"/>
              <a:t>Click to edit Master title style</a:t>
            </a:r>
            <a:endParaRPr lang="en-US" dirty="0"/>
          </a:p>
        </p:txBody>
      </p:sp>
      <p:sp>
        <p:nvSpPr>
          <p:cNvPr id="12" name="Subtitle">
            <a:extLst>
              <a:ext uri="{FF2B5EF4-FFF2-40B4-BE49-F238E27FC236}">
                <a16:creationId xmlns:a16="http://schemas.microsoft.com/office/drawing/2014/main" id="{7FADC137-0CE3-442A-9D3C-ECE4360D481F}"/>
              </a:ext>
            </a:extLst>
          </p:cNvPr>
          <p:cNvSpPr>
            <a:spLocks noGrp="1"/>
          </p:cNvSpPr>
          <p:nvPr>
            <p:ph type="subTitle" idx="1"/>
          </p:nvPr>
        </p:nvSpPr>
        <p:spPr>
          <a:xfrm>
            <a:off x="667155" y="5223055"/>
            <a:ext cx="8675370" cy="359009"/>
          </a:xfrm>
          <a:prstGeom prst="rect">
            <a:avLst/>
          </a:prstGeom>
        </p:spPr>
        <p:txBody>
          <a:bodyPr wrap="square">
            <a:spAutoFit/>
          </a:bodyPr>
          <a:lstStyle>
            <a:lvl1pPr marL="0" indent="0" algn="l">
              <a:lnSpc>
                <a:spcPct val="96000"/>
              </a:lnSpc>
              <a:spcBef>
                <a:spcPts val="1215"/>
              </a:spcBef>
              <a:buNone/>
              <a:defRPr sz="2430">
                <a:solidFill>
                  <a:schemeClr val="tx1"/>
                </a:solidFill>
              </a:defRPr>
            </a:lvl1pPr>
            <a:lvl2pPr marL="617220" indent="0" algn="ctr">
              <a:buNone/>
              <a:defRPr sz="2700"/>
            </a:lvl2pPr>
            <a:lvl3pPr marL="1234440" indent="0" algn="ctr">
              <a:buNone/>
              <a:defRPr sz="2430"/>
            </a:lvl3pPr>
            <a:lvl4pPr marL="1851660" indent="0" algn="ctr">
              <a:buNone/>
              <a:defRPr sz="2160"/>
            </a:lvl4pPr>
            <a:lvl5pPr marL="2468880" indent="0" algn="ctr">
              <a:buNone/>
              <a:defRPr sz="2160"/>
            </a:lvl5pPr>
            <a:lvl6pPr marL="3086100" indent="0" algn="ctr">
              <a:buNone/>
              <a:defRPr sz="2160"/>
            </a:lvl6pPr>
            <a:lvl7pPr marL="3703320" indent="0" algn="ctr">
              <a:buNone/>
              <a:defRPr sz="2160"/>
            </a:lvl7pPr>
            <a:lvl8pPr marL="4320540" indent="0" algn="ctr">
              <a:buNone/>
              <a:defRPr sz="2160"/>
            </a:lvl8pPr>
            <a:lvl9pPr marL="4937760" indent="0" algn="ctr">
              <a:buNone/>
              <a:defRPr sz="2160"/>
            </a:lvl9pPr>
          </a:lstStyle>
          <a:p>
            <a:r>
              <a:rPr lang="en-US"/>
              <a:t>Click to edit Master subtitle style</a:t>
            </a:r>
            <a:endParaRPr lang="en-US" dirty="0"/>
          </a:p>
        </p:txBody>
      </p:sp>
      <p:sp>
        <p:nvSpPr>
          <p:cNvPr id="20" name="Rectangle 19">
            <a:extLst>
              <a:ext uri="{FF2B5EF4-FFF2-40B4-BE49-F238E27FC236}">
                <a16:creationId xmlns:a16="http://schemas.microsoft.com/office/drawing/2014/main" id="{06827744-B91D-4E14-9EE6-4F4E5230170B}"/>
              </a:ext>
            </a:extLst>
          </p:cNvPr>
          <p:cNvSpPr/>
          <p:nvPr userDrawn="1"/>
        </p:nvSpPr>
        <p:spPr bwMode="gray">
          <a:xfrm flipH="1">
            <a:off x="10170396" y="0"/>
            <a:ext cx="666598" cy="32918400"/>
          </a:xfrm>
          <a:prstGeom prst="rect">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Tree>
    <p:extLst>
      <p:ext uri="{BB962C8B-B14F-4D97-AF65-F5344CB8AC3E}">
        <p14:creationId xmlns:p14="http://schemas.microsoft.com/office/powerpoint/2010/main" val="326725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taway 1/3 Right Ligh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8A4FCD-30A8-446A-AB4C-13ACB27E6228}"/>
              </a:ext>
            </a:extLst>
          </p:cNvPr>
          <p:cNvSpPr/>
          <p:nvPr userDrawn="1"/>
        </p:nvSpPr>
        <p:spPr bwMode="gray">
          <a:xfrm>
            <a:off x="10170397" y="0"/>
            <a:ext cx="6288804" cy="3291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algn="ctr"/>
            <a:endParaRPr lang="en-US" sz="6299" b="1" dirty="0">
              <a:solidFill>
                <a:prstClr val="white"/>
              </a:solidFill>
            </a:endParaRPr>
          </a:p>
        </p:txBody>
      </p:sp>
      <p:sp>
        <p:nvSpPr>
          <p:cNvPr id="13" name="Rectangle 12">
            <a:extLst>
              <a:ext uri="{FF2B5EF4-FFF2-40B4-BE49-F238E27FC236}">
                <a16:creationId xmlns:a16="http://schemas.microsoft.com/office/drawing/2014/main" id="{96D5943C-75AB-4BED-9FFA-7B6830FACA97}"/>
              </a:ext>
            </a:extLst>
          </p:cNvPr>
          <p:cNvSpPr/>
          <p:nvPr userDrawn="1"/>
        </p:nvSpPr>
        <p:spPr bwMode="gray">
          <a:xfrm flipH="1">
            <a:off x="10159662" y="0"/>
            <a:ext cx="666598" cy="32918400"/>
          </a:xfrm>
          <a:prstGeom prst="rect">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1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10961828" y="2765146"/>
            <a:ext cx="4828719" cy="27958694"/>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2">
            <a:extLst>
              <a:ext uri="{FF2B5EF4-FFF2-40B4-BE49-F238E27FC236}">
                <a16:creationId xmlns:a16="http://schemas.microsoft.com/office/drawing/2014/main" id="{341AC08F-5BB2-40F2-8C8D-8557C887030E}"/>
              </a:ext>
            </a:extLst>
          </p:cNvPr>
          <p:cNvSpPr>
            <a:spLocks noGrp="1"/>
          </p:cNvSpPr>
          <p:nvPr>
            <p:ph type="ftr" sz="quarter" idx="16"/>
          </p:nvPr>
        </p:nvSpPr>
        <p:spPr>
          <a:xfrm>
            <a:off x="668654" y="31765600"/>
            <a:ext cx="8678113"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11" name="TextBox 10">
            <a:extLst>
              <a:ext uri="{FF2B5EF4-FFF2-40B4-BE49-F238E27FC236}">
                <a16:creationId xmlns:a16="http://schemas.microsoft.com/office/drawing/2014/main" id="{1F640C09-C902-4DE5-BF94-53CFD41C075C}"/>
              </a:ext>
            </a:extLst>
          </p:cNvPr>
          <p:cNvSpPr txBox="1"/>
          <p:nvPr userDrawn="1"/>
        </p:nvSpPr>
        <p:spPr>
          <a:xfrm>
            <a:off x="15620627" y="31743292"/>
            <a:ext cx="169918" cy="186654"/>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1234440" rtl="0" eaLnBrk="1" latinLnBrk="0" hangingPunct="1">
              <a:lnSpc>
                <a:spcPct val="125000"/>
              </a:lnSpc>
            </a:pPr>
            <a:fld id="{B01BFD70-D99E-427C-A01B-19B2BB56A3C8}" type="slidenum">
              <a:rPr lang="en-US" sz="1080" kern="1200" smtClean="0">
                <a:solidFill>
                  <a:schemeClr val="accent2">
                    <a:lumMod val="40000"/>
                    <a:lumOff val="60000"/>
                  </a:schemeClr>
                </a:solidFill>
                <a:latin typeface="+mn-lt"/>
                <a:ea typeface="+mn-ea"/>
                <a:cs typeface="+mn-cs"/>
              </a:rPr>
              <a:pPr marL="0" lvl="0" algn="r" defTabSz="1234440" rtl="0" eaLnBrk="1" latinLnBrk="0" hangingPunct="1">
                <a:lnSpc>
                  <a:spcPct val="125000"/>
                </a:lnSpc>
              </a:pPr>
              <a:t>‹#›</a:t>
            </a:fld>
            <a:endParaRPr lang="en-US" sz="1080" kern="1200" dirty="0">
              <a:solidFill>
                <a:schemeClr val="accent2">
                  <a:lumMod val="40000"/>
                  <a:lumOff val="60000"/>
                </a:schemeClr>
              </a:solidFill>
              <a:latin typeface="+mn-lt"/>
              <a:ea typeface="+mn-ea"/>
              <a:cs typeface="+mn-cs"/>
            </a:endParaRPr>
          </a:p>
        </p:txBody>
      </p:sp>
      <p:sp>
        <p:nvSpPr>
          <p:cNvPr id="3" name="Title 2">
            <a:extLst>
              <a:ext uri="{FF2B5EF4-FFF2-40B4-BE49-F238E27FC236}">
                <a16:creationId xmlns:a16="http://schemas.microsoft.com/office/drawing/2014/main" id="{0BDD562F-BAEC-47D5-AC8F-57BB78CBBE6C}"/>
              </a:ext>
            </a:extLst>
          </p:cNvPr>
          <p:cNvSpPr>
            <a:spLocks noGrp="1"/>
          </p:cNvSpPr>
          <p:nvPr>
            <p:ph type="title"/>
          </p:nvPr>
        </p:nvSpPr>
        <p:spPr>
          <a:xfrm>
            <a:off x="668655" y="4228795"/>
            <a:ext cx="8675370" cy="593304"/>
          </a:xfrm>
        </p:spPr>
        <p:txBody>
          <a:bodyPr/>
          <a:lstStyle/>
          <a:p>
            <a:r>
              <a:rPr lang="en-US"/>
              <a:t>Click to edit Master title style</a:t>
            </a:r>
            <a:endParaRPr lang="en-US" dirty="0"/>
          </a:p>
        </p:txBody>
      </p:sp>
      <p:sp>
        <p:nvSpPr>
          <p:cNvPr id="12" name="Subtitle">
            <a:extLst>
              <a:ext uri="{FF2B5EF4-FFF2-40B4-BE49-F238E27FC236}">
                <a16:creationId xmlns:a16="http://schemas.microsoft.com/office/drawing/2014/main" id="{7FADC137-0CE3-442A-9D3C-ECE4360D481F}"/>
              </a:ext>
            </a:extLst>
          </p:cNvPr>
          <p:cNvSpPr>
            <a:spLocks noGrp="1"/>
          </p:cNvSpPr>
          <p:nvPr>
            <p:ph type="subTitle" idx="1"/>
          </p:nvPr>
        </p:nvSpPr>
        <p:spPr>
          <a:xfrm>
            <a:off x="667155" y="5223055"/>
            <a:ext cx="8675370" cy="359009"/>
          </a:xfrm>
          <a:prstGeom prst="rect">
            <a:avLst/>
          </a:prstGeom>
        </p:spPr>
        <p:txBody>
          <a:bodyPr wrap="square">
            <a:spAutoFit/>
          </a:bodyPr>
          <a:lstStyle>
            <a:lvl1pPr marL="0" indent="0" algn="l">
              <a:lnSpc>
                <a:spcPct val="96000"/>
              </a:lnSpc>
              <a:spcBef>
                <a:spcPts val="1215"/>
              </a:spcBef>
              <a:buNone/>
              <a:defRPr sz="2430">
                <a:solidFill>
                  <a:schemeClr val="tx1"/>
                </a:solidFill>
              </a:defRPr>
            </a:lvl1pPr>
            <a:lvl2pPr marL="617220" indent="0" algn="ctr">
              <a:buNone/>
              <a:defRPr sz="2700"/>
            </a:lvl2pPr>
            <a:lvl3pPr marL="1234440" indent="0" algn="ctr">
              <a:buNone/>
              <a:defRPr sz="2430"/>
            </a:lvl3pPr>
            <a:lvl4pPr marL="1851660" indent="0" algn="ctr">
              <a:buNone/>
              <a:defRPr sz="2160"/>
            </a:lvl4pPr>
            <a:lvl5pPr marL="2468880" indent="0" algn="ctr">
              <a:buNone/>
              <a:defRPr sz="2160"/>
            </a:lvl5pPr>
            <a:lvl6pPr marL="3086100" indent="0" algn="ctr">
              <a:buNone/>
              <a:defRPr sz="2160"/>
            </a:lvl6pPr>
            <a:lvl7pPr marL="3703320" indent="0" algn="ctr">
              <a:buNone/>
              <a:defRPr sz="2160"/>
            </a:lvl7pPr>
            <a:lvl8pPr marL="4320540" indent="0" algn="ctr">
              <a:buNone/>
              <a:defRPr sz="2160"/>
            </a:lvl8pPr>
            <a:lvl9pPr marL="4937760" indent="0" algn="ctr">
              <a:buNone/>
              <a:defRPr sz="2160"/>
            </a:lvl9pPr>
          </a:lstStyle>
          <a:p>
            <a:r>
              <a:rPr lang="en-US"/>
              <a:t>Click to edit Master subtitle style</a:t>
            </a:r>
            <a:endParaRPr lang="en-US" dirty="0"/>
          </a:p>
        </p:txBody>
      </p:sp>
    </p:spTree>
    <p:extLst>
      <p:ext uri="{BB962C8B-B14F-4D97-AF65-F5344CB8AC3E}">
        <p14:creationId xmlns:p14="http://schemas.microsoft.com/office/powerpoint/2010/main" val="146955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taway 1/3 Right Teal">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B51F90E-B93A-4E1E-980A-EC51B8C51A79}"/>
              </a:ext>
            </a:extLst>
          </p:cNvPr>
          <p:cNvSpPr/>
          <p:nvPr userDrawn="1"/>
        </p:nvSpPr>
        <p:spPr bwMode="gray">
          <a:xfrm>
            <a:off x="10170397" y="0"/>
            <a:ext cx="6288804" cy="32918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algn="ctr"/>
            <a:endParaRPr lang="en-US" sz="6299" b="1" dirty="0">
              <a:solidFill>
                <a:prstClr val="white"/>
              </a:solidFill>
            </a:endParaRPr>
          </a:p>
        </p:txBody>
      </p:sp>
      <p:sp>
        <p:nvSpPr>
          <p:cNvPr id="15" name="Rectangle 14">
            <a:extLst>
              <a:ext uri="{FF2B5EF4-FFF2-40B4-BE49-F238E27FC236}">
                <a16:creationId xmlns:a16="http://schemas.microsoft.com/office/drawing/2014/main" id="{D4148F99-B815-445E-B22D-27FE0C6128C1}"/>
              </a:ext>
            </a:extLst>
          </p:cNvPr>
          <p:cNvSpPr/>
          <p:nvPr userDrawn="1"/>
        </p:nvSpPr>
        <p:spPr bwMode="gray">
          <a:xfrm flipH="1">
            <a:off x="10159662" y="0"/>
            <a:ext cx="666598" cy="329184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b="1" dirty="0">
              <a:solidFill>
                <a:sysClr val="windowText" lastClr="000000"/>
              </a:solidFill>
            </a:endParaRPr>
          </a:p>
        </p:txBody>
      </p:sp>
      <p:sp>
        <p:nvSpPr>
          <p:cNvPr id="1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10961828" y="2765146"/>
            <a:ext cx="4828719" cy="27958694"/>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2">
            <a:extLst>
              <a:ext uri="{FF2B5EF4-FFF2-40B4-BE49-F238E27FC236}">
                <a16:creationId xmlns:a16="http://schemas.microsoft.com/office/drawing/2014/main" id="{341AC08F-5BB2-40F2-8C8D-8557C887030E}"/>
              </a:ext>
            </a:extLst>
          </p:cNvPr>
          <p:cNvSpPr>
            <a:spLocks noGrp="1"/>
          </p:cNvSpPr>
          <p:nvPr>
            <p:ph type="ftr" sz="quarter" idx="16"/>
          </p:nvPr>
        </p:nvSpPr>
        <p:spPr>
          <a:xfrm>
            <a:off x="668654" y="31765600"/>
            <a:ext cx="8678113"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11" name="TextBox 10">
            <a:extLst>
              <a:ext uri="{FF2B5EF4-FFF2-40B4-BE49-F238E27FC236}">
                <a16:creationId xmlns:a16="http://schemas.microsoft.com/office/drawing/2014/main" id="{1F640C09-C902-4DE5-BF94-53CFD41C075C}"/>
              </a:ext>
            </a:extLst>
          </p:cNvPr>
          <p:cNvSpPr txBox="1"/>
          <p:nvPr userDrawn="1"/>
        </p:nvSpPr>
        <p:spPr>
          <a:xfrm>
            <a:off x="15620627" y="31743292"/>
            <a:ext cx="169918" cy="186654"/>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1234440" rtl="0" eaLnBrk="1" latinLnBrk="0" hangingPunct="1">
              <a:lnSpc>
                <a:spcPct val="125000"/>
              </a:lnSpc>
            </a:pPr>
            <a:fld id="{B01BFD70-D99E-427C-A01B-19B2BB56A3C8}" type="slidenum">
              <a:rPr lang="en-US" sz="1080" kern="1200" smtClean="0">
                <a:solidFill>
                  <a:schemeClr val="accent3">
                    <a:lumMod val="40000"/>
                    <a:lumOff val="60000"/>
                  </a:schemeClr>
                </a:solidFill>
                <a:latin typeface="+mn-lt"/>
                <a:ea typeface="+mn-ea"/>
                <a:cs typeface="+mn-cs"/>
              </a:rPr>
              <a:pPr marL="0" lvl="0" algn="r" defTabSz="1234440" rtl="0" eaLnBrk="1" latinLnBrk="0" hangingPunct="1">
                <a:lnSpc>
                  <a:spcPct val="125000"/>
                </a:lnSpc>
              </a:pPr>
              <a:t>‹#›</a:t>
            </a:fld>
            <a:endParaRPr lang="en-US" sz="1080" kern="1200" dirty="0">
              <a:solidFill>
                <a:schemeClr val="accent3">
                  <a:lumMod val="40000"/>
                  <a:lumOff val="60000"/>
                </a:schemeClr>
              </a:solidFill>
              <a:latin typeface="+mn-lt"/>
              <a:ea typeface="+mn-ea"/>
              <a:cs typeface="+mn-cs"/>
            </a:endParaRPr>
          </a:p>
        </p:txBody>
      </p:sp>
      <p:sp>
        <p:nvSpPr>
          <p:cNvPr id="3" name="Title 2">
            <a:extLst>
              <a:ext uri="{FF2B5EF4-FFF2-40B4-BE49-F238E27FC236}">
                <a16:creationId xmlns:a16="http://schemas.microsoft.com/office/drawing/2014/main" id="{0BDD562F-BAEC-47D5-AC8F-57BB78CBBE6C}"/>
              </a:ext>
            </a:extLst>
          </p:cNvPr>
          <p:cNvSpPr>
            <a:spLocks noGrp="1"/>
          </p:cNvSpPr>
          <p:nvPr>
            <p:ph type="title"/>
          </p:nvPr>
        </p:nvSpPr>
        <p:spPr>
          <a:xfrm>
            <a:off x="668655" y="4228795"/>
            <a:ext cx="8675370" cy="593304"/>
          </a:xfrm>
        </p:spPr>
        <p:txBody>
          <a:bodyPr/>
          <a:lstStyle/>
          <a:p>
            <a:r>
              <a:rPr lang="en-US"/>
              <a:t>Click to edit Master title style</a:t>
            </a:r>
            <a:endParaRPr lang="en-US" dirty="0"/>
          </a:p>
        </p:txBody>
      </p:sp>
      <p:sp>
        <p:nvSpPr>
          <p:cNvPr id="12" name="Subtitle">
            <a:extLst>
              <a:ext uri="{FF2B5EF4-FFF2-40B4-BE49-F238E27FC236}">
                <a16:creationId xmlns:a16="http://schemas.microsoft.com/office/drawing/2014/main" id="{7FADC137-0CE3-442A-9D3C-ECE4360D481F}"/>
              </a:ext>
            </a:extLst>
          </p:cNvPr>
          <p:cNvSpPr>
            <a:spLocks noGrp="1"/>
          </p:cNvSpPr>
          <p:nvPr>
            <p:ph type="subTitle" idx="1"/>
          </p:nvPr>
        </p:nvSpPr>
        <p:spPr>
          <a:xfrm>
            <a:off x="667155" y="5223055"/>
            <a:ext cx="8675370" cy="359009"/>
          </a:xfrm>
          <a:prstGeom prst="rect">
            <a:avLst/>
          </a:prstGeom>
        </p:spPr>
        <p:txBody>
          <a:bodyPr wrap="square">
            <a:spAutoFit/>
          </a:bodyPr>
          <a:lstStyle>
            <a:lvl1pPr marL="0" indent="0" algn="l">
              <a:lnSpc>
                <a:spcPct val="96000"/>
              </a:lnSpc>
              <a:spcBef>
                <a:spcPts val="1215"/>
              </a:spcBef>
              <a:buNone/>
              <a:defRPr sz="2430">
                <a:solidFill>
                  <a:schemeClr val="tx1"/>
                </a:solidFill>
              </a:defRPr>
            </a:lvl1pPr>
            <a:lvl2pPr marL="617220" indent="0" algn="ctr">
              <a:buNone/>
              <a:defRPr sz="2700"/>
            </a:lvl2pPr>
            <a:lvl3pPr marL="1234440" indent="0" algn="ctr">
              <a:buNone/>
              <a:defRPr sz="2430"/>
            </a:lvl3pPr>
            <a:lvl4pPr marL="1851660" indent="0" algn="ctr">
              <a:buNone/>
              <a:defRPr sz="2160"/>
            </a:lvl4pPr>
            <a:lvl5pPr marL="2468880" indent="0" algn="ctr">
              <a:buNone/>
              <a:defRPr sz="2160"/>
            </a:lvl5pPr>
            <a:lvl6pPr marL="3086100" indent="0" algn="ctr">
              <a:buNone/>
              <a:defRPr sz="2160"/>
            </a:lvl6pPr>
            <a:lvl7pPr marL="3703320" indent="0" algn="ctr">
              <a:buNone/>
              <a:defRPr sz="2160"/>
            </a:lvl7pPr>
            <a:lvl8pPr marL="4320540" indent="0" algn="ctr">
              <a:buNone/>
              <a:defRPr sz="2160"/>
            </a:lvl8pPr>
            <a:lvl9pPr marL="4937760" indent="0" algn="ctr">
              <a:buNone/>
              <a:defRPr sz="2160"/>
            </a:lvl9pPr>
          </a:lstStyle>
          <a:p>
            <a:r>
              <a:rPr lang="en-US"/>
              <a:t>Click to edit Master subtitle style</a:t>
            </a:r>
            <a:endParaRPr lang="en-US" dirty="0"/>
          </a:p>
        </p:txBody>
      </p:sp>
    </p:spTree>
    <p:extLst>
      <p:ext uri="{BB962C8B-B14F-4D97-AF65-F5344CB8AC3E}">
        <p14:creationId xmlns:p14="http://schemas.microsoft.com/office/powerpoint/2010/main" val="2820745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taway 1/3 Right Nickel">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31954D-F38E-4B9C-8225-2512833E3BA9}"/>
              </a:ext>
            </a:extLst>
          </p:cNvPr>
          <p:cNvSpPr/>
          <p:nvPr userDrawn="1"/>
        </p:nvSpPr>
        <p:spPr bwMode="gray">
          <a:xfrm>
            <a:off x="10170397" y="0"/>
            <a:ext cx="6288804" cy="32918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algn="ctr"/>
            <a:endParaRPr lang="en-US" sz="6299" b="1" dirty="0">
              <a:solidFill>
                <a:prstClr val="white"/>
              </a:solidFill>
            </a:endParaRPr>
          </a:p>
        </p:txBody>
      </p:sp>
      <p:sp>
        <p:nvSpPr>
          <p:cNvPr id="13" name="Rectangle 12">
            <a:extLst>
              <a:ext uri="{FF2B5EF4-FFF2-40B4-BE49-F238E27FC236}">
                <a16:creationId xmlns:a16="http://schemas.microsoft.com/office/drawing/2014/main" id="{1F746A2F-65ED-4DC7-ABBA-D95E9E1CF83C}"/>
              </a:ext>
            </a:extLst>
          </p:cNvPr>
          <p:cNvSpPr/>
          <p:nvPr userDrawn="1"/>
        </p:nvSpPr>
        <p:spPr bwMode="gray">
          <a:xfrm flipH="1">
            <a:off x="10159662" y="0"/>
            <a:ext cx="666598" cy="32918400"/>
          </a:xfrm>
          <a:prstGeom prst="rect">
            <a:avLst/>
          </a:prstGeom>
          <a:gradFill flip="none" rotWithShape="1">
            <a:gsLst>
              <a:gs pos="0">
                <a:schemeClr val="accent6">
                  <a:lumMod val="40000"/>
                  <a:lumOff val="60000"/>
                  <a:alpha val="0"/>
                </a:schemeClr>
              </a:gs>
              <a:gs pos="100000">
                <a:schemeClr val="accent5">
                  <a:lumMod val="50000"/>
                  <a:alpha val="4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1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10961828" y="2765146"/>
            <a:ext cx="4828719" cy="27958694"/>
          </a:xfrm>
          <a:prstGeom prst="rect">
            <a:avLst/>
          </a:prstGeo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None/>
              <a:defRPr>
                <a:solidFill>
                  <a:schemeClr val="tx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2">
            <a:extLst>
              <a:ext uri="{FF2B5EF4-FFF2-40B4-BE49-F238E27FC236}">
                <a16:creationId xmlns:a16="http://schemas.microsoft.com/office/drawing/2014/main" id="{341AC08F-5BB2-40F2-8C8D-8557C887030E}"/>
              </a:ext>
            </a:extLst>
          </p:cNvPr>
          <p:cNvSpPr>
            <a:spLocks noGrp="1"/>
          </p:cNvSpPr>
          <p:nvPr>
            <p:ph type="ftr" sz="quarter" idx="16"/>
          </p:nvPr>
        </p:nvSpPr>
        <p:spPr>
          <a:xfrm>
            <a:off x="668654" y="31765600"/>
            <a:ext cx="8678113"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11" name="TextBox 10">
            <a:extLst>
              <a:ext uri="{FF2B5EF4-FFF2-40B4-BE49-F238E27FC236}">
                <a16:creationId xmlns:a16="http://schemas.microsoft.com/office/drawing/2014/main" id="{1F640C09-C902-4DE5-BF94-53CFD41C075C}"/>
              </a:ext>
            </a:extLst>
          </p:cNvPr>
          <p:cNvSpPr txBox="1"/>
          <p:nvPr userDrawn="1"/>
        </p:nvSpPr>
        <p:spPr>
          <a:xfrm>
            <a:off x="15620627" y="31743292"/>
            <a:ext cx="169918" cy="186654"/>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1234440" rtl="0" eaLnBrk="1" latinLnBrk="0" hangingPunct="1">
              <a:lnSpc>
                <a:spcPct val="125000"/>
              </a:lnSpc>
            </a:pPr>
            <a:fld id="{B01BFD70-D99E-427C-A01B-19B2BB56A3C8}" type="slidenum">
              <a:rPr lang="en-US" sz="1080" kern="1200" smtClean="0">
                <a:solidFill>
                  <a:schemeClr val="accent5">
                    <a:lumMod val="60000"/>
                    <a:lumOff val="40000"/>
                  </a:schemeClr>
                </a:solidFill>
                <a:latin typeface="+mn-lt"/>
                <a:ea typeface="+mn-ea"/>
                <a:cs typeface="+mn-cs"/>
              </a:rPr>
              <a:pPr marL="0" lvl="0" algn="r" defTabSz="1234440" rtl="0" eaLnBrk="1" latinLnBrk="0" hangingPunct="1">
                <a:lnSpc>
                  <a:spcPct val="125000"/>
                </a:lnSpc>
              </a:pPr>
              <a:t>‹#›</a:t>
            </a:fld>
            <a:endParaRPr lang="en-US" sz="1080" kern="1200" dirty="0">
              <a:solidFill>
                <a:schemeClr val="accent5">
                  <a:lumMod val="60000"/>
                  <a:lumOff val="40000"/>
                </a:schemeClr>
              </a:solidFill>
              <a:latin typeface="+mn-lt"/>
              <a:ea typeface="+mn-ea"/>
              <a:cs typeface="+mn-cs"/>
            </a:endParaRPr>
          </a:p>
        </p:txBody>
      </p:sp>
      <p:sp>
        <p:nvSpPr>
          <p:cNvPr id="3" name="Title 2">
            <a:extLst>
              <a:ext uri="{FF2B5EF4-FFF2-40B4-BE49-F238E27FC236}">
                <a16:creationId xmlns:a16="http://schemas.microsoft.com/office/drawing/2014/main" id="{0BDD562F-BAEC-47D5-AC8F-57BB78CBBE6C}"/>
              </a:ext>
            </a:extLst>
          </p:cNvPr>
          <p:cNvSpPr>
            <a:spLocks noGrp="1"/>
          </p:cNvSpPr>
          <p:nvPr>
            <p:ph type="title"/>
          </p:nvPr>
        </p:nvSpPr>
        <p:spPr>
          <a:xfrm>
            <a:off x="668655" y="4228795"/>
            <a:ext cx="8675370" cy="593304"/>
          </a:xfrm>
        </p:spPr>
        <p:txBody>
          <a:bodyPr/>
          <a:lstStyle/>
          <a:p>
            <a:r>
              <a:rPr lang="en-US"/>
              <a:t>Click to edit Master title style</a:t>
            </a:r>
            <a:endParaRPr lang="en-US" dirty="0"/>
          </a:p>
        </p:txBody>
      </p:sp>
      <p:sp>
        <p:nvSpPr>
          <p:cNvPr id="12" name="Subtitle">
            <a:extLst>
              <a:ext uri="{FF2B5EF4-FFF2-40B4-BE49-F238E27FC236}">
                <a16:creationId xmlns:a16="http://schemas.microsoft.com/office/drawing/2014/main" id="{7FADC137-0CE3-442A-9D3C-ECE4360D481F}"/>
              </a:ext>
            </a:extLst>
          </p:cNvPr>
          <p:cNvSpPr>
            <a:spLocks noGrp="1"/>
          </p:cNvSpPr>
          <p:nvPr>
            <p:ph type="subTitle" idx="1"/>
          </p:nvPr>
        </p:nvSpPr>
        <p:spPr>
          <a:xfrm>
            <a:off x="667155" y="5223055"/>
            <a:ext cx="8675370" cy="359009"/>
          </a:xfrm>
          <a:prstGeom prst="rect">
            <a:avLst/>
          </a:prstGeom>
        </p:spPr>
        <p:txBody>
          <a:bodyPr wrap="square">
            <a:spAutoFit/>
          </a:bodyPr>
          <a:lstStyle>
            <a:lvl1pPr marL="0" indent="0" algn="l">
              <a:lnSpc>
                <a:spcPct val="96000"/>
              </a:lnSpc>
              <a:spcBef>
                <a:spcPts val="1215"/>
              </a:spcBef>
              <a:buNone/>
              <a:defRPr sz="2430">
                <a:solidFill>
                  <a:schemeClr val="tx1"/>
                </a:solidFill>
              </a:defRPr>
            </a:lvl1pPr>
            <a:lvl2pPr marL="617220" indent="0" algn="ctr">
              <a:buNone/>
              <a:defRPr sz="2700"/>
            </a:lvl2pPr>
            <a:lvl3pPr marL="1234440" indent="0" algn="ctr">
              <a:buNone/>
              <a:defRPr sz="2430"/>
            </a:lvl3pPr>
            <a:lvl4pPr marL="1851660" indent="0" algn="ctr">
              <a:buNone/>
              <a:defRPr sz="2160"/>
            </a:lvl4pPr>
            <a:lvl5pPr marL="2468880" indent="0" algn="ctr">
              <a:buNone/>
              <a:defRPr sz="2160"/>
            </a:lvl5pPr>
            <a:lvl6pPr marL="3086100" indent="0" algn="ctr">
              <a:buNone/>
              <a:defRPr sz="2160"/>
            </a:lvl6pPr>
            <a:lvl7pPr marL="3703320" indent="0" algn="ctr">
              <a:buNone/>
              <a:defRPr sz="2160"/>
            </a:lvl7pPr>
            <a:lvl8pPr marL="4320540" indent="0" algn="ctr">
              <a:buNone/>
              <a:defRPr sz="2160"/>
            </a:lvl8pPr>
            <a:lvl9pPr marL="4937760" indent="0" algn="ctr">
              <a:buNone/>
              <a:defRPr sz="2160"/>
            </a:lvl9pPr>
          </a:lstStyle>
          <a:p>
            <a:r>
              <a:rPr lang="en-US"/>
              <a:t>Click to edit Master subtitle style</a:t>
            </a:r>
            <a:endParaRPr lang="en-US" dirty="0"/>
          </a:p>
        </p:txBody>
      </p:sp>
    </p:spTree>
    <p:extLst>
      <p:ext uri="{BB962C8B-B14F-4D97-AF65-F5344CB8AC3E}">
        <p14:creationId xmlns:p14="http://schemas.microsoft.com/office/powerpoint/2010/main" val="1067245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taway 1/3 Right Gun Metal">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B841618-0B77-4F32-A159-4DE43C0A1317}"/>
              </a:ext>
            </a:extLst>
          </p:cNvPr>
          <p:cNvSpPr/>
          <p:nvPr userDrawn="1"/>
        </p:nvSpPr>
        <p:spPr bwMode="gray">
          <a:xfrm>
            <a:off x="10170397" y="0"/>
            <a:ext cx="6288804" cy="32918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algn="ctr"/>
            <a:endParaRPr lang="en-US" sz="6299" b="1" dirty="0">
              <a:solidFill>
                <a:prstClr val="white"/>
              </a:solidFill>
            </a:endParaRPr>
          </a:p>
        </p:txBody>
      </p:sp>
      <p:sp>
        <p:nvSpPr>
          <p:cNvPr id="15" name="Rectangle 14">
            <a:extLst>
              <a:ext uri="{FF2B5EF4-FFF2-40B4-BE49-F238E27FC236}">
                <a16:creationId xmlns:a16="http://schemas.microsoft.com/office/drawing/2014/main" id="{45DA6A80-E051-42BF-B6D5-4416297417FC}"/>
              </a:ext>
            </a:extLst>
          </p:cNvPr>
          <p:cNvSpPr/>
          <p:nvPr userDrawn="1"/>
        </p:nvSpPr>
        <p:spPr bwMode="gray">
          <a:xfrm flipH="1">
            <a:off x="10159662" y="0"/>
            <a:ext cx="666598" cy="329184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1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10961828" y="2765146"/>
            <a:ext cx="4828719" cy="27958694"/>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2">
            <a:extLst>
              <a:ext uri="{FF2B5EF4-FFF2-40B4-BE49-F238E27FC236}">
                <a16:creationId xmlns:a16="http://schemas.microsoft.com/office/drawing/2014/main" id="{341AC08F-5BB2-40F2-8C8D-8557C887030E}"/>
              </a:ext>
            </a:extLst>
          </p:cNvPr>
          <p:cNvSpPr>
            <a:spLocks noGrp="1"/>
          </p:cNvSpPr>
          <p:nvPr>
            <p:ph type="ftr" sz="quarter" idx="16"/>
          </p:nvPr>
        </p:nvSpPr>
        <p:spPr>
          <a:xfrm>
            <a:off x="668654" y="31765600"/>
            <a:ext cx="8678113"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11" name="TextBox 10">
            <a:extLst>
              <a:ext uri="{FF2B5EF4-FFF2-40B4-BE49-F238E27FC236}">
                <a16:creationId xmlns:a16="http://schemas.microsoft.com/office/drawing/2014/main" id="{1F640C09-C902-4DE5-BF94-53CFD41C075C}"/>
              </a:ext>
            </a:extLst>
          </p:cNvPr>
          <p:cNvSpPr txBox="1"/>
          <p:nvPr userDrawn="1"/>
        </p:nvSpPr>
        <p:spPr>
          <a:xfrm>
            <a:off x="15620627" y="31743292"/>
            <a:ext cx="169918" cy="186654"/>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1234440" rtl="0" eaLnBrk="1" latinLnBrk="0" hangingPunct="1">
              <a:lnSpc>
                <a:spcPct val="125000"/>
              </a:lnSpc>
            </a:pPr>
            <a:fld id="{B01BFD70-D99E-427C-A01B-19B2BB56A3C8}" type="slidenum">
              <a:rPr lang="en-US" sz="1080" kern="1200" smtClean="0">
                <a:solidFill>
                  <a:schemeClr val="accent5">
                    <a:lumMod val="40000"/>
                    <a:lumOff val="60000"/>
                  </a:schemeClr>
                </a:solidFill>
                <a:latin typeface="+mn-lt"/>
                <a:ea typeface="+mn-ea"/>
                <a:cs typeface="+mn-cs"/>
              </a:rPr>
              <a:pPr marL="0" lvl="0" algn="r" defTabSz="1234440" rtl="0" eaLnBrk="1" latinLnBrk="0" hangingPunct="1">
                <a:lnSpc>
                  <a:spcPct val="125000"/>
                </a:lnSpc>
              </a:pPr>
              <a:t>‹#›</a:t>
            </a:fld>
            <a:endParaRPr lang="en-US" sz="1080" kern="1200" dirty="0">
              <a:solidFill>
                <a:schemeClr val="accent5">
                  <a:lumMod val="40000"/>
                  <a:lumOff val="60000"/>
                </a:schemeClr>
              </a:solidFill>
              <a:latin typeface="+mn-lt"/>
              <a:ea typeface="+mn-ea"/>
              <a:cs typeface="+mn-cs"/>
            </a:endParaRPr>
          </a:p>
        </p:txBody>
      </p:sp>
      <p:sp>
        <p:nvSpPr>
          <p:cNvPr id="3" name="Title 2">
            <a:extLst>
              <a:ext uri="{FF2B5EF4-FFF2-40B4-BE49-F238E27FC236}">
                <a16:creationId xmlns:a16="http://schemas.microsoft.com/office/drawing/2014/main" id="{0BDD562F-BAEC-47D5-AC8F-57BB78CBBE6C}"/>
              </a:ext>
            </a:extLst>
          </p:cNvPr>
          <p:cNvSpPr>
            <a:spLocks noGrp="1"/>
          </p:cNvSpPr>
          <p:nvPr>
            <p:ph type="title"/>
          </p:nvPr>
        </p:nvSpPr>
        <p:spPr>
          <a:xfrm>
            <a:off x="668655" y="4228795"/>
            <a:ext cx="8675370" cy="593304"/>
          </a:xfrm>
        </p:spPr>
        <p:txBody>
          <a:bodyPr/>
          <a:lstStyle/>
          <a:p>
            <a:r>
              <a:rPr lang="en-US"/>
              <a:t>Click to edit Master title style</a:t>
            </a:r>
            <a:endParaRPr lang="en-US" dirty="0"/>
          </a:p>
        </p:txBody>
      </p:sp>
      <p:sp>
        <p:nvSpPr>
          <p:cNvPr id="12" name="Subtitle">
            <a:extLst>
              <a:ext uri="{FF2B5EF4-FFF2-40B4-BE49-F238E27FC236}">
                <a16:creationId xmlns:a16="http://schemas.microsoft.com/office/drawing/2014/main" id="{7FADC137-0CE3-442A-9D3C-ECE4360D481F}"/>
              </a:ext>
            </a:extLst>
          </p:cNvPr>
          <p:cNvSpPr>
            <a:spLocks noGrp="1"/>
          </p:cNvSpPr>
          <p:nvPr>
            <p:ph type="subTitle" idx="1"/>
          </p:nvPr>
        </p:nvSpPr>
        <p:spPr>
          <a:xfrm>
            <a:off x="667155" y="5223055"/>
            <a:ext cx="8675370" cy="359009"/>
          </a:xfrm>
          <a:prstGeom prst="rect">
            <a:avLst/>
          </a:prstGeom>
        </p:spPr>
        <p:txBody>
          <a:bodyPr wrap="square">
            <a:spAutoFit/>
          </a:bodyPr>
          <a:lstStyle>
            <a:lvl1pPr marL="0" indent="0" algn="l">
              <a:lnSpc>
                <a:spcPct val="96000"/>
              </a:lnSpc>
              <a:spcBef>
                <a:spcPts val="1215"/>
              </a:spcBef>
              <a:buNone/>
              <a:defRPr sz="2430">
                <a:solidFill>
                  <a:schemeClr val="tx1"/>
                </a:solidFill>
              </a:defRPr>
            </a:lvl1pPr>
            <a:lvl2pPr marL="617220" indent="0" algn="ctr">
              <a:buNone/>
              <a:defRPr sz="2700"/>
            </a:lvl2pPr>
            <a:lvl3pPr marL="1234440" indent="0" algn="ctr">
              <a:buNone/>
              <a:defRPr sz="2430"/>
            </a:lvl3pPr>
            <a:lvl4pPr marL="1851660" indent="0" algn="ctr">
              <a:buNone/>
              <a:defRPr sz="2160"/>
            </a:lvl4pPr>
            <a:lvl5pPr marL="2468880" indent="0" algn="ctr">
              <a:buNone/>
              <a:defRPr sz="2160"/>
            </a:lvl5pPr>
            <a:lvl6pPr marL="3086100" indent="0" algn="ctr">
              <a:buNone/>
              <a:defRPr sz="2160"/>
            </a:lvl6pPr>
            <a:lvl7pPr marL="3703320" indent="0" algn="ctr">
              <a:buNone/>
              <a:defRPr sz="2160"/>
            </a:lvl7pPr>
            <a:lvl8pPr marL="4320540" indent="0" algn="ctr">
              <a:buNone/>
              <a:defRPr sz="2160"/>
            </a:lvl8pPr>
            <a:lvl9pPr marL="4937760" indent="0" algn="ctr">
              <a:buNone/>
              <a:defRPr sz="2160"/>
            </a:lvl9pPr>
          </a:lstStyle>
          <a:p>
            <a:r>
              <a:rPr lang="en-US"/>
              <a:t>Click to edit Master subtitle style</a:t>
            </a:r>
            <a:endParaRPr lang="en-US" dirty="0"/>
          </a:p>
        </p:txBody>
      </p:sp>
    </p:spTree>
    <p:extLst>
      <p:ext uri="{BB962C8B-B14F-4D97-AF65-F5344CB8AC3E}">
        <p14:creationId xmlns:p14="http://schemas.microsoft.com/office/powerpoint/2010/main" val="1445151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utaway 1/3 Right Midnigh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8BE28DD-5384-4ADB-A3D5-27F435BB7048}"/>
              </a:ext>
            </a:extLst>
          </p:cNvPr>
          <p:cNvSpPr/>
          <p:nvPr userDrawn="1"/>
        </p:nvSpPr>
        <p:spPr bwMode="gray">
          <a:xfrm>
            <a:off x="10170397" y="0"/>
            <a:ext cx="6288804"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algn="ctr"/>
            <a:endParaRPr lang="en-US" sz="6299" b="1" dirty="0">
              <a:solidFill>
                <a:prstClr val="white"/>
              </a:solidFill>
            </a:endParaRPr>
          </a:p>
        </p:txBody>
      </p:sp>
      <p:sp>
        <p:nvSpPr>
          <p:cNvPr id="13" name="Rectangle 12">
            <a:extLst>
              <a:ext uri="{FF2B5EF4-FFF2-40B4-BE49-F238E27FC236}">
                <a16:creationId xmlns:a16="http://schemas.microsoft.com/office/drawing/2014/main" id="{6D2B7282-B427-4833-8084-9895CB62F63F}"/>
              </a:ext>
            </a:extLst>
          </p:cNvPr>
          <p:cNvSpPr/>
          <p:nvPr userDrawn="1"/>
        </p:nvSpPr>
        <p:spPr bwMode="gray">
          <a:xfrm flipH="1">
            <a:off x="10159662" y="0"/>
            <a:ext cx="666598" cy="32918400"/>
          </a:xfrm>
          <a:prstGeom prst="rect">
            <a:avLst/>
          </a:prstGeom>
          <a:gradFill flip="none" rotWithShape="1">
            <a:gsLst>
              <a:gs pos="0">
                <a:schemeClr val="tx2"/>
              </a:gs>
              <a:gs pos="100000">
                <a:srgbClr val="06101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1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10961828" y="2765146"/>
            <a:ext cx="4828719" cy="27958694"/>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2">
            <a:extLst>
              <a:ext uri="{FF2B5EF4-FFF2-40B4-BE49-F238E27FC236}">
                <a16:creationId xmlns:a16="http://schemas.microsoft.com/office/drawing/2014/main" id="{341AC08F-5BB2-40F2-8C8D-8557C887030E}"/>
              </a:ext>
            </a:extLst>
          </p:cNvPr>
          <p:cNvSpPr>
            <a:spLocks noGrp="1"/>
          </p:cNvSpPr>
          <p:nvPr>
            <p:ph type="ftr" sz="quarter" idx="16"/>
          </p:nvPr>
        </p:nvSpPr>
        <p:spPr>
          <a:xfrm>
            <a:off x="668654" y="31765600"/>
            <a:ext cx="8678113"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11" name="TextBox 10">
            <a:extLst>
              <a:ext uri="{FF2B5EF4-FFF2-40B4-BE49-F238E27FC236}">
                <a16:creationId xmlns:a16="http://schemas.microsoft.com/office/drawing/2014/main" id="{1F640C09-C902-4DE5-BF94-53CFD41C075C}"/>
              </a:ext>
            </a:extLst>
          </p:cNvPr>
          <p:cNvSpPr txBox="1"/>
          <p:nvPr userDrawn="1"/>
        </p:nvSpPr>
        <p:spPr>
          <a:xfrm>
            <a:off x="15620627" y="31743292"/>
            <a:ext cx="169918" cy="186654"/>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1234440" rtl="0" eaLnBrk="1" latinLnBrk="0" hangingPunct="1">
              <a:lnSpc>
                <a:spcPct val="125000"/>
              </a:lnSpc>
            </a:pPr>
            <a:fld id="{B01BFD70-D99E-427C-A01B-19B2BB56A3C8}" type="slidenum">
              <a:rPr lang="en-US" sz="1080" kern="1200" smtClean="0">
                <a:solidFill>
                  <a:schemeClr val="accent5">
                    <a:lumMod val="60000"/>
                    <a:lumOff val="40000"/>
                  </a:schemeClr>
                </a:solidFill>
                <a:latin typeface="+mn-lt"/>
                <a:ea typeface="+mn-ea"/>
                <a:cs typeface="+mn-cs"/>
              </a:rPr>
              <a:pPr marL="0" lvl="0" algn="r" defTabSz="1234440" rtl="0" eaLnBrk="1" latinLnBrk="0" hangingPunct="1">
                <a:lnSpc>
                  <a:spcPct val="125000"/>
                </a:lnSpc>
              </a:pPr>
              <a:t>‹#›</a:t>
            </a:fld>
            <a:endParaRPr lang="en-US" sz="1080" kern="1200" dirty="0">
              <a:solidFill>
                <a:schemeClr val="accent5">
                  <a:lumMod val="60000"/>
                  <a:lumOff val="40000"/>
                </a:schemeClr>
              </a:solidFill>
              <a:latin typeface="+mn-lt"/>
              <a:ea typeface="+mn-ea"/>
              <a:cs typeface="+mn-cs"/>
            </a:endParaRPr>
          </a:p>
        </p:txBody>
      </p:sp>
      <p:sp>
        <p:nvSpPr>
          <p:cNvPr id="3" name="Title 2">
            <a:extLst>
              <a:ext uri="{FF2B5EF4-FFF2-40B4-BE49-F238E27FC236}">
                <a16:creationId xmlns:a16="http://schemas.microsoft.com/office/drawing/2014/main" id="{0BDD562F-BAEC-47D5-AC8F-57BB78CBBE6C}"/>
              </a:ext>
            </a:extLst>
          </p:cNvPr>
          <p:cNvSpPr>
            <a:spLocks noGrp="1"/>
          </p:cNvSpPr>
          <p:nvPr>
            <p:ph type="title"/>
          </p:nvPr>
        </p:nvSpPr>
        <p:spPr>
          <a:xfrm>
            <a:off x="668655" y="4228795"/>
            <a:ext cx="8675370" cy="593304"/>
          </a:xfrm>
        </p:spPr>
        <p:txBody>
          <a:bodyPr/>
          <a:lstStyle/>
          <a:p>
            <a:r>
              <a:rPr lang="en-US"/>
              <a:t>Click to edit Master title style</a:t>
            </a:r>
            <a:endParaRPr lang="en-US" dirty="0"/>
          </a:p>
        </p:txBody>
      </p:sp>
      <p:sp>
        <p:nvSpPr>
          <p:cNvPr id="12" name="Subtitle">
            <a:extLst>
              <a:ext uri="{FF2B5EF4-FFF2-40B4-BE49-F238E27FC236}">
                <a16:creationId xmlns:a16="http://schemas.microsoft.com/office/drawing/2014/main" id="{7FADC137-0CE3-442A-9D3C-ECE4360D481F}"/>
              </a:ext>
            </a:extLst>
          </p:cNvPr>
          <p:cNvSpPr>
            <a:spLocks noGrp="1"/>
          </p:cNvSpPr>
          <p:nvPr>
            <p:ph type="subTitle" idx="1"/>
          </p:nvPr>
        </p:nvSpPr>
        <p:spPr>
          <a:xfrm>
            <a:off x="667155" y="5223055"/>
            <a:ext cx="8675370" cy="359009"/>
          </a:xfrm>
          <a:prstGeom prst="rect">
            <a:avLst/>
          </a:prstGeom>
        </p:spPr>
        <p:txBody>
          <a:bodyPr wrap="square">
            <a:spAutoFit/>
          </a:bodyPr>
          <a:lstStyle>
            <a:lvl1pPr marL="0" indent="0" algn="l">
              <a:lnSpc>
                <a:spcPct val="96000"/>
              </a:lnSpc>
              <a:spcBef>
                <a:spcPts val="1215"/>
              </a:spcBef>
              <a:buNone/>
              <a:defRPr sz="2430">
                <a:solidFill>
                  <a:schemeClr val="tx1"/>
                </a:solidFill>
              </a:defRPr>
            </a:lvl1pPr>
            <a:lvl2pPr marL="617220" indent="0" algn="ctr">
              <a:buNone/>
              <a:defRPr sz="2700"/>
            </a:lvl2pPr>
            <a:lvl3pPr marL="1234440" indent="0" algn="ctr">
              <a:buNone/>
              <a:defRPr sz="2430"/>
            </a:lvl3pPr>
            <a:lvl4pPr marL="1851660" indent="0" algn="ctr">
              <a:buNone/>
              <a:defRPr sz="2160"/>
            </a:lvl4pPr>
            <a:lvl5pPr marL="2468880" indent="0" algn="ctr">
              <a:buNone/>
              <a:defRPr sz="2160"/>
            </a:lvl5pPr>
            <a:lvl6pPr marL="3086100" indent="0" algn="ctr">
              <a:buNone/>
              <a:defRPr sz="2160"/>
            </a:lvl6pPr>
            <a:lvl7pPr marL="3703320" indent="0" algn="ctr">
              <a:buNone/>
              <a:defRPr sz="2160"/>
            </a:lvl7pPr>
            <a:lvl8pPr marL="4320540" indent="0" algn="ctr">
              <a:buNone/>
              <a:defRPr sz="2160"/>
            </a:lvl8pPr>
            <a:lvl9pPr marL="4937760" indent="0" algn="ctr">
              <a:buNone/>
              <a:defRPr sz="2160"/>
            </a:lvl9pPr>
          </a:lstStyle>
          <a:p>
            <a:r>
              <a:rPr lang="en-US"/>
              <a:t>Click to edit Master subtitle style</a:t>
            </a:r>
            <a:endParaRPr lang="en-US" dirty="0"/>
          </a:p>
        </p:txBody>
      </p:sp>
    </p:spTree>
    <p:extLst>
      <p:ext uri="{BB962C8B-B14F-4D97-AF65-F5344CB8AC3E}">
        <p14:creationId xmlns:p14="http://schemas.microsoft.com/office/powerpoint/2010/main" val="254931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Nicke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D120CCC-109C-4E5C-B306-EFDD6AA78641}"/>
              </a:ext>
            </a:extLst>
          </p:cNvPr>
          <p:cNvGrpSpPr/>
          <p:nvPr userDrawn="1"/>
        </p:nvGrpSpPr>
        <p:grpSpPr>
          <a:xfrm>
            <a:off x="-2" y="-14"/>
            <a:ext cx="13215739" cy="29604614"/>
            <a:chOff x="-1" y="-3"/>
            <a:chExt cx="9789436" cy="6167628"/>
          </a:xfrm>
        </p:grpSpPr>
        <p:sp>
          <p:nvSpPr>
            <p:cNvPr id="71" name="Rectangle: Single Corner Rounded 55">
              <a:extLst>
                <a:ext uri="{FF2B5EF4-FFF2-40B4-BE49-F238E27FC236}">
                  <a16:creationId xmlns:a16="http://schemas.microsoft.com/office/drawing/2014/main" id="{8EA3C713-B8AC-4809-9208-3E3B708504DD}"/>
                </a:ext>
              </a:extLst>
            </p:cNvPr>
            <p:cNvSpPr/>
            <p:nvPr userDrawn="1"/>
          </p:nvSpPr>
          <p:spPr bwMode="gray">
            <a:xfrm flipV="1">
              <a:off x="-1" y="2"/>
              <a:ext cx="9779986" cy="6167623"/>
            </a:xfrm>
            <a:prstGeom prst="round1Rect">
              <a:avLst>
                <a:gd name="adj" fmla="val 1969"/>
              </a:avLst>
            </a:prstGeom>
            <a:solidFill>
              <a:srgbClr val="F2F5F8"/>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823" kern="0" dirty="0">
                <a:solidFill>
                  <a:prstClr val="white"/>
                </a:solidFill>
              </a:endParaRPr>
            </a:p>
          </p:txBody>
        </p:sp>
        <p:sp>
          <p:nvSpPr>
            <p:cNvPr id="72" name="Rectangle: Single Corner Rounded 49">
              <a:extLst>
                <a:ext uri="{FF2B5EF4-FFF2-40B4-BE49-F238E27FC236}">
                  <a16:creationId xmlns:a16="http://schemas.microsoft.com/office/drawing/2014/main" id="{4EEC7D30-2878-4223-82F7-D2AC2961696B}"/>
                </a:ext>
              </a:extLst>
            </p:cNvPr>
            <p:cNvSpPr/>
            <p:nvPr userDrawn="1"/>
          </p:nvSpPr>
          <p:spPr bwMode="gray">
            <a:xfrm flipV="1">
              <a:off x="9537470" y="2"/>
              <a:ext cx="251965" cy="6167623"/>
            </a:xfrm>
            <a:prstGeom prst="round1Rect">
              <a:avLst>
                <a:gd name="adj" fmla="val 50000"/>
              </a:avLst>
            </a:prstGeom>
            <a:gradFill flip="none" rotWithShape="1">
              <a:gsLst>
                <a:gs pos="17000">
                  <a:schemeClr val="accent6">
                    <a:lumMod val="20000"/>
                    <a:lumOff val="80000"/>
                    <a:alpha val="0"/>
                  </a:schemeClr>
                </a:gs>
                <a:gs pos="100000">
                  <a:schemeClr val="accent6">
                    <a:lumMod val="50000"/>
                    <a:alpha val="3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823" b="1" dirty="0">
                <a:solidFill>
                  <a:prstClr val="white"/>
                </a:solidFill>
              </a:endParaRPr>
            </a:p>
          </p:txBody>
        </p:sp>
        <p:sp>
          <p:nvSpPr>
            <p:cNvPr id="76" name="Rectangle: Single Corner Rounded 61">
              <a:extLst>
                <a:ext uri="{FF2B5EF4-FFF2-40B4-BE49-F238E27FC236}">
                  <a16:creationId xmlns:a16="http://schemas.microsoft.com/office/drawing/2014/main" id="{1BFF8163-93A0-42A6-BDE3-CBBEB8EDFE2F}"/>
                </a:ext>
              </a:extLst>
            </p:cNvPr>
            <p:cNvSpPr/>
            <p:nvPr/>
          </p:nvSpPr>
          <p:spPr bwMode="gray">
            <a:xfrm flipV="1">
              <a:off x="0" y="-3"/>
              <a:ext cx="8507176" cy="5477243"/>
            </a:xfrm>
            <a:prstGeom prst="round1Rect">
              <a:avLst>
                <a:gd name="adj" fmla="val 2348"/>
              </a:avLst>
            </a:prstGeom>
            <a:solidFill>
              <a:schemeClr val="accent6">
                <a:lumMod val="40000"/>
                <a:lumOff val="60000"/>
              </a:schemeClr>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kern="0" dirty="0">
                <a:solidFill>
                  <a:prstClr val="white"/>
                </a:solidFill>
              </a:endParaRPr>
            </a:p>
          </p:txBody>
        </p:sp>
        <p:sp>
          <p:nvSpPr>
            <p:cNvPr id="13" name="first shadow">
              <a:extLst>
                <a:ext uri="{FF2B5EF4-FFF2-40B4-BE49-F238E27FC236}">
                  <a16:creationId xmlns:a16="http://schemas.microsoft.com/office/drawing/2014/main" id="{04A8C0BE-7856-4CA4-8492-3CB665CE0716}"/>
                </a:ext>
              </a:extLst>
            </p:cNvPr>
            <p:cNvSpPr/>
            <p:nvPr userDrawn="1"/>
          </p:nvSpPr>
          <p:spPr bwMode="gray">
            <a:xfrm flipV="1">
              <a:off x="8035728" y="0"/>
              <a:ext cx="471447" cy="5477240"/>
            </a:xfrm>
            <a:prstGeom prst="round1Rect">
              <a:avLst>
                <a:gd name="adj" fmla="val 27232"/>
              </a:avLst>
            </a:prstGeom>
            <a:gradFill flip="none" rotWithShape="1">
              <a:gsLst>
                <a:gs pos="25000">
                  <a:schemeClr val="accent6">
                    <a:lumMod val="40000"/>
                    <a:lumOff val="60000"/>
                    <a:alpha val="0"/>
                  </a:schemeClr>
                </a:gs>
                <a:gs pos="100000">
                  <a:schemeClr val="accent6">
                    <a:lumMod val="50000"/>
                    <a:alpha val="39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grpSp>
      <p:sp>
        <p:nvSpPr>
          <p:cNvPr id="38" name="Text Placeholder 7"/>
          <p:cNvSpPr>
            <a:spLocks noGrp="1"/>
          </p:cNvSpPr>
          <p:nvPr userDrawn="1">
            <p:ph type="body" sz="quarter" idx="10" hasCustomPrompt="1"/>
          </p:nvPr>
        </p:nvSpPr>
        <p:spPr bwMode="gray">
          <a:xfrm>
            <a:off x="668654" y="20136408"/>
            <a:ext cx="9543859" cy="4617264"/>
          </a:xfrm>
          <a:prstGeom prst="rect">
            <a:avLst/>
          </a:prstGeom>
        </p:spPr>
        <p:txBody>
          <a:bodyPr>
            <a:noAutofit/>
          </a:bodyPr>
          <a:lstStyle>
            <a:lvl1pPr marL="0" indent="0">
              <a:spcBef>
                <a:spcPts val="0"/>
              </a:spcBef>
              <a:spcAft>
                <a:spcPts val="810"/>
              </a:spcAft>
              <a:buFont typeface="Microsoft Sans Serif" panose="020B0604020202020204" pitchFamily="34" charset="0"/>
              <a:buChar char="​"/>
              <a:defRPr sz="2835" b="1" spc="41" baseline="0">
                <a:solidFill>
                  <a:schemeClr val="tx1"/>
                </a:solidFill>
              </a:defRPr>
            </a:lvl1pPr>
            <a:lvl2pPr marL="0" indent="0">
              <a:lnSpc>
                <a:spcPct val="96000"/>
              </a:lnSpc>
              <a:spcBef>
                <a:spcPts val="0"/>
              </a:spcBef>
              <a:buFont typeface="Microsoft Sans Serif" panose="020B0604020202020204" pitchFamily="34" charset="0"/>
              <a:buNone/>
              <a:defRPr sz="2430">
                <a:solidFill>
                  <a:schemeClr val="tx1"/>
                </a:solidFill>
              </a:defRPr>
            </a:lvl2pPr>
            <a:lvl3pPr marL="0" indent="0">
              <a:lnSpc>
                <a:spcPct val="98000"/>
              </a:lnSpc>
              <a:spcBef>
                <a:spcPts val="0"/>
              </a:spcBef>
              <a:buFont typeface="Microsoft Sans Serif" panose="020B0604020202020204" pitchFamily="34" charset="0"/>
              <a:buChar char="​"/>
              <a:defRPr sz="2430">
                <a:solidFill>
                  <a:schemeClr val="bg1"/>
                </a:solidFill>
              </a:defRPr>
            </a:lvl3pPr>
            <a:lvl4pPr marL="0" indent="0">
              <a:lnSpc>
                <a:spcPct val="98000"/>
              </a:lnSpc>
              <a:spcBef>
                <a:spcPts val="0"/>
              </a:spcBef>
              <a:buFont typeface="Microsoft Sans Serif" panose="020B0604020202020204" pitchFamily="34" charset="0"/>
              <a:buChar char="​"/>
              <a:defRPr sz="2430" baseline="0">
                <a:solidFill>
                  <a:schemeClr val="bg1"/>
                </a:solidFill>
              </a:defRPr>
            </a:lvl4pPr>
            <a:lvl5pPr>
              <a:lnSpc>
                <a:spcPct val="98000"/>
              </a:lnSpc>
              <a:spcBef>
                <a:spcPts val="0"/>
              </a:spcBef>
              <a:defRPr sz="2430">
                <a:solidFill>
                  <a:schemeClr val="bg1"/>
                </a:solidFill>
              </a:defRPr>
            </a:lvl5pPr>
            <a:lvl6pPr>
              <a:lnSpc>
                <a:spcPct val="98000"/>
              </a:lnSpc>
              <a:spcBef>
                <a:spcPts val="0"/>
              </a:spcBef>
              <a:defRPr sz="2430">
                <a:solidFill>
                  <a:schemeClr val="bg1"/>
                </a:solidFill>
              </a:defRPr>
            </a:lvl6pPr>
            <a:lvl7pPr>
              <a:lnSpc>
                <a:spcPct val="98000"/>
              </a:lnSpc>
              <a:spcBef>
                <a:spcPts val="0"/>
              </a:spcBef>
              <a:defRPr sz="2430" baseline="0">
                <a:solidFill>
                  <a:schemeClr val="bg1"/>
                </a:solidFill>
              </a:defRPr>
            </a:lvl7pPr>
            <a:lvl8pPr>
              <a:lnSpc>
                <a:spcPct val="98000"/>
              </a:lnSpc>
              <a:spcBef>
                <a:spcPts val="0"/>
              </a:spcBef>
              <a:defRPr sz="2430" baseline="0">
                <a:solidFill>
                  <a:schemeClr val="bg1"/>
                </a:solidFill>
              </a:defRPr>
            </a:lvl8pPr>
            <a:lvl9pPr>
              <a:lnSpc>
                <a:spcPct val="98000"/>
              </a:lnSpc>
              <a:spcBef>
                <a:spcPts val="0"/>
              </a:spcBef>
              <a:defRPr sz="2430" baseline="0">
                <a:solidFill>
                  <a:schemeClr val="bg1"/>
                </a:solidFill>
              </a:defRPr>
            </a:lvl9pPr>
          </a:lstStyle>
          <a:p>
            <a:pPr lvl="0"/>
            <a:r>
              <a:rPr lang="en-US" dirty="0"/>
              <a:t>Speaker name</a:t>
            </a:r>
          </a:p>
          <a:p>
            <a:pPr lvl="1"/>
            <a:r>
              <a:rPr lang="en-US" dirty="0"/>
              <a:t>Speaker title</a:t>
            </a:r>
          </a:p>
          <a:p>
            <a:pPr lvl="1"/>
            <a:endParaRPr lang="en-US" dirty="0"/>
          </a:p>
        </p:txBody>
      </p:sp>
      <p:sp>
        <p:nvSpPr>
          <p:cNvPr id="28" name="Text Placeholder 7">
            <a:extLst>
              <a:ext uri="{FF2B5EF4-FFF2-40B4-BE49-F238E27FC236}">
                <a16:creationId xmlns:a16="http://schemas.microsoft.com/office/drawing/2014/main" id="{B04D80C5-5B09-4391-914E-491EB6BF922B}"/>
              </a:ext>
            </a:extLst>
          </p:cNvPr>
          <p:cNvSpPr>
            <a:spLocks noGrp="1"/>
          </p:cNvSpPr>
          <p:nvPr userDrawn="1">
            <p:ph type="body" sz="quarter" idx="11" hasCustomPrompt="1"/>
          </p:nvPr>
        </p:nvSpPr>
        <p:spPr bwMode="gray">
          <a:xfrm>
            <a:off x="4552539" y="1919971"/>
            <a:ext cx="2570476" cy="1088506"/>
          </a:xfrm>
          <a:prstGeom prst="rect">
            <a:avLst/>
          </a:prstGeom>
        </p:spPr>
        <p:txBody>
          <a:bodyPr wrap="none"/>
          <a:lstStyle>
            <a:lvl1pPr marL="0" indent="0" algn="l">
              <a:lnSpc>
                <a:spcPct val="87000"/>
              </a:lnSpc>
              <a:spcBef>
                <a:spcPts val="0"/>
              </a:spcBef>
              <a:buNone/>
              <a:defRPr sz="2160" b="0">
                <a:solidFill>
                  <a:schemeClr val="tx1"/>
                </a:solidFill>
              </a:defRPr>
            </a:lvl1pPr>
            <a:lvl2pPr marL="0" indent="0" algn="r">
              <a:lnSpc>
                <a:spcPct val="90000"/>
              </a:lnSpc>
              <a:spcBef>
                <a:spcPts val="0"/>
              </a:spcBef>
              <a:buNone/>
              <a:defRPr sz="2160">
                <a:solidFill>
                  <a:schemeClr val="bg1"/>
                </a:solidFill>
              </a:defRPr>
            </a:lvl2pPr>
            <a:lvl3pPr marL="0" indent="0" algn="r">
              <a:lnSpc>
                <a:spcPct val="90000"/>
              </a:lnSpc>
              <a:spcBef>
                <a:spcPts val="0"/>
              </a:spcBef>
              <a:buNone/>
              <a:defRPr sz="2160">
                <a:solidFill>
                  <a:schemeClr val="bg1"/>
                </a:solidFill>
              </a:defRPr>
            </a:lvl3pPr>
            <a:lvl4pPr marL="0" indent="0" algn="r">
              <a:lnSpc>
                <a:spcPct val="90000"/>
              </a:lnSpc>
              <a:spcBef>
                <a:spcPts val="0"/>
              </a:spcBef>
              <a:buNone/>
              <a:defRPr sz="2160">
                <a:solidFill>
                  <a:schemeClr val="bg1"/>
                </a:solidFill>
              </a:defRPr>
            </a:lvl4pPr>
            <a:lvl5pPr marL="0" indent="0" algn="r">
              <a:lnSpc>
                <a:spcPct val="90000"/>
              </a:lnSpc>
              <a:spcBef>
                <a:spcPts val="0"/>
              </a:spcBef>
              <a:buNone/>
              <a:defRPr sz="2160">
                <a:solidFill>
                  <a:schemeClr val="bg1"/>
                </a:solidFill>
              </a:defRPr>
            </a:lvl5pPr>
          </a:lstStyle>
          <a:p>
            <a:pPr lvl="0"/>
            <a:r>
              <a:rPr lang="en-US" dirty="0"/>
              <a:t>Location</a:t>
            </a:r>
          </a:p>
        </p:txBody>
      </p:sp>
      <p:sp>
        <p:nvSpPr>
          <p:cNvPr id="29" name="Text Placeholder 5">
            <a:extLst>
              <a:ext uri="{FF2B5EF4-FFF2-40B4-BE49-F238E27FC236}">
                <a16:creationId xmlns:a16="http://schemas.microsoft.com/office/drawing/2014/main" id="{E4B73436-F9A5-4201-8676-5BB1475322E2}"/>
              </a:ext>
            </a:extLst>
          </p:cNvPr>
          <p:cNvSpPr>
            <a:spLocks noGrp="1"/>
          </p:cNvSpPr>
          <p:nvPr userDrawn="1">
            <p:ph type="body" sz="quarter" idx="13" hasCustomPrompt="1"/>
          </p:nvPr>
        </p:nvSpPr>
        <p:spPr bwMode="gray">
          <a:xfrm>
            <a:off x="668655" y="1901400"/>
            <a:ext cx="2540984" cy="1258445"/>
          </a:xfrm>
          <a:prstGeom prst="rect">
            <a:avLst/>
          </a:prstGeom>
        </p:spPr>
        <p:txBody>
          <a:bodyPr wrap="none"/>
          <a:lstStyle>
            <a:lvl1pPr marL="0" indent="0">
              <a:lnSpc>
                <a:spcPct val="87000"/>
              </a:lnSpc>
              <a:spcBef>
                <a:spcPts val="0"/>
              </a:spcBef>
              <a:buNone/>
              <a:defRPr sz="2160">
                <a:solidFill>
                  <a:schemeClr val="tx1"/>
                </a:solidFill>
              </a:defRPr>
            </a:lvl1pPr>
            <a:lvl2pPr marL="0" indent="0">
              <a:lnSpc>
                <a:spcPct val="98000"/>
              </a:lnSpc>
              <a:spcBef>
                <a:spcPts val="0"/>
              </a:spcBef>
              <a:buNone/>
              <a:defRPr sz="2160">
                <a:solidFill>
                  <a:schemeClr val="bg1"/>
                </a:solidFill>
              </a:defRPr>
            </a:lvl2pPr>
            <a:lvl3pPr marL="0" indent="0">
              <a:lnSpc>
                <a:spcPct val="98000"/>
              </a:lnSpc>
              <a:spcBef>
                <a:spcPts val="0"/>
              </a:spcBef>
              <a:buNone/>
              <a:defRPr sz="2160">
                <a:solidFill>
                  <a:schemeClr val="bg1"/>
                </a:solidFill>
              </a:defRPr>
            </a:lvl3pPr>
            <a:lvl4pPr marL="0" indent="0">
              <a:lnSpc>
                <a:spcPct val="98000"/>
              </a:lnSpc>
              <a:spcBef>
                <a:spcPts val="0"/>
              </a:spcBef>
              <a:buNone/>
              <a:defRPr sz="2160">
                <a:solidFill>
                  <a:schemeClr val="bg1"/>
                </a:solidFill>
              </a:defRPr>
            </a:lvl4pPr>
            <a:lvl5pPr marL="0" indent="0">
              <a:lnSpc>
                <a:spcPct val="98000"/>
              </a:lnSpc>
              <a:spcBef>
                <a:spcPts val="0"/>
              </a:spcBef>
              <a:buNone/>
              <a:defRPr sz="2160">
                <a:solidFill>
                  <a:schemeClr val="bg1"/>
                </a:solidFill>
              </a:defRPr>
            </a:lvl5pPr>
          </a:lstStyle>
          <a:p>
            <a:pPr lvl="0"/>
            <a:r>
              <a:rPr lang="en-US" dirty="0"/>
              <a:t>Date</a:t>
            </a:r>
          </a:p>
        </p:txBody>
      </p:sp>
      <p:sp>
        <p:nvSpPr>
          <p:cNvPr id="30" name="Text Placeholder 48">
            <a:extLst>
              <a:ext uri="{FF2B5EF4-FFF2-40B4-BE49-F238E27FC236}">
                <a16:creationId xmlns:a16="http://schemas.microsoft.com/office/drawing/2014/main" id="{44CE8076-2642-41CB-B9C4-44BBD2A86AAA}"/>
              </a:ext>
            </a:extLst>
          </p:cNvPr>
          <p:cNvSpPr>
            <a:spLocks noGrp="1"/>
          </p:cNvSpPr>
          <p:nvPr userDrawn="1">
            <p:ph type="body" sz="quarter" idx="14" hasCustomPrompt="1"/>
          </p:nvPr>
        </p:nvSpPr>
        <p:spPr bwMode="gray">
          <a:xfrm>
            <a:off x="8415214" y="1828308"/>
            <a:ext cx="2549795" cy="1273301"/>
          </a:xfrm>
          <a:prstGeom prst="rect">
            <a:avLst/>
          </a:prstGeom>
        </p:spPr>
        <p:txBody>
          <a:bodyPr wrap="none"/>
          <a:lstStyle>
            <a:lvl1pPr marL="0" marR="0" indent="0" algn="l" defTabSz="123444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2160" b="1">
                <a:solidFill>
                  <a:schemeClr val="tx1"/>
                </a:solidFill>
              </a:defRPr>
            </a:lvl1pPr>
            <a:lvl2pPr marL="0" indent="0">
              <a:lnSpc>
                <a:spcPct val="98000"/>
              </a:lnSpc>
              <a:spcBef>
                <a:spcPts val="0"/>
              </a:spcBef>
              <a:buNone/>
              <a:defRPr sz="2160">
                <a:solidFill>
                  <a:schemeClr val="bg1"/>
                </a:solidFill>
              </a:defRPr>
            </a:lvl2pPr>
            <a:lvl3pPr marL="0" indent="0">
              <a:lnSpc>
                <a:spcPct val="98000"/>
              </a:lnSpc>
              <a:spcBef>
                <a:spcPts val="0"/>
              </a:spcBef>
              <a:buNone/>
              <a:defRPr sz="2160">
                <a:solidFill>
                  <a:schemeClr val="bg1"/>
                </a:solidFill>
              </a:defRPr>
            </a:lvl3pPr>
            <a:lvl4pPr marL="0" indent="0">
              <a:lnSpc>
                <a:spcPct val="98000"/>
              </a:lnSpc>
              <a:spcBef>
                <a:spcPts val="0"/>
              </a:spcBef>
              <a:buNone/>
              <a:defRPr sz="2160">
                <a:solidFill>
                  <a:schemeClr val="bg1"/>
                </a:solidFill>
              </a:defRPr>
            </a:lvl4pPr>
            <a:lvl5pPr marL="0" indent="0">
              <a:lnSpc>
                <a:spcPct val="98000"/>
              </a:lnSpc>
              <a:spcBef>
                <a:spcPts val="0"/>
              </a:spcBef>
              <a:buNone/>
              <a:defRPr sz="2160">
                <a:solidFill>
                  <a:schemeClr val="bg1"/>
                </a:solidFill>
              </a:defRPr>
            </a:lvl5pPr>
          </a:lstStyle>
          <a:p>
            <a:pPr marL="0" marR="0" lvl="0" indent="0" algn="l" defTabSz="123444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dirty="0"/>
              <a:t>@</a:t>
            </a:r>
            <a:r>
              <a:rPr lang="en-US" dirty="0" err="1"/>
              <a:t>qualcomm</a:t>
            </a:r>
            <a:endParaRPr lang="en-US" dirty="0"/>
          </a:p>
        </p:txBody>
      </p:sp>
      <p:sp>
        <p:nvSpPr>
          <p:cNvPr id="15" name="Freeform 5">
            <a:extLst>
              <a:ext uri="{FF2B5EF4-FFF2-40B4-BE49-F238E27FC236}">
                <a16:creationId xmlns:a16="http://schemas.microsoft.com/office/drawing/2014/main" id="{10F45CAB-6C78-42FD-A10C-D8E2F32FE977}"/>
              </a:ext>
            </a:extLst>
          </p:cNvPr>
          <p:cNvSpPr>
            <a:spLocks noChangeAspect="1" noEditPoints="1"/>
          </p:cNvSpPr>
          <p:nvPr userDrawn="1"/>
        </p:nvSpPr>
        <p:spPr bwMode="black">
          <a:xfrm>
            <a:off x="13868964" y="1674156"/>
            <a:ext cx="1934537" cy="1260734"/>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123444" tIns="61722" rIns="123444" bIns="61722"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14" name="Title 2">
            <a:extLst>
              <a:ext uri="{FF2B5EF4-FFF2-40B4-BE49-F238E27FC236}">
                <a16:creationId xmlns:a16="http://schemas.microsoft.com/office/drawing/2014/main" id="{54674946-CCA2-4A4D-840D-BEF24D092472}"/>
              </a:ext>
            </a:extLst>
          </p:cNvPr>
          <p:cNvSpPr>
            <a:spLocks noGrp="1"/>
          </p:cNvSpPr>
          <p:nvPr>
            <p:ph type="title"/>
          </p:nvPr>
        </p:nvSpPr>
        <p:spPr bwMode="gray">
          <a:xfrm>
            <a:off x="582711" y="17114589"/>
            <a:ext cx="10011506" cy="2458109"/>
          </a:xfrm>
        </p:spPr>
        <p:txBody>
          <a:bodyPr wrap="square">
            <a:spAutoFit/>
          </a:bodyPr>
          <a:lstStyle>
            <a:lvl1pPr>
              <a:lnSpc>
                <a:spcPct val="87000"/>
              </a:lnSpc>
              <a:defRPr sz="9180"/>
            </a:lvl1pPr>
          </a:lstStyle>
          <a:p>
            <a:r>
              <a:rPr lang="en-US"/>
              <a:t>Click to edit Master title style</a:t>
            </a:r>
            <a:endParaRPr lang="en-US" dirty="0"/>
          </a:p>
        </p:txBody>
      </p:sp>
    </p:spTree>
    <p:extLst>
      <p:ext uri="{BB962C8B-B14F-4D97-AF65-F5344CB8AC3E}">
        <p14:creationId xmlns:p14="http://schemas.microsoft.com/office/powerpoint/2010/main" val="2889436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ull Image">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16459200" cy="32918400"/>
          </a:xfrm>
          <a:prstGeom prst="rect">
            <a:avLst/>
          </a:prstGeom>
          <a:noFill/>
        </p:spPr>
        <p:txBody>
          <a:bodyPr anchor="ctr"/>
          <a:lstStyle>
            <a:lvl1pPr marL="0" indent="0" algn="ctr">
              <a:buNone/>
              <a:defRPr>
                <a:solidFill>
                  <a:schemeClr val="tx1"/>
                </a:solidFill>
              </a:defRPr>
            </a:lvl1pPr>
          </a:lstStyle>
          <a:p>
            <a:r>
              <a:rPr lang="en-US"/>
              <a:t>Click icon to add picture</a:t>
            </a:r>
            <a:endParaRPr lang="en-US" dirty="0"/>
          </a:p>
        </p:txBody>
      </p:sp>
      <p:sp>
        <p:nvSpPr>
          <p:cNvPr id="11" name="TextBox 10">
            <a:extLst>
              <a:ext uri="{FF2B5EF4-FFF2-40B4-BE49-F238E27FC236}">
                <a16:creationId xmlns:a16="http://schemas.microsoft.com/office/drawing/2014/main" id="{68544918-59EA-42FF-BD90-3E9394ACFC21}"/>
              </a:ext>
            </a:extLst>
          </p:cNvPr>
          <p:cNvSpPr txBox="1"/>
          <p:nvPr userDrawn="1"/>
        </p:nvSpPr>
        <p:spPr>
          <a:xfrm>
            <a:off x="15620627" y="31743292"/>
            <a:ext cx="169918" cy="186654"/>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1234440" rtl="0" eaLnBrk="1" latinLnBrk="0" hangingPunct="1">
              <a:lnSpc>
                <a:spcPct val="125000"/>
              </a:lnSpc>
            </a:pPr>
            <a:fld id="{B01BFD70-D99E-427C-A01B-19B2BB56A3C8}" type="slidenum">
              <a:rPr lang="en-US" sz="1080" kern="1200" smtClean="0">
                <a:solidFill>
                  <a:schemeClr val="accent5">
                    <a:lumMod val="60000"/>
                    <a:lumOff val="40000"/>
                  </a:schemeClr>
                </a:solidFill>
                <a:latin typeface="+mn-lt"/>
                <a:ea typeface="+mn-ea"/>
                <a:cs typeface="+mn-cs"/>
              </a:rPr>
              <a:pPr marL="0" lvl="0" algn="r" defTabSz="1234440" rtl="0" eaLnBrk="1" latinLnBrk="0" hangingPunct="1">
                <a:lnSpc>
                  <a:spcPct val="125000"/>
                </a:lnSpc>
              </a:pPr>
              <a:t>‹#›</a:t>
            </a:fld>
            <a:endParaRPr lang="en-US" sz="1080" kern="1200" dirty="0">
              <a:solidFill>
                <a:schemeClr val="accent5">
                  <a:lumMod val="60000"/>
                  <a:lumOff val="40000"/>
                </a:schemeClr>
              </a:solidFill>
              <a:latin typeface="+mn-lt"/>
              <a:ea typeface="+mn-ea"/>
              <a:cs typeface="+mn-cs"/>
            </a:endParaRPr>
          </a:p>
        </p:txBody>
      </p:sp>
      <p:sp>
        <p:nvSpPr>
          <p:cNvPr id="4" name="Footer Placeholder 2">
            <a:extLst>
              <a:ext uri="{FF2B5EF4-FFF2-40B4-BE49-F238E27FC236}">
                <a16:creationId xmlns:a16="http://schemas.microsoft.com/office/drawing/2014/main" id="{41CB0C33-9F43-475D-A03E-9162B95F0D8B}"/>
              </a:ext>
            </a:extLst>
          </p:cNvPr>
          <p:cNvSpPr>
            <a:spLocks noGrp="1"/>
          </p:cNvSpPr>
          <p:nvPr>
            <p:ph type="ftr" sz="quarter" idx="10"/>
          </p:nvPr>
        </p:nvSpPr>
        <p:spPr>
          <a:xfrm>
            <a:off x="668654" y="31765600"/>
            <a:ext cx="14161083" cy="159531"/>
          </a:xfrm>
        </p:spPr>
        <p:txBody>
          <a:bodyPr/>
          <a:lstStyle>
            <a:lvl1pPr marL="0" algn="l" defTabSz="925830" rtl="0" eaLnBrk="1" latinLnBrk="0" hangingPunct="1">
              <a:lnSpc>
                <a:spcPct val="96000"/>
              </a:lnSpc>
              <a:spcBef>
                <a:spcPts val="0"/>
              </a:spcBef>
              <a:buClr>
                <a:srgbClr val="3253DC"/>
              </a:buClr>
              <a:buFont typeface="Arial" panose="020B0604020202020204" pitchFamily="34" charset="0"/>
              <a:buNone/>
              <a:defRPr lang="en-US" sz="1080" kern="1200" baseline="0" smtClean="0">
                <a:solidFill>
                  <a:schemeClr val="accent5">
                    <a:lumMod val="60000"/>
                    <a:lumOff val="40000"/>
                  </a:schemeClr>
                </a:solidFill>
                <a:latin typeface="+mn-lt"/>
                <a:ea typeface="+mn-ea"/>
                <a:cs typeface="+mn-cs"/>
              </a:defRPr>
            </a:lvl1pPr>
          </a:lstStyle>
          <a:p>
            <a:r>
              <a:rPr lang="en-US"/>
              <a:t>Source sample text</a:t>
            </a:r>
            <a:endParaRPr lang="en-US" dirty="0"/>
          </a:p>
        </p:txBody>
      </p:sp>
    </p:spTree>
    <p:extLst>
      <p:ext uri="{BB962C8B-B14F-4D97-AF65-F5344CB8AC3E}">
        <p14:creationId xmlns:p14="http://schemas.microsoft.com/office/powerpoint/2010/main" val="2253379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mage Left Blue">
    <p:bg>
      <p:bgPr>
        <a:solidFill>
          <a:srgbClr val="FFFFFF"/>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10167587" cy="32918400"/>
          </a:xfrm>
          <a:prstGeom prst="rect">
            <a:avLst/>
          </a:prstGeom>
          <a:noFill/>
        </p:spPr>
        <p:txBody>
          <a:bodyPr anchor="ctr"/>
          <a:lstStyle>
            <a:lvl1pPr marL="0" indent="0" algn="ctr">
              <a:buNone/>
              <a:defRPr>
                <a:solidFill>
                  <a:schemeClr val="tx1"/>
                </a:solidFill>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10170397" y="0"/>
            <a:ext cx="6288804" cy="3291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algn="ctr"/>
            <a:endParaRPr lang="en-US" sz="6299" b="1" dirty="0">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10159662" y="0"/>
            <a:ext cx="666598" cy="32918400"/>
          </a:xfrm>
          <a:prstGeom prst="rect">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10939582" y="22768560"/>
            <a:ext cx="4825200" cy="7955222"/>
          </a:xfrm>
          <a:prstGeom prst="rect">
            <a:avLst/>
          </a:prstGeom>
        </p:spPr>
        <p:txBody>
          <a:bodyPr anchor="t"/>
          <a:lstStyle>
            <a:lvl1pPr marL="0" indent="0">
              <a:lnSpc>
                <a:spcPct val="96000"/>
              </a:lnSpc>
              <a:buClr>
                <a:schemeClr val="bg1"/>
              </a:buClr>
              <a:buNone/>
              <a:defRPr sz="2430">
                <a:solidFill>
                  <a:schemeClr val="bg1"/>
                </a:solidFill>
              </a:defRPr>
            </a:lvl1pPr>
            <a:lvl2pPr marL="0" indent="0">
              <a:buClr>
                <a:schemeClr val="bg1"/>
              </a:buClr>
              <a:buNone/>
              <a:defRPr>
                <a:solidFill>
                  <a:schemeClr val="bg1"/>
                </a:solidFill>
              </a:defRPr>
            </a:lvl2pPr>
            <a:lvl3pPr marL="0" indent="0">
              <a:lnSpc>
                <a:spcPct val="98000"/>
              </a:lnSpc>
              <a:spcBef>
                <a:spcPts val="1620"/>
              </a:spcBef>
              <a:buClr>
                <a:schemeClr val="bg1"/>
              </a:buClr>
              <a:buNone/>
              <a:defRPr>
                <a:solidFill>
                  <a:schemeClr val="bg1"/>
                </a:solidFill>
              </a:defRPr>
            </a:lvl3pPr>
            <a:lvl4pPr marL="0" indent="0">
              <a:lnSpc>
                <a:spcPct val="94000"/>
              </a:lnSpc>
              <a:spcBef>
                <a:spcPts val="1620"/>
              </a:spcBef>
              <a:buClr>
                <a:schemeClr val="bg1"/>
              </a:buClr>
              <a:buNone/>
              <a:defRPr sz="2430">
                <a:solidFill>
                  <a:schemeClr val="bg1"/>
                </a:solidFill>
              </a:defRPr>
            </a:lvl4pPr>
            <a:lvl5pPr marL="0" indent="0">
              <a:lnSpc>
                <a:spcPct val="107000"/>
              </a:lnSpc>
              <a:spcBef>
                <a:spcPts val="1620"/>
              </a:spcBef>
              <a:buFont typeface="Arial" panose="020B0604020202020204" pitchFamily="34" charset="0"/>
              <a:buNone/>
              <a:defRPr sz="378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9" name="Footer Placeholder 2">
            <a:extLst>
              <a:ext uri="{FF2B5EF4-FFF2-40B4-BE49-F238E27FC236}">
                <a16:creationId xmlns:a16="http://schemas.microsoft.com/office/drawing/2014/main" id="{C5D6C4BB-10B8-48B1-8A75-CB4C3C072DD2}"/>
              </a:ext>
            </a:extLst>
          </p:cNvPr>
          <p:cNvSpPr>
            <a:spLocks noGrp="1"/>
          </p:cNvSpPr>
          <p:nvPr>
            <p:ph type="ftr" sz="quarter" idx="16"/>
          </p:nvPr>
        </p:nvSpPr>
        <p:spPr>
          <a:xfrm>
            <a:off x="10939582" y="31765600"/>
            <a:ext cx="4443984"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2">
                    <a:lumMod val="60000"/>
                    <a:lumOff val="40000"/>
                  </a:schemeClr>
                </a:solidFill>
              </a:defRPr>
            </a:lvl1pPr>
          </a:lstStyle>
          <a:p>
            <a:r>
              <a:rPr lang="en-US"/>
              <a:t>Source sample text</a:t>
            </a:r>
            <a:endParaRPr lang="en-US" dirty="0"/>
          </a:p>
        </p:txBody>
      </p:sp>
      <p:sp>
        <p:nvSpPr>
          <p:cNvPr id="11" name="TextBox 10">
            <a:extLst>
              <a:ext uri="{FF2B5EF4-FFF2-40B4-BE49-F238E27FC236}">
                <a16:creationId xmlns:a16="http://schemas.microsoft.com/office/drawing/2014/main" id="{68544918-59EA-42FF-BD90-3E9394ACFC21}"/>
              </a:ext>
            </a:extLst>
          </p:cNvPr>
          <p:cNvSpPr txBox="1"/>
          <p:nvPr userDrawn="1"/>
        </p:nvSpPr>
        <p:spPr>
          <a:xfrm>
            <a:off x="15620627" y="31743292"/>
            <a:ext cx="169918" cy="186654"/>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1234440" rtl="0" eaLnBrk="1" latinLnBrk="0" hangingPunct="1">
              <a:lnSpc>
                <a:spcPct val="125000"/>
              </a:lnSpc>
            </a:pPr>
            <a:fld id="{B01BFD70-D99E-427C-A01B-19B2BB56A3C8}" type="slidenum">
              <a:rPr lang="en-US" sz="1080" kern="1200" smtClean="0">
                <a:solidFill>
                  <a:schemeClr val="accent2">
                    <a:lumMod val="60000"/>
                    <a:lumOff val="40000"/>
                  </a:schemeClr>
                </a:solidFill>
                <a:latin typeface="+mn-lt"/>
                <a:ea typeface="+mn-ea"/>
                <a:cs typeface="+mn-cs"/>
              </a:rPr>
              <a:pPr marL="0" lvl="0" algn="r" defTabSz="1234440" rtl="0" eaLnBrk="1" latinLnBrk="0" hangingPunct="1">
                <a:lnSpc>
                  <a:spcPct val="125000"/>
                </a:lnSpc>
              </a:pPr>
              <a:t>‹#›</a:t>
            </a:fld>
            <a:endParaRPr lang="en-US" sz="1080" kern="1200" dirty="0">
              <a:solidFill>
                <a:schemeClr val="accent2">
                  <a:lumMod val="60000"/>
                  <a:lumOff val="40000"/>
                </a:schemeClr>
              </a:solidFill>
              <a:latin typeface="+mn-lt"/>
              <a:ea typeface="+mn-ea"/>
              <a:cs typeface="+mn-cs"/>
            </a:endParaRPr>
          </a:p>
        </p:txBody>
      </p:sp>
      <p:sp>
        <p:nvSpPr>
          <p:cNvPr id="12" name="Title 1">
            <a:extLst>
              <a:ext uri="{FF2B5EF4-FFF2-40B4-BE49-F238E27FC236}">
                <a16:creationId xmlns:a16="http://schemas.microsoft.com/office/drawing/2014/main" id="{A7476AD6-6474-493F-AC7C-EB97BA7C71BE}"/>
              </a:ext>
            </a:extLst>
          </p:cNvPr>
          <p:cNvSpPr>
            <a:spLocks noGrp="1"/>
          </p:cNvSpPr>
          <p:nvPr>
            <p:ph type="title"/>
          </p:nvPr>
        </p:nvSpPr>
        <p:spPr bwMode="gray">
          <a:xfrm>
            <a:off x="10946205" y="19620712"/>
            <a:ext cx="4825197" cy="2385846"/>
          </a:xfrm>
        </p:spPr>
        <p:txBody>
          <a:bodyPr wrap="square">
            <a:spAutoFit/>
          </a:bodyPr>
          <a:lstStyle>
            <a:lvl1pPr>
              <a:lnSpc>
                <a:spcPct val="87000"/>
              </a:lnSpc>
              <a:defRPr sz="594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1715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 Left Ligh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10167587" cy="32918400"/>
          </a:xfrm>
          <a:prstGeom prst="rect">
            <a:avLst/>
          </a:prstGeom>
          <a:noFill/>
        </p:spPr>
        <p:txBody>
          <a:bodyPr anchor="ctr"/>
          <a:lstStyle>
            <a:lvl1pPr marL="0" indent="0" algn="ctr">
              <a:buNone/>
              <a:defRPr>
                <a:solidFill>
                  <a:schemeClr val="tx1"/>
                </a:solidFill>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10170397" y="0"/>
            <a:ext cx="6288804" cy="3291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algn="ctr"/>
            <a:endParaRPr lang="en-US" sz="6299" b="1" dirty="0">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10159662" y="0"/>
            <a:ext cx="666598" cy="32918400"/>
          </a:xfrm>
          <a:prstGeom prst="rect">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10939582" y="22768560"/>
            <a:ext cx="4825200" cy="7955251"/>
          </a:xfrm>
          <a:prstGeom prst="rect">
            <a:avLst/>
          </a:prstGeom>
        </p:spPr>
        <p:txBody>
          <a:bodyPr anchor="t"/>
          <a:lstStyle>
            <a:lvl1pPr marL="0" indent="0">
              <a:lnSpc>
                <a:spcPct val="96000"/>
              </a:lnSpc>
              <a:buClr>
                <a:schemeClr val="bg1"/>
              </a:buClr>
              <a:buNone/>
              <a:defRPr sz="2430">
                <a:solidFill>
                  <a:schemeClr val="bg1"/>
                </a:solidFill>
              </a:defRPr>
            </a:lvl1pPr>
            <a:lvl2pPr marL="0" indent="0">
              <a:buClr>
                <a:schemeClr val="bg1"/>
              </a:buClr>
              <a:buNone/>
              <a:defRPr>
                <a:solidFill>
                  <a:schemeClr val="bg1"/>
                </a:solidFill>
              </a:defRPr>
            </a:lvl2pPr>
            <a:lvl3pPr marL="0" indent="0">
              <a:lnSpc>
                <a:spcPct val="98000"/>
              </a:lnSpc>
              <a:spcBef>
                <a:spcPts val="1620"/>
              </a:spcBef>
              <a:buClr>
                <a:schemeClr val="bg1"/>
              </a:buClr>
              <a:buNone/>
              <a:defRPr>
                <a:solidFill>
                  <a:schemeClr val="bg1"/>
                </a:solidFill>
              </a:defRPr>
            </a:lvl3pPr>
            <a:lvl4pPr marL="0" indent="0">
              <a:lnSpc>
                <a:spcPct val="94000"/>
              </a:lnSpc>
              <a:spcBef>
                <a:spcPts val="1620"/>
              </a:spcBef>
              <a:buClr>
                <a:schemeClr val="bg1"/>
              </a:buClr>
              <a:buNone/>
              <a:defRPr sz="2430">
                <a:solidFill>
                  <a:schemeClr val="bg1"/>
                </a:solidFill>
              </a:defRPr>
            </a:lvl4pPr>
            <a:lvl5pPr marL="0" indent="0">
              <a:lnSpc>
                <a:spcPct val="107000"/>
              </a:lnSpc>
              <a:spcBef>
                <a:spcPts val="1620"/>
              </a:spcBef>
              <a:buFont typeface="Arial" panose="020B0604020202020204" pitchFamily="34" charset="0"/>
              <a:buNone/>
              <a:defRPr sz="378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9" name="Footer Placeholder 2">
            <a:extLst>
              <a:ext uri="{FF2B5EF4-FFF2-40B4-BE49-F238E27FC236}">
                <a16:creationId xmlns:a16="http://schemas.microsoft.com/office/drawing/2014/main" id="{82F2D51B-5576-4517-9671-7D622E841C9C}"/>
              </a:ext>
            </a:extLst>
          </p:cNvPr>
          <p:cNvSpPr>
            <a:spLocks noGrp="1"/>
          </p:cNvSpPr>
          <p:nvPr>
            <p:ph type="ftr" sz="quarter" idx="16"/>
          </p:nvPr>
        </p:nvSpPr>
        <p:spPr>
          <a:xfrm>
            <a:off x="10939582" y="31765600"/>
            <a:ext cx="4443984"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2">
                    <a:lumMod val="40000"/>
                    <a:lumOff val="60000"/>
                  </a:schemeClr>
                </a:solidFill>
              </a:defRPr>
            </a:lvl1pPr>
          </a:lstStyle>
          <a:p>
            <a:r>
              <a:rPr lang="en-US"/>
              <a:t>Source sample text</a:t>
            </a:r>
            <a:endParaRPr lang="en-US" dirty="0"/>
          </a:p>
        </p:txBody>
      </p:sp>
      <p:sp>
        <p:nvSpPr>
          <p:cNvPr id="11" name="TextBox 10">
            <a:extLst>
              <a:ext uri="{FF2B5EF4-FFF2-40B4-BE49-F238E27FC236}">
                <a16:creationId xmlns:a16="http://schemas.microsoft.com/office/drawing/2014/main" id="{0778670D-4F69-4C4D-B117-2B7F0B321896}"/>
              </a:ext>
            </a:extLst>
          </p:cNvPr>
          <p:cNvSpPr txBox="1"/>
          <p:nvPr userDrawn="1"/>
        </p:nvSpPr>
        <p:spPr>
          <a:xfrm>
            <a:off x="15620627" y="31743292"/>
            <a:ext cx="169918" cy="186654"/>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1234440" rtl="0" eaLnBrk="1" latinLnBrk="0" hangingPunct="1">
              <a:lnSpc>
                <a:spcPct val="125000"/>
              </a:lnSpc>
            </a:pPr>
            <a:fld id="{B01BFD70-D99E-427C-A01B-19B2BB56A3C8}" type="slidenum">
              <a:rPr lang="en-US" sz="1080" kern="1200" smtClean="0">
                <a:solidFill>
                  <a:schemeClr val="accent2">
                    <a:lumMod val="40000"/>
                    <a:lumOff val="60000"/>
                  </a:schemeClr>
                </a:solidFill>
                <a:latin typeface="+mn-lt"/>
                <a:ea typeface="+mn-ea"/>
                <a:cs typeface="+mn-cs"/>
              </a:rPr>
              <a:pPr marL="0" lvl="0" algn="r" defTabSz="1234440" rtl="0" eaLnBrk="1" latinLnBrk="0" hangingPunct="1">
                <a:lnSpc>
                  <a:spcPct val="125000"/>
                </a:lnSpc>
              </a:pPr>
              <a:t>‹#›</a:t>
            </a:fld>
            <a:endParaRPr lang="en-US" sz="1080" kern="1200" dirty="0">
              <a:solidFill>
                <a:schemeClr val="accent2">
                  <a:lumMod val="40000"/>
                  <a:lumOff val="60000"/>
                </a:schemeClr>
              </a:solidFill>
              <a:latin typeface="+mn-lt"/>
              <a:ea typeface="+mn-ea"/>
              <a:cs typeface="+mn-cs"/>
            </a:endParaRPr>
          </a:p>
        </p:txBody>
      </p:sp>
      <p:sp>
        <p:nvSpPr>
          <p:cNvPr id="10" name="Title 1">
            <a:extLst>
              <a:ext uri="{FF2B5EF4-FFF2-40B4-BE49-F238E27FC236}">
                <a16:creationId xmlns:a16="http://schemas.microsoft.com/office/drawing/2014/main" id="{D59F355A-448C-46FB-AD5A-C2715FB65F1F}"/>
              </a:ext>
            </a:extLst>
          </p:cNvPr>
          <p:cNvSpPr>
            <a:spLocks noGrp="1"/>
          </p:cNvSpPr>
          <p:nvPr>
            <p:ph type="title"/>
          </p:nvPr>
        </p:nvSpPr>
        <p:spPr>
          <a:xfrm>
            <a:off x="10946205" y="19620712"/>
            <a:ext cx="4825197" cy="2385846"/>
          </a:xfrm>
        </p:spPr>
        <p:txBody>
          <a:bodyPr wrap="square">
            <a:spAutoFit/>
          </a:bodyPr>
          <a:lstStyle>
            <a:lvl1pPr>
              <a:lnSpc>
                <a:spcPct val="87000"/>
              </a:lnSpc>
              <a:defRPr sz="594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041147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mage Left Teal">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10167587" cy="32918400"/>
          </a:xfrm>
          <a:prstGeom prst="rect">
            <a:avLst/>
          </a:prstGeom>
          <a:noFill/>
        </p:spPr>
        <p:txBody>
          <a:bodyPr anchor="ctr"/>
          <a:lstStyle>
            <a:lvl1pPr marL="0" indent="0" algn="ctr">
              <a:buNone/>
              <a:defRPr>
                <a:solidFill>
                  <a:schemeClr val="tx1"/>
                </a:solidFill>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10170397" y="0"/>
            <a:ext cx="6288804" cy="32918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algn="ctr"/>
            <a:endParaRPr lang="en-US" sz="6299" b="1" dirty="0">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10159662" y="0"/>
            <a:ext cx="666598" cy="329184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b="1" dirty="0">
              <a:solidFill>
                <a:sysClr val="windowText" lastClr="000000"/>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10939582" y="22768563"/>
            <a:ext cx="4825200" cy="7955227"/>
          </a:xfrm>
          <a:prstGeom prst="rect">
            <a:avLst/>
          </a:prstGeom>
        </p:spPr>
        <p:txBody>
          <a:bodyPr anchor="t"/>
          <a:lstStyle>
            <a:lvl1pPr marL="0" indent="0">
              <a:lnSpc>
                <a:spcPct val="96000"/>
              </a:lnSpc>
              <a:buClr>
                <a:schemeClr val="bg1"/>
              </a:buClr>
              <a:buNone/>
              <a:defRPr sz="2430">
                <a:solidFill>
                  <a:schemeClr val="bg1"/>
                </a:solidFill>
              </a:defRPr>
            </a:lvl1pPr>
            <a:lvl2pPr marL="0" indent="0">
              <a:buClr>
                <a:schemeClr val="bg1"/>
              </a:buClr>
              <a:buNone/>
              <a:defRPr>
                <a:solidFill>
                  <a:schemeClr val="bg1"/>
                </a:solidFill>
              </a:defRPr>
            </a:lvl2pPr>
            <a:lvl3pPr marL="0" indent="0">
              <a:lnSpc>
                <a:spcPct val="98000"/>
              </a:lnSpc>
              <a:spcBef>
                <a:spcPts val="1620"/>
              </a:spcBef>
              <a:buClr>
                <a:schemeClr val="bg1"/>
              </a:buClr>
              <a:buNone/>
              <a:defRPr>
                <a:solidFill>
                  <a:schemeClr val="bg1"/>
                </a:solidFill>
              </a:defRPr>
            </a:lvl3pPr>
            <a:lvl4pPr marL="0" indent="0">
              <a:lnSpc>
                <a:spcPct val="94000"/>
              </a:lnSpc>
              <a:spcBef>
                <a:spcPts val="1620"/>
              </a:spcBef>
              <a:buClr>
                <a:schemeClr val="bg1"/>
              </a:buClr>
              <a:buNone/>
              <a:defRPr sz="2430">
                <a:solidFill>
                  <a:schemeClr val="bg1"/>
                </a:solidFill>
              </a:defRPr>
            </a:lvl4pPr>
            <a:lvl5pPr marL="0" indent="0">
              <a:lnSpc>
                <a:spcPct val="107000"/>
              </a:lnSpc>
              <a:spcBef>
                <a:spcPts val="1620"/>
              </a:spcBef>
              <a:buFont typeface="Arial" panose="020B0604020202020204" pitchFamily="34" charset="0"/>
              <a:buNone/>
              <a:defRPr sz="378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9" name="Footer Placeholder 2">
            <a:extLst>
              <a:ext uri="{FF2B5EF4-FFF2-40B4-BE49-F238E27FC236}">
                <a16:creationId xmlns:a16="http://schemas.microsoft.com/office/drawing/2014/main" id="{F3E091B5-BFCD-4450-B65E-BD037B9E0C10}"/>
              </a:ext>
            </a:extLst>
          </p:cNvPr>
          <p:cNvSpPr>
            <a:spLocks noGrp="1"/>
          </p:cNvSpPr>
          <p:nvPr>
            <p:ph type="ftr" sz="quarter" idx="16"/>
          </p:nvPr>
        </p:nvSpPr>
        <p:spPr>
          <a:xfrm>
            <a:off x="10939582" y="31765600"/>
            <a:ext cx="4443984"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4">
                    <a:lumMod val="60000"/>
                    <a:lumOff val="40000"/>
                  </a:schemeClr>
                </a:solidFill>
              </a:defRPr>
            </a:lvl1pPr>
          </a:lstStyle>
          <a:p>
            <a:r>
              <a:rPr lang="en-US"/>
              <a:t>Source sample text</a:t>
            </a:r>
            <a:endParaRPr lang="en-US" dirty="0"/>
          </a:p>
        </p:txBody>
      </p:sp>
      <p:sp>
        <p:nvSpPr>
          <p:cNvPr id="11" name="TextBox 10">
            <a:extLst>
              <a:ext uri="{FF2B5EF4-FFF2-40B4-BE49-F238E27FC236}">
                <a16:creationId xmlns:a16="http://schemas.microsoft.com/office/drawing/2014/main" id="{23FD9A0F-97F7-4850-8C6F-60BFF40BC6F0}"/>
              </a:ext>
            </a:extLst>
          </p:cNvPr>
          <p:cNvSpPr txBox="1"/>
          <p:nvPr userDrawn="1"/>
        </p:nvSpPr>
        <p:spPr>
          <a:xfrm>
            <a:off x="15620627" y="31743292"/>
            <a:ext cx="169918" cy="186654"/>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1234440" rtl="0" eaLnBrk="1" latinLnBrk="0" hangingPunct="1">
              <a:lnSpc>
                <a:spcPct val="125000"/>
              </a:lnSpc>
            </a:pPr>
            <a:fld id="{B01BFD70-D99E-427C-A01B-19B2BB56A3C8}" type="slidenum">
              <a:rPr lang="en-US" sz="1080" kern="1200" smtClean="0">
                <a:solidFill>
                  <a:schemeClr val="accent4">
                    <a:lumMod val="60000"/>
                    <a:lumOff val="40000"/>
                  </a:schemeClr>
                </a:solidFill>
                <a:latin typeface="+mn-lt"/>
                <a:ea typeface="+mn-ea"/>
                <a:cs typeface="+mn-cs"/>
              </a:rPr>
              <a:pPr marL="0" lvl="0" algn="r" defTabSz="1234440" rtl="0" eaLnBrk="1" latinLnBrk="0" hangingPunct="1">
                <a:lnSpc>
                  <a:spcPct val="125000"/>
                </a:lnSpc>
              </a:pPr>
              <a:t>‹#›</a:t>
            </a:fld>
            <a:endParaRPr lang="en-US" sz="1080" kern="1200" dirty="0">
              <a:solidFill>
                <a:schemeClr val="accent4">
                  <a:lumMod val="60000"/>
                  <a:lumOff val="40000"/>
                </a:schemeClr>
              </a:solidFill>
              <a:latin typeface="+mn-lt"/>
              <a:ea typeface="+mn-ea"/>
              <a:cs typeface="+mn-cs"/>
            </a:endParaRPr>
          </a:p>
        </p:txBody>
      </p:sp>
      <p:sp>
        <p:nvSpPr>
          <p:cNvPr id="10" name="Title 1">
            <a:extLst>
              <a:ext uri="{FF2B5EF4-FFF2-40B4-BE49-F238E27FC236}">
                <a16:creationId xmlns:a16="http://schemas.microsoft.com/office/drawing/2014/main" id="{F6904370-72AB-4BB4-A7CD-A52DDDBB6992}"/>
              </a:ext>
            </a:extLst>
          </p:cNvPr>
          <p:cNvSpPr>
            <a:spLocks noGrp="1"/>
          </p:cNvSpPr>
          <p:nvPr>
            <p:ph type="title"/>
          </p:nvPr>
        </p:nvSpPr>
        <p:spPr>
          <a:xfrm>
            <a:off x="10946205" y="19620712"/>
            <a:ext cx="4825197" cy="2385846"/>
          </a:xfrm>
        </p:spPr>
        <p:txBody>
          <a:bodyPr wrap="square">
            <a:spAutoFit/>
          </a:bodyPr>
          <a:lstStyle>
            <a:lvl1pPr>
              <a:lnSpc>
                <a:spcPct val="87000"/>
              </a:lnSpc>
              <a:defRPr sz="594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45033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Left Nickel">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10167587" cy="32918400"/>
          </a:xfrm>
          <a:prstGeom prst="rect">
            <a:avLst/>
          </a:prstGeom>
          <a:noFill/>
        </p:spPr>
        <p:txBody>
          <a:bodyPr anchor="ctr"/>
          <a:lstStyle>
            <a:lvl1pPr marL="0" indent="0" algn="ctr">
              <a:buNone/>
              <a:defRPr>
                <a:solidFill>
                  <a:schemeClr val="tx1"/>
                </a:solidFill>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10170397" y="0"/>
            <a:ext cx="6288804" cy="32918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algn="ctr"/>
            <a:endParaRPr lang="en-US" sz="6299" b="1" dirty="0">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10159662" y="0"/>
            <a:ext cx="666598" cy="32918400"/>
          </a:xfrm>
          <a:prstGeom prst="rect">
            <a:avLst/>
          </a:prstGeom>
          <a:gradFill flip="none" rotWithShape="1">
            <a:gsLst>
              <a:gs pos="0">
                <a:schemeClr val="accent6">
                  <a:lumMod val="40000"/>
                  <a:lumOff val="60000"/>
                  <a:alpha val="0"/>
                </a:schemeClr>
              </a:gs>
              <a:gs pos="100000">
                <a:schemeClr val="accent5">
                  <a:lumMod val="50000"/>
                  <a:alpha val="4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10939582" y="22768563"/>
            <a:ext cx="4825200" cy="7955227"/>
          </a:xfrm>
          <a:prstGeom prst="rect">
            <a:avLst/>
          </a:prstGeom>
        </p:spPr>
        <p:txBody>
          <a:bodyPr anchor="t"/>
          <a:lstStyle>
            <a:lvl1pPr marL="0" indent="0">
              <a:lnSpc>
                <a:spcPct val="96000"/>
              </a:lnSpc>
              <a:buClr>
                <a:schemeClr val="bg1"/>
              </a:buClr>
              <a:buNone/>
              <a:defRPr sz="2430">
                <a:solidFill>
                  <a:schemeClr val="tx1"/>
                </a:solidFill>
              </a:defRPr>
            </a:lvl1pPr>
            <a:lvl2pPr marL="0" indent="0">
              <a:buClr>
                <a:schemeClr val="bg1"/>
              </a:buClr>
              <a:buNone/>
              <a:defRPr>
                <a:solidFill>
                  <a:schemeClr val="bg1"/>
                </a:solidFill>
              </a:defRPr>
            </a:lvl2pPr>
            <a:lvl3pPr marL="0" indent="0">
              <a:lnSpc>
                <a:spcPct val="98000"/>
              </a:lnSpc>
              <a:spcBef>
                <a:spcPts val="1620"/>
              </a:spcBef>
              <a:buClr>
                <a:schemeClr val="bg1"/>
              </a:buClr>
              <a:buNone/>
              <a:defRPr>
                <a:solidFill>
                  <a:schemeClr val="bg1"/>
                </a:solidFill>
              </a:defRPr>
            </a:lvl3pPr>
            <a:lvl4pPr marL="0" indent="0">
              <a:lnSpc>
                <a:spcPct val="94000"/>
              </a:lnSpc>
              <a:spcBef>
                <a:spcPts val="1620"/>
              </a:spcBef>
              <a:buClr>
                <a:schemeClr val="bg1"/>
              </a:buClr>
              <a:buNone/>
              <a:defRPr sz="2430">
                <a:solidFill>
                  <a:schemeClr val="bg1"/>
                </a:solidFill>
              </a:defRPr>
            </a:lvl4pPr>
            <a:lvl5pPr marL="0" indent="0">
              <a:lnSpc>
                <a:spcPct val="107000"/>
              </a:lnSpc>
              <a:spcBef>
                <a:spcPts val="1620"/>
              </a:spcBef>
              <a:buFont typeface="Arial" panose="020B0604020202020204" pitchFamily="34" charset="0"/>
              <a:buNone/>
              <a:defRPr sz="378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9" name="Footer Placeholder 2">
            <a:extLst>
              <a:ext uri="{FF2B5EF4-FFF2-40B4-BE49-F238E27FC236}">
                <a16:creationId xmlns:a16="http://schemas.microsoft.com/office/drawing/2014/main" id="{F3E091B5-BFCD-4450-B65E-BD037B9E0C10}"/>
              </a:ext>
            </a:extLst>
          </p:cNvPr>
          <p:cNvSpPr>
            <a:spLocks noGrp="1"/>
          </p:cNvSpPr>
          <p:nvPr>
            <p:ph type="ftr" sz="quarter" idx="16"/>
          </p:nvPr>
        </p:nvSpPr>
        <p:spPr>
          <a:xfrm>
            <a:off x="10939582" y="31765600"/>
            <a:ext cx="4443984"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11" name="TextBox 10">
            <a:extLst>
              <a:ext uri="{FF2B5EF4-FFF2-40B4-BE49-F238E27FC236}">
                <a16:creationId xmlns:a16="http://schemas.microsoft.com/office/drawing/2014/main" id="{23FD9A0F-97F7-4850-8C6F-60BFF40BC6F0}"/>
              </a:ext>
            </a:extLst>
          </p:cNvPr>
          <p:cNvSpPr txBox="1"/>
          <p:nvPr userDrawn="1"/>
        </p:nvSpPr>
        <p:spPr>
          <a:xfrm>
            <a:off x="15620627" y="31743292"/>
            <a:ext cx="169918" cy="186654"/>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1234440" rtl="0" eaLnBrk="1" latinLnBrk="0" hangingPunct="1">
              <a:lnSpc>
                <a:spcPct val="125000"/>
              </a:lnSpc>
            </a:pPr>
            <a:fld id="{B01BFD70-D99E-427C-A01B-19B2BB56A3C8}" type="slidenum">
              <a:rPr lang="en-US" sz="1080" kern="1200" smtClean="0">
                <a:solidFill>
                  <a:schemeClr val="accent5">
                    <a:lumMod val="60000"/>
                    <a:lumOff val="40000"/>
                  </a:schemeClr>
                </a:solidFill>
                <a:latin typeface="+mn-lt"/>
                <a:ea typeface="+mn-ea"/>
                <a:cs typeface="+mn-cs"/>
              </a:rPr>
              <a:pPr marL="0" lvl="0" algn="r" defTabSz="1234440" rtl="0" eaLnBrk="1" latinLnBrk="0" hangingPunct="1">
                <a:lnSpc>
                  <a:spcPct val="125000"/>
                </a:lnSpc>
              </a:pPr>
              <a:t>‹#›</a:t>
            </a:fld>
            <a:endParaRPr lang="en-US" sz="1080" kern="1200" dirty="0">
              <a:solidFill>
                <a:schemeClr val="accent5">
                  <a:lumMod val="60000"/>
                  <a:lumOff val="40000"/>
                </a:schemeClr>
              </a:solidFill>
              <a:latin typeface="+mn-lt"/>
              <a:ea typeface="+mn-ea"/>
              <a:cs typeface="+mn-cs"/>
            </a:endParaRPr>
          </a:p>
        </p:txBody>
      </p:sp>
      <p:sp>
        <p:nvSpPr>
          <p:cNvPr id="10" name="Title 1">
            <a:extLst>
              <a:ext uri="{FF2B5EF4-FFF2-40B4-BE49-F238E27FC236}">
                <a16:creationId xmlns:a16="http://schemas.microsoft.com/office/drawing/2014/main" id="{5D5512B1-49FB-4D22-8991-A399C53BF2F7}"/>
              </a:ext>
            </a:extLst>
          </p:cNvPr>
          <p:cNvSpPr>
            <a:spLocks noGrp="1"/>
          </p:cNvSpPr>
          <p:nvPr>
            <p:ph type="title"/>
          </p:nvPr>
        </p:nvSpPr>
        <p:spPr>
          <a:xfrm>
            <a:off x="10946205" y="19620712"/>
            <a:ext cx="4825197" cy="2385846"/>
          </a:xfrm>
        </p:spPr>
        <p:txBody>
          <a:bodyPr wrap="square">
            <a:spAutoFit/>
          </a:bodyPr>
          <a:lstStyle>
            <a:lvl1pPr>
              <a:lnSpc>
                <a:spcPct val="87000"/>
              </a:lnSpc>
              <a:defRPr sz="5940"/>
            </a:lvl1pPr>
          </a:lstStyle>
          <a:p>
            <a:r>
              <a:rPr lang="en-US"/>
              <a:t>Click to edit Master title style</a:t>
            </a:r>
            <a:endParaRPr lang="en-US" dirty="0"/>
          </a:p>
        </p:txBody>
      </p:sp>
    </p:spTree>
    <p:extLst>
      <p:ext uri="{BB962C8B-B14F-4D97-AF65-F5344CB8AC3E}">
        <p14:creationId xmlns:p14="http://schemas.microsoft.com/office/powerpoint/2010/main" val="191266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 Left Gun Metal">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10167587" cy="32918400"/>
          </a:xfrm>
          <a:prstGeom prst="rect">
            <a:avLst/>
          </a:prstGeom>
          <a:noFill/>
        </p:spPr>
        <p:txBody>
          <a:bodyPr anchor="ctr"/>
          <a:lstStyle>
            <a:lvl1pPr marL="0" indent="0" algn="ctr">
              <a:buNone/>
              <a:defRPr>
                <a:solidFill>
                  <a:schemeClr val="tx1"/>
                </a:solidFill>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10170397" y="0"/>
            <a:ext cx="6288804" cy="32918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algn="ctr"/>
            <a:endParaRPr lang="en-US" sz="6299" b="1" dirty="0">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10159662" y="0"/>
            <a:ext cx="666598" cy="329184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10939582" y="22768560"/>
            <a:ext cx="4825200" cy="7955222"/>
          </a:xfrm>
          <a:prstGeom prst="rect">
            <a:avLst/>
          </a:prstGeom>
        </p:spPr>
        <p:txBody>
          <a:bodyPr anchor="t"/>
          <a:lstStyle>
            <a:lvl1pPr marL="0" indent="0">
              <a:lnSpc>
                <a:spcPct val="96000"/>
              </a:lnSpc>
              <a:buClr>
                <a:schemeClr val="bg1"/>
              </a:buClr>
              <a:buNone/>
              <a:defRPr sz="2430">
                <a:solidFill>
                  <a:schemeClr val="bg1"/>
                </a:solidFill>
              </a:defRPr>
            </a:lvl1pPr>
            <a:lvl2pPr marL="0" indent="0">
              <a:buClr>
                <a:schemeClr val="bg1"/>
              </a:buClr>
              <a:buNone/>
              <a:defRPr>
                <a:solidFill>
                  <a:schemeClr val="bg1"/>
                </a:solidFill>
              </a:defRPr>
            </a:lvl2pPr>
            <a:lvl3pPr marL="0" indent="0">
              <a:lnSpc>
                <a:spcPct val="98000"/>
              </a:lnSpc>
              <a:spcBef>
                <a:spcPts val="1620"/>
              </a:spcBef>
              <a:buClr>
                <a:schemeClr val="bg1"/>
              </a:buClr>
              <a:buNone/>
              <a:defRPr>
                <a:solidFill>
                  <a:schemeClr val="bg1"/>
                </a:solidFill>
              </a:defRPr>
            </a:lvl3pPr>
            <a:lvl4pPr marL="0" indent="0">
              <a:lnSpc>
                <a:spcPct val="94000"/>
              </a:lnSpc>
              <a:spcBef>
                <a:spcPts val="1620"/>
              </a:spcBef>
              <a:buClr>
                <a:schemeClr val="bg1"/>
              </a:buClr>
              <a:buNone/>
              <a:defRPr sz="2430">
                <a:solidFill>
                  <a:schemeClr val="bg1"/>
                </a:solidFill>
              </a:defRPr>
            </a:lvl4pPr>
            <a:lvl5pPr marL="0" indent="0">
              <a:lnSpc>
                <a:spcPct val="107000"/>
              </a:lnSpc>
              <a:spcBef>
                <a:spcPts val="1620"/>
              </a:spcBef>
              <a:buFont typeface="Arial" panose="020B0604020202020204" pitchFamily="34" charset="0"/>
              <a:buNone/>
              <a:defRPr sz="378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9" name="Footer Placeholder 2">
            <a:extLst>
              <a:ext uri="{FF2B5EF4-FFF2-40B4-BE49-F238E27FC236}">
                <a16:creationId xmlns:a16="http://schemas.microsoft.com/office/drawing/2014/main" id="{F11DEBD1-5919-4686-9452-739A6D1692D0}"/>
              </a:ext>
            </a:extLst>
          </p:cNvPr>
          <p:cNvSpPr>
            <a:spLocks noGrp="1"/>
          </p:cNvSpPr>
          <p:nvPr>
            <p:ph type="ftr" sz="quarter" idx="16"/>
          </p:nvPr>
        </p:nvSpPr>
        <p:spPr bwMode="gray">
          <a:xfrm>
            <a:off x="10939582" y="31765600"/>
            <a:ext cx="4443984"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5">
                    <a:lumMod val="40000"/>
                    <a:lumOff val="60000"/>
                  </a:schemeClr>
                </a:solidFill>
              </a:defRPr>
            </a:lvl1pPr>
          </a:lstStyle>
          <a:p>
            <a:r>
              <a:rPr lang="en-US" dirty="0"/>
              <a:t>Source sample text</a:t>
            </a:r>
          </a:p>
        </p:txBody>
      </p:sp>
      <p:sp>
        <p:nvSpPr>
          <p:cNvPr id="11" name="TextBox 10">
            <a:extLst>
              <a:ext uri="{FF2B5EF4-FFF2-40B4-BE49-F238E27FC236}">
                <a16:creationId xmlns:a16="http://schemas.microsoft.com/office/drawing/2014/main" id="{435DC34B-0DF9-44EF-8844-6F6CC8EEFC02}"/>
              </a:ext>
            </a:extLst>
          </p:cNvPr>
          <p:cNvSpPr txBox="1"/>
          <p:nvPr userDrawn="1"/>
        </p:nvSpPr>
        <p:spPr bwMode="gray">
          <a:xfrm>
            <a:off x="15620627" y="31743292"/>
            <a:ext cx="169918" cy="186654"/>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1234440" rtl="0" eaLnBrk="1" latinLnBrk="0" hangingPunct="1">
              <a:lnSpc>
                <a:spcPct val="125000"/>
              </a:lnSpc>
            </a:pPr>
            <a:fld id="{B01BFD70-D99E-427C-A01B-19B2BB56A3C8}" type="slidenum">
              <a:rPr lang="en-US" sz="1080" kern="1200" smtClean="0">
                <a:solidFill>
                  <a:schemeClr val="accent5">
                    <a:lumMod val="40000"/>
                    <a:lumOff val="60000"/>
                  </a:schemeClr>
                </a:solidFill>
                <a:latin typeface="+mn-lt"/>
                <a:ea typeface="+mn-ea"/>
                <a:cs typeface="+mn-cs"/>
              </a:rPr>
              <a:pPr marL="0" lvl="0" algn="r" defTabSz="1234440" rtl="0" eaLnBrk="1" latinLnBrk="0" hangingPunct="1">
                <a:lnSpc>
                  <a:spcPct val="125000"/>
                </a:lnSpc>
              </a:pPr>
              <a:t>‹#›</a:t>
            </a:fld>
            <a:endParaRPr lang="en-US" sz="1080" kern="1200" dirty="0">
              <a:solidFill>
                <a:schemeClr val="accent5">
                  <a:lumMod val="40000"/>
                  <a:lumOff val="60000"/>
                </a:schemeClr>
              </a:solidFill>
              <a:latin typeface="+mn-lt"/>
              <a:ea typeface="+mn-ea"/>
              <a:cs typeface="+mn-cs"/>
            </a:endParaRPr>
          </a:p>
        </p:txBody>
      </p:sp>
      <p:sp>
        <p:nvSpPr>
          <p:cNvPr id="10" name="Title 1">
            <a:extLst>
              <a:ext uri="{FF2B5EF4-FFF2-40B4-BE49-F238E27FC236}">
                <a16:creationId xmlns:a16="http://schemas.microsoft.com/office/drawing/2014/main" id="{8DC30169-2852-41FD-A7C3-4826B66A052C}"/>
              </a:ext>
            </a:extLst>
          </p:cNvPr>
          <p:cNvSpPr>
            <a:spLocks noGrp="1"/>
          </p:cNvSpPr>
          <p:nvPr>
            <p:ph type="title"/>
          </p:nvPr>
        </p:nvSpPr>
        <p:spPr bwMode="gray">
          <a:xfrm>
            <a:off x="10946205" y="19620712"/>
            <a:ext cx="4825197" cy="2385846"/>
          </a:xfrm>
        </p:spPr>
        <p:txBody>
          <a:bodyPr wrap="square">
            <a:spAutoFit/>
          </a:bodyPr>
          <a:lstStyle>
            <a:lvl1pPr>
              <a:lnSpc>
                <a:spcPct val="87000"/>
              </a:lnSpc>
              <a:defRPr sz="594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521430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 Left Midnigh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10167587" cy="32918400"/>
          </a:xfrm>
          <a:prstGeom prst="rect">
            <a:avLst/>
          </a:prstGeom>
          <a:noFill/>
        </p:spPr>
        <p:txBody>
          <a:bodyPr anchor="ctr"/>
          <a:lstStyle>
            <a:lvl1pPr marL="0" indent="0" algn="ctr">
              <a:buNone/>
              <a:defRPr>
                <a:solidFill>
                  <a:schemeClr val="tx1"/>
                </a:solidFill>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10170397" y="0"/>
            <a:ext cx="6288804"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algn="ctr"/>
            <a:endParaRPr lang="en-US" sz="6299" b="1" dirty="0">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10159662" y="0"/>
            <a:ext cx="666598" cy="32918400"/>
          </a:xfrm>
          <a:prstGeom prst="rect">
            <a:avLst/>
          </a:prstGeom>
          <a:gradFill flip="none" rotWithShape="1">
            <a:gsLst>
              <a:gs pos="0">
                <a:schemeClr val="tx2"/>
              </a:gs>
              <a:gs pos="100000">
                <a:srgbClr val="06101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10939582" y="22768560"/>
            <a:ext cx="4825200" cy="7955222"/>
          </a:xfrm>
          <a:prstGeom prst="rect">
            <a:avLst/>
          </a:prstGeom>
        </p:spPr>
        <p:txBody>
          <a:bodyPr anchor="t"/>
          <a:lstStyle>
            <a:lvl1pPr marL="0" indent="0">
              <a:lnSpc>
                <a:spcPct val="96000"/>
              </a:lnSpc>
              <a:buClr>
                <a:schemeClr val="bg1"/>
              </a:buClr>
              <a:buNone/>
              <a:defRPr sz="2430">
                <a:solidFill>
                  <a:schemeClr val="bg1"/>
                </a:solidFill>
              </a:defRPr>
            </a:lvl1pPr>
            <a:lvl2pPr marL="0" indent="0">
              <a:buClr>
                <a:schemeClr val="bg1"/>
              </a:buClr>
              <a:buNone/>
              <a:defRPr>
                <a:solidFill>
                  <a:schemeClr val="bg1"/>
                </a:solidFill>
              </a:defRPr>
            </a:lvl2pPr>
            <a:lvl3pPr marL="0" indent="0">
              <a:lnSpc>
                <a:spcPct val="98000"/>
              </a:lnSpc>
              <a:spcBef>
                <a:spcPts val="1620"/>
              </a:spcBef>
              <a:buClr>
                <a:schemeClr val="bg1"/>
              </a:buClr>
              <a:buNone/>
              <a:defRPr>
                <a:solidFill>
                  <a:schemeClr val="bg1"/>
                </a:solidFill>
              </a:defRPr>
            </a:lvl3pPr>
            <a:lvl4pPr marL="0" indent="0">
              <a:lnSpc>
                <a:spcPct val="94000"/>
              </a:lnSpc>
              <a:spcBef>
                <a:spcPts val="1620"/>
              </a:spcBef>
              <a:buClr>
                <a:schemeClr val="bg1"/>
              </a:buClr>
              <a:buNone/>
              <a:defRPr sz="2430">
                <a:solidFill>
                  <a:schemeClr val="bg1"/>
                </a:solidFill>
              </a:defRPr>
            </a:lvl4pPr>
            <a:lvl5pPr marL="0" indent="0">
              <a:lnSpc>
                <a:spcPct val="107000"/>
              </a:lnSpc>
              <a:spcBef>
                <a:spcPts val="1620"/>
              </a:spcBef>
              <a:buFont typeface="Arial" panose="020B0604020202020204" pitchFamily="34" charset="0"/>
              <a:buNone/>
              <a:defRPr sz="378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9" name="Footer Placeholder 2">
            <a:extLst>
              <a:ext uri="{FF2B5EF4-FFF2-40B4-BE49-F238E27FC236}">
                <a16:creationId xmlns:a16="http://schemas.microsoft.com/office/drawing/2014/main" id="{F11DEBD1-5919-4686-9452-739A6D1692D0}"/>
              </a:ext>
            </a:extLst>
          </p:cNvPr>
          <p:cNvSpPr>
            <a:spLocks noGrp="1"/>
          </p:cNvSpPr>
          <p:nvPr>
            <p:ph type="ftr" sz="quarter" idx="16"/>
          </p:nvPr>
        </p:nvSpPr>
        <p:spPr bwMode="gray">
          <a:xfrm>
            <a:off x="10939582" y="31765600"/>
            <a:ext cx="4443984"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11" name="TextBox 10">
            <a:extLst>
              <a:ext uri="{FF2B5EF4-FFF2-40B4-BE49-F238E27FC236}">
                <a16:creationId xmlns:a16="http://schemas.microsoft.com/office/drawing/2014/main" id="{435DC34B-0DF9-44EF-8844-6F6CC8EEFC02}"/>
              </a:ext>
            </a:extLst>
          </p:cNvPr>
          <p:cNvSpPr txBox="1"/>
          <p:nvPr userDrawn="1"/>
        </p:nvSpPr>
        <p:spPr bwMode="gray">
          <a:xfrm>
            <a:off x="15620627" y="31743292"/>
            <a:ext cx="169918" cy="186654"/>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1234440" rtl="0" eaLnBrk="1" latinLnBrk="0" hangingPunct="1">
              <a:lnSpc>
                <a:spcPct val="125000"/>
              </a:lnSpc>
            </a:pPr>
            <a:fld id="{B01BFD70-D99E-427C-A01B-19B2BB56A3C8}" type="slidenum">
              <a:rPr lang="en-US" sz="1080" kern="1200" smtClean="0">
                <a:solidFill>
                  <a:schemeClr val="accent5">
                    <a:lumMod val="60000"/>
                    <a:lumOff val="40000"/>
                  </a:schemeClr>
                </a:solidFill>
                <a:latin typeface="+mn-lt"/>
                <a:ea typeface="+mn-ea"/>
                <a:cs typeface="+mn-cs"/>
              </a:rPr>
              <a:pPr marL="0" lvl="0" algn="r" defTabSz="1234440" rtl="0" eaLnBrk="1" latinLnBrk="0" hangingPunct="1">
                <a:lnSpc>
                  <a:spcPct val="125000"/>
                </a:lnSpc>
              </a:pPr>
              <a:t>‹#›</a:t>
            </a:fld>
            <a:endParaRPr lang="en-US" sz="1080" kern="1200" dirty="0">
              <a:solidFill>
                <a:schemeClr val="accent5">
                  <a:lumMod val="60000"/>
                  <a:lumOff val="40000"/>
                </a:schemeClr>
              </a:solidFill>
              <a:latin typeface="+mn-lt"/>
              <a:ea typeface="+mn-ea"/>
              <a:cs typeface="+mn-cs"/>
            </a:endParaRPr>
          </a:p>
        </p:txBody>
      </p:sp>
      <p:sp>
        <p:nvSpPr>
          <p:cNvPr id="10" name="Title 1">
            <a:extLst>
              <a:ext uri="{FF2B5EF4-FFF2-40B4-BE49-F238E27FC236}">
                <a16:creationId xmlns:a16="http://schemas.microsoft.com/office/drawing/2014/main" id="{F8B30772-61E4-4188-8773-0B3D2EF52290}"/>
              </a:ext>
            </a:extLst>
          </p:cNvPr>
          <p:cNvSpPr>
            <a:spLocks noGrp="1"/>
          </p:cNvSpPr>
          <p:nvPr>
            <p:ph type="title"/>
          </p:nvPr>
        </p:nvSpPr>
        <p:spPr bwMode="gray">
          <a:xfrm>
            <a:off x="10946205" y="19620712"/>
            <a:ext cx="4825197" cy="2385846"/>
          </a:xfrm>
        </p:spPr>
        <p:txBody>
          <a:bodyPr wrap="square">
            <a:spAutoFit/>
          </a:bodyPr>
          <a:lstStyle>
            <a:lvl1pPr>
              <a:lnSpc>
                <a:spcPct val="87000"/>
              </a:lnSpc>
              <a:defRPr sz="594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34209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 R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6288805" cy="3291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algn="ctr"/>
            <a:endParaRPr lang="en-US" sz="6299" b="1" dirty="0">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5622207" y="0"/>
            <a:ext cx="666598" cy="329184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6288805" y="0"/>
            <a:ext cx="10170395" cy="32918400"/>
          </a:xfrm>
          <a:prstGeom prst="rect">
            <a:avLst/>
          </a:prstGeom>
          <a:noFill/>
        </p:spPr>
        <p:txBody>
          <a:bodyPr anchor="ctr"/>
          <a:lstStyle>
            <a:lvl1pPr marL="0" indent="0" algn="ctr">
              <a:buNone/>
              <a:defRPr>
                <a:solidFill>
                  <a:schemeClr val="tx1"/>
                </a:solidFill>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668655" y="22768562"/>
            <a:ext cx="4800600" cy="7955237"/>
          </a:xfrm>
          <a:prstGeom prst="rect">
            <a:avLst/>
          </a:prstGeom>
        </p:spPr>
        <p:txBody>
          <a:bodyPr anchor="t"/>
          <a:lstStyle>
            <a:lvl1pPr marL="0" indent="0">
              <a:lnSpc>
                <a:spcPct val="96000"/>
              </a:lnSpc>
              <a:buClr>
                <a:schemeClr val="bg1"/>
              </a:buClr>
              <a:buNone/>
              <a:defRPr sz="243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8" name="Footer Placeholder 2">
            <a:extLst>
              <a:ext uri="{FF2B5EF4-FFF2-40B4-BE49-F238E27FC236}">
                <a16:creationId xmlns:a16="http://schemas.microsoft.com/office/drawing/2014/main" id="{BE859372-4677-4C6F-BF6E-40E3BFADA6DE}"/>
              </a:ext>
            </a:extLst>
          </p:cNvPr>
          <p:cNvSpPr>
            <a:spLocks noGrp="1"/>
          </p:cNvSpPr>
          <p:nvPr>
            <p:ph type="ftr" sz="quarter" idx="16"/>
          </p:nvPr>
        </p:nvSpPr>
        <p:spPr bwMode="gray">
          <a:xfrm>
            <a:off x="668655" y="31765600"/>
            <a:ext cx="4801972"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2">
                    <a:lumMod val="60000"/>
                    <a:lumOff val="40000"/>
                  </a:schemeClr>
                </a:solidFill>
              </a:defRPr>
            </a:lvl1pPr>
          </a:lstStyle>
          <a:p>
            <a:r>
              <a:rPr lang="en-US"/>
              <a:t>Source sample text</a:t>
            </a:r>
            <a:endParaRPr lang="en-US" dirty="0"/>
          </a:p>
        </p:txBody>
      </p:sp>
      <p:sp>
        <p:nvSpPr>
          <p:cNvPr id="10" name="Title 1">
            <a:extLst>
              <a:ext uri="{FF2B5EF4-FFF2-40B4-BE49-F238E27FC236}">
                <a16:creationId xmlns:a16="http://schemas.microsoft.com/office/drawing/2014/main" id="{6435A7F3-6D74-487F-B987-EE024614BB1E}"/>
              </a:ext>
            </a:extLst>
          </p:cNvPr>
          <p:cNvSpPr>
            <a:spLocks noGrp="1"/>
          </p:cNvSpPr>
          <p:nvPr>
            <p:ph type="title"/>
          </p:nvPr>
        </p:nvSpPr>
        <p:spPr bwMode="gray">
          <a:xfrm>
            <a:off x="668655" y="19620712"/>
            <a:ext cx="4825197" cy="2385846"/>
          </a:xfrm>
        </p:spPr>
        <p:txBody>
          <a:bodyPr wrap="square">
            <a:spAutoFit/>
          </a:bodyPr>
          <a:lstStyle>
            <a:lvl1pPr>
              <a:lnSpc>
                <a:spcPct val="87000"/>
              </a:lnSpc>
              <a:defRPr sz="594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42790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mage Right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6288805" cy="3291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algn="ctr"/>
            <a:endParaRPr lang="en-US" sz="6299" b="1" dirty="0">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5622207" y="0"/>
            <a:ext cx="666598" cy="329184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6288805" y="0"/>
            <a:ext cx="10170395" cy="32918400"/>
          </a:xfrm>
          <a:prstGeom prst="rect">
            <a:avLst/>
          </a:prstGeom>
          <a:noFill/>
        </p:spPr>
        <p:txBody>
          <a:bodyPr anchor="ctr"/>
          <a:lstStyle>
            <a:lvl1pPr marL="0" indent="0" algn="ctr">
              <a:buNone/>
              <a:defRPr>
                <a:solidFill>
                  <a:schemeClr val="tx1"/>
                </a:solidFill>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668655" y="22768562"/>
            <a:ext cx="4800600" cy="7955256"/>
          </a:xfrm>
          <a:prstGeom prst="rect">
            <a:avLst/>
          </a:prstGeom>
        </p:spPr>
        <p:txBody>
          <a:bodyPr anchor="t"/>
          <a:lstStyle>
            <a:lvl1pPr marL="0" indent="0">
              <a:lnSpc>
                <a:spcPct val="96000"/>
              </a:lnSpc>
              <a:buClr>
                <a:schemeClr val="bg1"/>
              </a:buClr>
              <a:buNone/>
              <a:defRPr sz="243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8" name="Footer Placeholder 2">
            <a:extLst>
              <a:ext uri="{FF2B5EF4-FFF2-40B4-BE49-F238E27FC236}">
                <a16:creationId xmlns:a16="http://schemas.microsoft.com/office/drawing/2014/main" id="{624A2011-D876-411A-AE88-8884DC253188}"/>
              </a:ext>
            </a:extLst>
          </p:cNvPr>
          <p:cNvSpPr>
            <a:spLocks noGrp="1"/>
          </p:cNvSpPr>
          <p:nvPr>
            <p:ph type="ftr" sz="quarter" idx="16"/>
          </p:nvPr>
        </p:nvSpPr>
        <p:spPr>
          <a:xfrm>
            <a:off x="668655" y="31765600"/>
            <a:ext cx="4801972"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2">
                    <a:lumMod val="40000"/>
                    <a:lumOff val="60000"/>
                  </a:schemeClr>
                </a:solidFill>
              </a:defRPr>
            </a:lvl1pPr>
          </a:lstStyle>
          <a:p>
            <a:r>
              <a:rPr lang="en-US"/>
              <a:t>Source sample text</a:t>
            </a:r>
            <a:endParaRPr lang="en-US" dirty="0"/>
          </a:p>
        </p:txBody>
      </p:sp>
      <p:sp>
        <p:nvSpPr>
          <p:cNvPr id="9" name="Title 1">
            <a:extLst>
              <a:ext uri="{FF2B5EF4-FFF2-40B4-BE49-F238E27FC236}">
                <a16:creationId xmlns:a16="http://schemas.microsoft.com/office/drawing/2014/main" id="{BCE7E5EC-A980-499E-B261-9B6A724F45FB}"/>
              </a:ext>
            </a:extLst>
          </p:cNvPr>
          <p:cNvSpPr>
            <a:spLocks noGrp="1"/>
          </p:cNvSpPr>
          <p:nvPr>
            <p:ph type="title"/>
          </p:nvPr>
        </p:nvSpPr>
        <p:spPr>
          <a:xfrm>
            <a:off x="668655" y="19620712"/>
            <a:ext cx="4825197" cy="2385846"/>
          </a:xfrm>
        </p:spPr>
        <p:txBody>
          <a:bodyPr wrap="square">
            <a:spAutoFit/>
          </a:bodyPr>
          <a:lstStyle>
            <a:lvl1pPr>
              <a:lnSpc>
                <a:spcPct val="87000"/>
              </a:lnSpc>
              <a:defRPr sz="594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113636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 Right Teal">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6288805" cy="32918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algn="ctr"/>
            <a:endParaRPr lang="en-US" sz="6299" b="1" dirty="0">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5622207" y="0"/>
            <a:ext cx="666598" cy="329184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6288805" y="0"/>
            <a:ext cx="10170395" cy="32918400"/>
          </a:xfrm>
          <a:prstGeom prst="rect">
            <a:avLst/>
          </a:prstGeom>
          <a:noFill/>
        </p:spPr>
        <p:txBody>
          <a:bodyPr anchor="ctr"/>
          <a:lstStyle>
            <a:lvl1pPr marL="0" indent="0" algn="ctr">
              <a:buNone/>
              <a:defRPr>
                <a:solidFill>
                  <a:schemeClr val="tx1"/>
                </a:solidFill>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668656" y="22768560"/>
            <a:ext cx="4800599" cy="7955251"/>
          </a:xfrm>
          <a:prstGeom prst="rect">
            <a:avLst/>
          </a:prstGeom>
        </p:spPr>
        <p:txBody>
          <a:bodyPr anchor="t"/>
          <a:lstStyle>
            <a:lvl1pPr marL="0" indent="0">
              <a:lnSpc>
                <a:spcPct val="96000"/>
              </a:lnSpc>
              <a:buClr>
                <a:schemeClr val="bg1"/>
              </a:buClr>
              <a:buNone/>
              <a:defRPr sz="243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8" name="Footer Placeholder 2">
            <a:extLst>
              <a:ext uri="{FF2B5EF4-FFF2-40B4-BE49-F238E27FC236}">
                <a16:creationId xmlns:a16="http://schemas.microsoft.com/office/drawing/2014/main" id="{2B7861F5-3EBA-4F8B-961A-D9B20FF749FC}"/>
              </a:ext>
            </a:extLst>
          </p:cNvPr>
          <p:cNvSpPr>
            <a:spLocks noGrp="1"/>
          </p:cNvSpPr>
          <p:nvPr>
            <p:ph type="ftr" sz="quarter" idx="16"/>
          </p:nvPr>
        </p:nvSpPr>
        <p:spPr>
          <a:xfrm>
            <a:off x="668655" y="31765600"/>
            <a:ext cx="4801972"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4">
                    <a:lumMod val="60000"/>
                    <a:lumOff val="40000"/>
                  </a:schemeClr>
                </a:solidFill>
              </a:defRPr>
            </a:lvl1pPr>
          </a:lstStyle>
          <a:p>
            <a:r>
              <a:rPr lang="en-US"/>
              <a:t>Source sample text</a:t>
            </a:r>
            <a:endParaRPr lang="en-US" dirty="0"/>
          </a:p>
        </p:txBody>
      </p:sp>
      <p:sp>
        <p:nvSpPr>
          <p:cNvPr id="9" name="Title 1">
            <a:extLst>
              <a:ext uri="{FF2B5EF4-FFF2-40B4-BE49-F238E27FC236}">
                <a16:creationId xmlns:a16="http://schemas.microsoft.com/office/drawing/2014/main" id="{2868BC3B-427B-42AE-99BE-43783D38DBAC}"/>
              </a:ext>
            </a:extLst>
          </p:cNvPr>
          <p:cNvSpPr>
            <a:spLocks noGrp="1"/>
          </p:cNvSpPr>
          <p:nvPr>
            <p:ph type="title"/>
          </p:nvPr>
        </p:nvSpPr>
        <p:spPr>
          <a:xfrm>
            <a:off x="668655" y="19620712"/>
            <a:ext cx="4825197" cy="2385846"/>
          </a:xfrm>
        </p:spPr>
        <p:txBody>
          <a:bodyPr wrap="square">
            <a:spAutoFit/>
          </a:bodyPr>
          <a:lstStyle>
            <a:lvl1pPr>
              <a:lnSpc>
                <a:spcPct val="87000"/>
              </a:lnSpc>
              <a:defRPr sz="594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214307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Gun Metal">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9F9C18C-4185-44B8-A8F7-0B0E67D86A05}"/>
              </a:ext>
            </a:extLst>
          </p:cNvPr>
          <p:cNvGrpSpPr/>
          <p:nvPr userDrawn="1"/>
        </p:nvGrpSpPr>
        <p:grpSpPr>
          <a:xfrm>
            <a:off x="-2" y="-14"/>
            <a:ext cx="13215739" cy="29604614"/>
            <a:chOff x="-1" y="-3"/>
            <a:chExt cx="9789436" cy="6167628"/>
          </a:xfrm>
        </p:grpSpPr>
        <p:sp>
          <p:nvSpPr>
            <p:cNvPr id="71" name="Rectangle: Single Corner Rounded 55">
              <a:extLst>
                <a:ext uri="{FF2B5EF4-FFF2-40B4-BE49-F238E27FC236}">
                  <a16:creationId xmlns:a16="http://schemas.microsoft.com/office/drawing/2014/main" id="{8EA3C713-B8AC-4809-9208-3E3B708504DD}"/>
                </a:ext>
              </a:extLst>
            </p:cNvPr>
            <p:cNvSpPr/>
            <p:nvPr userDrawn="1"/>
          </p:nvSpPr>
          <p:spPr bwMode="gray">
            <a:xfrm flipV="1">
              <a:off x="-1" y="2"/>
              <a:ext cx="9779986" cy="6167623"/>
            </a:xfrm>
            <a:prstGeom prst="round1Rect">
              <a:avLst>
                <a:gd name="adj" fmla="val 1969"/>
              </a:avLst>
            </a:prstGeom>
            <a:solidFill>
              <a:schemeClr val="accent6"/>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kern="0" dirty="0">
                <a:solidFill>
                  <a:prstClr val="white"/>
                </a:solidFill>
              </a:endParaRPr>
            </a:p>
          </p:txBody>
        </p:sp>
        <p:sp>
          <p:nvSpPr>
            <p:cNvPr id="72" name="Rectangle: Single Corner Rounded 49">
              <a:extLst>
                <a:ext uri="{FF2B5EF4-FFF2-40B4-BE49-F238E27FC236}">
                  <a16:creationId xmlns:a16="http://schemas.microsoft.com/office/drawing/2014/main" id="{4EEC7D30-2878-4223-82F7-D2AC2961696B}"/>
                </a:ext>
              </a:extLst>
            </p:cNvPr>
            <p:cNvSpPr/>
            <p:nvPr userDrawn="1"/>
          </p:nvSpPr>
          <p:spPr bwMode="gray">
            <a:xfrm flipV="1">
              <a:off x="9537470" y="2"/>
              <a:ext cx="251965" cy="6167623"/>
            </a:xfrm>
            <a:prstGeom prst="round1Rect">
              <a:avLst>
                <a:gd name="adj" fmla="val 50000"/>
              </a:avLst>
            </a:prstGeom>
            <a:gradFill flip="none" rotWithShape="1">
              <a:gsLst>
                <a:gs pos="100000">
                  <a:schemeClr val="accent6">
                    <a:lumMod val="50000"/>
                    <a:alpha val="65000"/>
                  </a:schemeClr>
                </a:gs>
                <a:gs pos="0">
                  <a:schemeClr val="accent6">
                    <a:alpha val="0"/>
                  </a:schemeClr>
                </a:gs>
                <a:gs pos="64000">
                  <a:schemeClr val="accent6">
                    <a:lumMod val="50000"/>
                    <a:alpha val="35000"/>
                  </a:schemeClr>
                </a:gs>
              </a:gsLst>
              <a:lin ang="0" scaled="1"/>
              <a:tileRect/>
            </a:gradFill>
            <a:ln w="10795" cap="flat" cmpd="sng" algn="ctr">
              <a:noFill/>
              <a:prstDash val="solid"/>
            </a:ln>
            <a:effectLst/>
          </p:spPr>
          <p:txBody>
            <a:bodyPr rtlCol="0" anchor="ctr"/>
            <a:lstStyle/>
            <a:p>
              <a:pPr lvl="0" algn="ctr"/>
              <a:endParaRPr lang="en-US" sz="6299" kern="0" dirty="0">
                <a:solidFill>
                  <a:prstClr val="white"/>
                </a:solidFill>
              </a:endParaRPr>
            </a:p>
          </p:txBody>
        </p:sp>
        <p:sp>
          <p:nvSpPr>
            <p:cNvPr id="76" name="Rectangle: Single Corner Rounded 61">
              <a:extLst>
                <a:ext uri="{FF2B5EF4-FFF2-40B4-BE49-F238E27FC236}">
                  <a16:creationId xmlns:a16="http://schemas.microsoft.com/office/drawing/2014/main" id="{1BFF8163-93A0-42A6-BDE3-CBBEB8EDFE2F}"/>
                </a:ext>
              </a:extLst>
            </p:cNvPr>
            <p:cNvSpPr/>
            <p:nvPr/>
          </p:nvSpPr>
          <p:spPr bwMode="gray">
            <a:xfrm flipV="1">
              <a:off x="0" y="-3"/>
              <a:ext cx="8507176" cy="5477243"/>
            </a:xfrm>
            <a:prstGeom prst="round1Rect">
              <a:avLst>
                <a:gd name="adj" fmla="val 2348"/>
              </a:avLst>
            </a:prstGeom>
            <a:solidFill>
              <a:schemeClr val="accent5"/>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kern="0" dirty="0">
                <a:solidFill>
                  <a:prstClr val="white"/>
                </a:solidFill>
              </a:endParaRPr>
            </a:p>
          </p:txBody>
        </p:sp>
        <p:sp>
          <p:nvSpPr>
            <p:cNvPr id="14" name="first shadow">
              <a:extLst>
                <a:ext uri="{FF2B5EF4-FFF2-40B4-BE49-F238E27FC236}">
                  <a16:creationId xmlns:a16="http://schemas.microsoft.com/office/drawing/2014/main" id="{45B2270E-52C5-4478-9D7B-6EBAC263E5EC}"/>
                </a:ext>
              </a:extLst>
            </p:cNvPr>
            <p:cNvSpPr/>
            <p:nvPr userDrawn="1"/>
          </p:nvSpPr>
          <p:spPr bwMode="gray">
            <a:xfrm flipV="1">
              <a:off x="7771339" y="0"/>
              <a:ext cx="735836" cy="5477240"/>
            </a:xfrm>
            <a:prstGeom prst="round1Rect">
              <a:avLst>
                <a:gd name="adj" fmla="val 17346"/>
              </a:avLst>
            </a:prstGeom>
            <a:gradFill flip="none" rotWithShape="0">
              <a:gsLst>
                <a:gs pos="100000">
                  <a:schemeClr val="accent5">
                    <a:lumMod val="50000"/>
                  </a:schemeClr>
                </a:gs>
                <a:gs pos="0">
                  <a:schemeClr val="accent5">
                    <a:alpha val="0"/>
                  </a:schemeClr>
                </a:gs>
                <a:gs pos="54000">
                  <a:schemeClr val="accent5">
                    <a:lumMod val="50000"/>
                    <a:alpha val="20000"/>
                  </a:schemeClr>
                </a:gs>
              </a:gsLst>
              <a:lin ang="0" scaled="1"/>
              <a:tileRect/>
            </a:gradFill>
            <a:ln w="10795" cap="flat" cmpd="sng" algn="ctr">
              <a:noFill/>
              <a:prstDash val="solid"/>
            </a:ln>
            <a:effectLst/>
          </p:spPr>
          <p:txBody>
            <a:bodyPr rtlCol="0" anchor="ctr"/>
            <a:lstStyle/>
            <a:p>
              <a:pPr lvl="0" algn="ctr"/>
              <a:endParaRPr lang="en-US" sz="6299" kern="0" dirty="0">
                <a:solidFill>
                  <a:prstClr val="white"/>
                </a:solidFill>
              </a:endParaRPr>
            </a:p>
          </p:txBody>
        </p:sp>
      </p:grpSp>
      <p:sp>
        <p:nvSpPr>
          <p:cNvPr id="38" name="Text Placeholder 7"/>
          <p:cNvSpPr>
            <a:spLocks noGrp="1"/>
          </p:cNvSpPr>
          <p:nvPr userDrawn="1">
            <p:ph type="body" sz="quarter" idx="10" hasCustomPrompt="1"/>
          </p:nvPr>
        </p:nvSpPr>
        <p:spPr bwMode="gray">
          <a:xfrm>
            <a:off x="668654" y="20136408"/>
            <a:ext cx="9524297" cy="4617264"/>
          </a:xfrm>
          <a:prstGeom prst="rect">
            <a:avLst/>
          </a:prstGeom>
        </p:spPr>
        <p:txBody>
          <a:bodyPr>
            <a:noAutofit/>
          </a:bodyPr>
          <a:lstStyle>
            <a:lvl1pPr marL="0" indent="0">
              <a:spcBef>
                <a:spcPts val="0"/>
              </a:spcBef>
              <a:spcAft>
                <a:spcPts val="810"/>
              </a:spcAft>
              <a:buFont typeface="Microsoft Sans Serif" panose="020B0604020202020204" pitchFamily="34" charset="0"/>
              <a:buChar char="​"/>
              <a:defRPr sz="2835" b="1" spc="41" baseline="0">
                <a:solidFill>
                  <a:schemeClr val="bg1"/>
                </a:solidFill>
              </a:defRPr>
            </a:lvl1pPr>
            <a:lvl2pPr marL="0" indent="0">
              <a:lnSpc>
                <a:spcPct val="96000"/>
              </a:lnSpc>
              <a:spcBef>
                <a:spcPts val="0"/>
              </a:spcBef>
              <a:buFont typeface="Microsoft Sans Serif" panose="020B0604020202020204" pitchFamily="34" charset="0"/>
              <a:buNone/>
              <a:defRPr sz="2430">
                <a:solidFill>
                  <a:schemeClr val="bg1"/>
                </a:solidFill>
              </a:defRPr>
            </a:lvl2pPr>
            <a:lvl3pPr marL="0" indent="0">
              <a:lnSpc>
                <a:spcPct val="98000"/>
              </a:lnSpc>
              <a:spcBef>
                <a:spcPts val="0"/>
              </a:spcBef>
              <a:buFont typeface="Microsoft Sans Serif" panose="020B0604020202020204" pitchFamily="34" charset="0"/>
              <a:buChar char="​"/>
              <a:defRPr sz="2430">
                <a:solidFill>
                  <a:schemeClr val="bg1"/>
                </a:solidFill>
              </a:defRPr>
            </a:lvl3pPr>
            <a:lvl4pPr marL="0" indent="0">
              <a:lnSpc>
                <a:spcPct val="98000"/>
              </a:lnSpc>
              <a:spcBef>
                <a:spcPts val="0"/>
              </a:spcBef>
              <a:buFont typeface="Microsoft Sans Serif" panose="020B0604020202020204" pitchFamily="34" charset="0"/>
              <a:buChar char="​"/>
              <a:defRPr sz="2430" baseline="0">
                <a:solidFill>
                  <a:schemeClr val="bg1"/>
                </a:solidFill>
              </a:defRPr>
            </a:lvl4pPr>
            <a:lvl5pPr>
              <a:lnSpc>
                <a:spcPct val="98000"/>
              </a:lnSpc>
              <a:spcBef>
                <a:spcPts val="0"/>
              </a:spcBef>
              <a:defRPr sz="2430">
                <a:solidFill>
                  <a:schemeClr val="bg1"/>
                </a:solidFill>
              </a:defRPr>
            </a:lvl5pPr>
            <a:lvl6pPr>
              <a:lnSpc>
                <a:spcPct val="98000"/>
              </a:lnSpc>
              <a:spcBef>
                <a:spcPts val="0"/>
              </a:spcBef>
              <a:defRPr sz="2430">
                <a:solidFill>
                  <a:schemeClr val="bg1"/>
                </a:solidFill>
              </a:defRPr>
            </a:lvl6pPr>
            <a:lvl7pPr>
              <a:lnSpc>
                <a:spcPct val="98000"/>
              </a:lnSpc>
              <a:spcBef>
                <a:spcPts val="0"/>
              </a:spcBef>
              <a:defRPr sz="2430" baseline="0">
                <a:solidFill>
                  <a:schemeClr val="bg1"/>
                </a:solidFill>
              </a:defRPr>
            </a:lvl7pPr>
            <a:lvl8pPr>
              <a:lnSpc>
                <a:spcPct val="98000"/>
              </a:lnSpc>
              <a:spcBef>
                <a:spcPts val="0"/>
              </a:spcBef>
              <a:defRPr sz="2430" baseline="0">
                <a:solidFill>
                  <a:schemeClr val="bg1"/>
                </a:solidFill>
              </a:defRPr>
            </a:lvl8pPr>
            <a:lvl9pPr>
              <a:lnSpc>
                <a:spcPct val="98000"/>
              </a:lnSpc>
              <a:spcBef>
                <a:spcPts val="0"/>
              </a:spcBef>
              <a:defRPr sz="2430" baseline="0">
                <a:solidFill>
                  <a:schemeClr val="bg1"/>
                </a:solidFill>
              </a:defRPr>
            </a:lvl9pPr>
          </a:lstStyle>
          <a:p>
            <a:pPr lvl="0"/>
            <a:r>
              <a:rPr lang="en-US" dirty="0"/>
              <a:t>Speaker name</a:t>
            </a:r>
          </a:p>
          <a:p>
            <a:pPr lvl="1"/>
            <a:r>
              <a:rPr lang="en-US" dirty="0"/>
              <a:t>Speaker title</a:t>
            </a:r>
          </a:p>
          <a:p>
            <a:pPr lvl="1"/>
            <a:endParaRPr lang="en-US" dirty="0"/>
          </a:p>
        </p:txBody>
      </p:sp>
      <p:sp>
        <p:nvSpPr>
          <p:cNvPr id="28" name="Text Placeholder 7">
            <a:extLst>
              <a:ext uri="{FF2B5EF4-FFF2-40B4-BE49-F238E27FC236}">
                <a16:creationId xmlns:a16="http://schemas.microsoft.com/office/drawing/2014/main" id="{B04D80C5-5B09-4391-914E-491EB6BF922B}"/>
              </a:ext>
            </a:extLst>
          </p:cNvPr>
          <p:cNvSpPr>
            <a:spLocks noGrp="1"/>
          </p:cNvSpPr>
          <p:nvPr userDrawn="1">
            <p:ph type="body" sz="quarter" idx="11" hasCustomPrompt="1"/>
          </p:nvPr>
        </p:nvSpPr>
        <p:spPr bwMode="gray">
          <a:xfrm>
            <a:off x="4552539" y="1919971"/>
            <a:ext cx="2570476" cy="1088506"/>
          </a:xfrm>
          <a:prstGeom prst="rect">
            <a:avLst/>
          </a:prstGeom>
        </p:spPr>
        <p:txBody>
          <a:bodyPr wrap="none"/>
          <a:lstStyle>
            <a:lvl1pPr marL="0" indent="0" algn="l">
              <a:lnSpc>
                <a:spcPct val="87000"/>
              </a:lnSpc>
              <a:spcBef>
                <a:spcPts val="0"/>
              </a:spcBef>
              <a:buNone/>
              <a:defRPr sz="2160" b="0">
                <a:solidFill>
                  <a:schemeClr val="bg1"/>
                </a:solidFill>
              </a:defRPr>
            </a:lvl1pPr>
            <a:lvl2pPr marL="0" indent="0" algn="r">
              <a:lnSpc>
                <a:spcPct val="90000"/>
              </a:lnSpc>
              <a:spcBef>
                <a:spcPts val="0"/>
              </a:spcBef>
              <a:buNone/>
              <a:defRPr sz="2160">
                <a:solidFill>
                  <a:schemeClr val="bg1"/>
                </a:solidFill>
              </a:defRPr>
            </a:lvl2pPr>
            <a:lvl3pPr marL="0" indent="0" algn="r">
              <a:lnSpc>
                <a:spcPct val="90000"/>
              </a:lnSpc>
              <a:spcBef>
                <a:spcPts val="0"/>
              </a:spcBef>
              <a:buNone/>
              <a:defRPr sz="2160">
                <a:solidFill>
                  <a:schemeClr val="bg1"/>
                </a:solidFill>
              </a:defRPr>
            </a:lvl3pPr>
            <a:lvl4pPr marL="0" indent="0" algn="r">
              <a:lnSpc>
                <a:spcPct val="90000"/>
              </a:lnSpc>
              <a:spcBef>
                <a:spcPts val="0"/>
              </a:spcBef>
              <a:buNone/>
              <a:defRPr sz="2160">
                <a:solidFill>
                  <a:schemeClr val="bg1"/>
                </a:solidFill>
              </a:defRPr>
            </a:lvl4pPr>
            <a:lvl5pPr marL="0" indent="0" algn="r">
              <a:lnSpc>
                <a:spcPct val="90000"/>
              </a:lnSpc>
              <a:spcBef>
                <a:spcPts val="0"/>
              </a:spcBef>
              <a:buNone/>
              <a:defRPr sz="2160">
                <a:solidFill>
                  <a:schemeClr val="bg1"/>
                </a:solidFill>
              </a:defRPr>
            </a:lvl5pPr>
          </a:lstStyle>
          <a:p>
            <a:pPr lvl="0"/>
            <a:r>
              <a:rPr lang="en-US" dirty="0"/>
              <a:t>Location</a:t>
            </a:r>
          </a:p>
        </p:txBody>
      </p:sp>
      <p:sp>
        <p:nvSpPr>
          <p:cNvPr id="29" name="Text Placeholder 5">
            <a:extLst>
              <a:ext uri="{FF2B5EF4-FFF2-40B4-BE49-F238E27FC236}">
                <a16:creationId xmlns:a16="http://schemas.microsoft.com/office/drawing/2014/main" id="{E4B73436-F9A5-4201-8676-5BB1475322E2}"/>
              </a:ext>
            </a:extLst>
          </p:cNvPr>
          <p:cNvSpPr>
            <a:spLocks noGrp="1"/>
          </p:cNvSpPr>
          <p:nvPr userDrawn="1">
            <p:ph type="body" sz="quarter" idx="13" hasCustomPrompt="1"/>
          </p:nvPr>
        </p:nvSpPr>
        <p:spPr bwMode="gray">
          <a:xfrm>
            <a:off x="668655" y="1901400"/>
            <a:ext cx="2540984" cy="1258445"/>
          </a:xfrm>
          <a:prstGeom prst="rect">
            <a:avLst/>
          </a:prstGeom>
        </p:spPr>
        <p:txBody>
          <a:bodyPr wrap="none"/>
          <a:lstStyle>
            <a:lvl1pPr marL="0" indent="0">
              <a:lnSpc>
                <a:spcPct val="87000"/>
              </a:lnSpc>
              <a:spcBef>
                <a:spcPts val="0"/>
              </a:spcBef>
              <a:buNone/>
              <a:defRPr sz="2160">
                <a:solidFill>
                  <a:schemeClr val="bg1"/>
                </a:solidFill>
              </a:defRPr>
            </a:lvl1pPr>
            <a:lvl2pPr marL="0" indent="0">
              <a:lnSpc>
                <a:spcPct val="98000"/>
              </a:lnSpc>
              <a:spcBef>
                <a:spcPts val="0"/>
              </a:spcBef>
              <a:buNone/>
              <a:defRPr sz="2160">
                <a:solidFill>
                  <a:schemeClr val="bg1"/>
                </a:solidFill>
              </a:defRPr>
            </a:lvl2pPr>
            <a:lvl3pPr marL="0" indent="0">
              <a:lnSpc>
                <a:spcPct val="98000"/>
              </a:lnSpc>
              <a:spcBef>
                <a:spcPts val="0"/>
              </a:spcBef>
              <a:buNone/>
              <a:defRPr sz="2160">
                <a:solidFill>
                  <a:schemeClr val="bg1"/>
                </a:solidFill>
              </a:defRPr>
            </a:lvl3pPr>
            <a:lvl4pPr marL="0" indent="0">
              <a:lnSpc>
                <a:spcPct val="98000"/>
              </a:lnSpc>
              <a:spcBef>
                <a:spcPts val="0"/>
              </a:spcBef>
              <a:buNone/>
              <a:defRPr sz="2160">
                <a:solidFill>
                  <a:schemeClr val="bg1"/>
                </a:solidFill>
              </a:defRPr>
            </a:lvl4pPr>
            <a:lvl5pPr marL="0" indent="0">
              <a:lnSpc>
                <a:spcPct val="98000"/>
              </a:lnSpc>
              <a:spcBef>
                <a:spcPts val="0"/>
              </a:spcBef>
              <a:buNone/>
              <a:defRPr sz="2160">
                <a:solidFill>
                  <a:schemeClr val="bg1"/>
                </a:solidFill>
              </a:defRPr>
            </a:lvl5pPr>
          </a:lstStyle>
          <a:p>
            <a:pPr lvl="0"/>
            <a:r>
              <a:rPr lang="en-US" dirty="0"/>
              <a:t>Date</a:t>
            </a:r>
          </a:p>
        </p:txBody>
      </p:sp>
      <p:sp>
        <p:nvSpPr>
          <p:cNvPr id="30" name="Text Placeholder 48">
            <a:extLst>
              <a:ext uri="{FF2B5EF4-FFF2-40B4-BE49-F238E27FC236}">
                <a16:creationId xmlns:a16="http://schemas.microsoft.com/office/drawing/2014/main" id="{44CE8076-2642-41CB-B9C4-44BBD2A86AAA}"/>
              </a:ext>
            </a:extLst>
          </p:cNvPr>
          <p:cNvSpPr>
            <a:spLocks noGrp="1"/>
          </p:cNvSpPr>
          <p:nvPr userDrawn="1">
            <p:ph type="body" sz="quarter" idx="14" hasCustomPrompt="1"/>
          </p:nvPr>
        </p:nvSpPr>
        <p:spPr bwMode="gray">
          <a:xfrm>
            <a:off x="8415214" y="1828308"/>
            <a:ext cx="2549795" cy="1273301"/>
          </a:xfrm>
          <a:prstGeom prst="rect">
            <a:avLst/>
          </a:prstGeom>
        </p:spPr>
        <p:txBody>
          <a:bodyPr wrap="none"/>
          <a:lstStyle>
            <a:lvl1pPr marL="0" marR="0" indent="0" algn="l" defTabSz="123444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2160" b="1">
                <a:solidFill>
                  <a:schemeClr val="bg1"/>
                </a:solidFill>
              </a:defRPr>
            </a:lvl1pPr>
            <a:lvl2pPr marL="0" indent="0">
              <a:lnSpc>
                <a:spcPct val="98000"/>
              </a:lnSpc>
              <a:spcBef>
                <a:spcPts val="0"/>
              </a:spcBef>
              <a:buNone/>
              <a:defRPr sz="2160">
                <a:solidFill>
                  <a:schemeClr val="bg1"/>
                </a:solidFill>
              </a:defRPr>
            </a:lvl2pPr>
            <a:lvl3pPr marL="0" indent="0">
              <a:lnSpc>
                <a:spcPct val="98000"/>
              </a:lnSpc>
              <a:spcBef>
                <a:spcPts val="0"/>
              </a:spcBef>
              <a:buNone/>
              <a:defRPr sz="2160">
                <a:solidFill>
                  <a:schemeClr val="bg1"/>
                </a:solidFill>
              </a:defRPr>
            </a:lvl3pPr>
            <a:lvl4pPr marL="0" indent="0">
              <a:lnSpc>
                <a:spcPct val="98000"/>
              </a:lnSpc>
              <a:spcBef>
                <a:spcPts val="0"/>
              </a:spcBef>
              <a:buNone/>
              <a:defRPr sz="2160">
                <a:solidFill>
                  <a:schemeClr val="bg1"/>
                </a:solidFill>
              </a:defRPr>
            </a:lvl4pPr>
            <a:lvl5pPr marL="0" indent="0">
              <a:lnSpc>
                <a:spcPct val="98000"/>
              </a:lnSpc>
              <a:spcBef>
                <a:spcPts val="0"/>
              </a:spcBef>
              <a:buNone/>
              <a:defRPr sz="2160">
                <a:solidFill>
                  <a:schemeClr val="bg1"/>
                </a:solidFill>
              </a:defRPr>
            </a:lvl5pPr>
          </a:lstStyle>
          <a:p>
            <a:pPr marL="0" marR="0" lvl="0" indent="0" algn="l" defTabSz="123444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dirty="0"/>
              <a:t>@</a:t>
            </a:r>
            <a:r>
              <a:rPr lang="en-US" dirty="0" err="1"/>
              <a:t>qualcomm</a:t>
            </a:r>
            <a:endParaRPr lang="en-US" dirty="0"/>
          </a:p>
        </p:txBody>
      </p:sp>
      <p:sp>
        <p:nvSpPr>
          <p:cNvPr id="16" name="Freeform 5">
            <a:extLst>
              <a:ext uri="{FF2B5EF4-FFF2-40B4-BE49-F238E27FC236}">
                <a16:creationId xmlns:a16="http://schemas.microsoft.com/office/drawing/2014/main" id="{EAF54038-2EE1-4AAA-8E7D-7B51C2DE442F}"/>
              </a:ext>
            </a:extLst>
          </p:cNvPr>
          <p:cNvSpPr>
            <a:spLocks noChangeAspect="1" noEditPoints="1"/>
          </p:cNvSpPr>
          <p:nvPr userDrawn="1"/>
        </p:nvSpPr>
        <p:spPr bwMode="black">
          <a:xfrm>
            <a:off x="13868964" y="1674156"/>
            <a:ext cx="1934537" cy="1260734"/>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123444" tIns="61722" rIns="123444" bIns="61722"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13" name="Title 2">
            <a:extLst>
              <a:ext uri="{FF2B5EF4-FFF2-40B4-BE49-F238E27FC236}">
                <a16:creationId xmlns:a16="http://schemas.microsoft.com/office/drawing/2014/main" id="{1FC1E11E-35BC-4505-BB14-A81D00893FB3}"/>
              </a:ext>
            </a:extLst>
          </p:cNvPr>
          <p:cNvSpPr>
            <a:spLocks noGrp="1"/>
          </p:cNvSpPr>
          <p:nvPr>
            <p:ph type="title"/>
          </p:nvPr>
        </p:nvSpPr>
        <p:spPr bwMode="gray">
          <a:xfrm>
            <a:off x="582711" y="17114589"/>
            <a:ext cx="10011506" cy="2458109"/>
          </a:xfrm>
        </p:spPr>
        <p:txBody>
          <a:bodyPr wrap="square">
            <a:spAutoFit/>
          </a:bodyPr>
          <a:lstStyle>
            <a:lvl1pPr>
              <a:lnSpc>
                <a:spcPct val="87000"/>
              </a:lnSpc>
              <a:defRPr sz="918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72551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 Right Nickel">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6288805" cy="32918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algn="ctr"/>
            <a:endParaRPr lang="en-US" sz="6299" b="1" dirty="0">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5622207" y="0"/>
            <a:ext cx="666598" cy="32918400"/>
          </a:xfrm>
          <a:prstGeom prst="rect">
            <a:avLst/>
          </a:prstGeom>
          <a:gradFill flip="none" rotWithShape="1">
            <a:gsLst>
              <a:gs pos="0">
                <a:schemeClr val="accent6">
                  <a:lumMod val="40000"/>
                  <a:lumOff val="60000"/>
                  <a:alpha val="0"/>
                </a:schemeClr>
              </a:gs>
              <a:gs pos="100000">
                <a:schemeClr val="accent5">
                  <a:lumMod val="50000"/>
                  <a:alpha val="4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6288805" y="0"/>
            <a:ext cx="10170395" cy="32918400"/>
          </a:xfrm>
          <a:prstGeom prst="rect">
            <a:avLst/>
          </a:prstGeom>
          <a:noFill/>
        </p:spPr>
        <p:txBody>
          <a:bodyPr anchor="ctr"/>
          <a:lstStyle>
            <a:lvl1pPr marL="0" indent="0" algn="ctr">
              <a:buNone/>
              <a:defRPr>
                <a:solidFill>
                  <a:schemeClr val="tx1"/>
                </a:solidFill>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668656" y="22768560"/>
            <a:ext cx="4800599" cy="7955251"/>
          </a:xfrm>
          <a:prstGeom prst="rect">
            <a:avLst/>
          </a:prstGeom>
        </p:spPr>
        <p:txBody>
          <a:bodyPr anchor="t"/>
          <a:lstStyle>
            <a:lvl1pPr marL="0" indent="0">
              <a:lnSpc>
                <a:spcPct val="96000"/>
              </a:lnSpc>
              <a:buClr>
                <a:schemeClr val="bg1"/>
              </a:buClr>
              <a:buNone/>
              <a:defRPr sz="2430">
                <a:solidFill>
                  <a:schemeClr val="tx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8" name="Footer Placeholder 2">
            <a:extLst>
              <a:ext uri="{FF2B5EF4-FFF2-40B4-BE49-F238E27FC236}">
                <a16:creationId xmlns:a16="http://schemas.microsoft.com/office/drawing/2014/main" id="{2B7861F5-3EBA-4F8B-961A-D9B20FF749FC}"/>
              </a:ext>
            </a:extLst>
          </p:cNvPr>
          <p:cNvSpPr>
            <a:spLocks noGrp="1"/>
          </p:cNvSpPr>
          <p:nvPr>
            <p:ph type="ftr" sz="quarter" idx="16"/>
          </p:nvPr>
        </p:nvSpPr>
        <p:spPr>
          <a:xfrm>
            <a:off x="668655" y="31765600"/>
            <a:ext cx="4801972"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9" name="Title 1">
            <a:extLst>
              <a:ext uri="{FF2B5EF4-FFF2-40B4-BE49-F238E27FC236}">
                <a16:creationId xmlns:a16="http://schemas.microsoft.com/office/drawing/2014/main" id="{38252DF1-084E-4672-B68F-141714EEA8C7}"/>
              </a:ext>
            </a:extLst>
          </p:cNvPr>
          <p:cNvSpPr>
            <a:spLocks noGrp="1"/>
          </p:cNvSpPr>
          <p:nvPr>
            <p:ph type="title"/>
          </p:nvPr>
        </p:nvSpPr>
        <p:spPr>
          <a:xfrm>
            <a:off x="668655" y="19620712"/>
            <a:ext cx="4825197" cy="2385846"/>
          </a:xfrm>
        </p:spPr>
        <p:txBody>
          <a:bodyPr wrap="square">
            <a:spAutoFit/>
          </a:bodyPr>
          <a:lstStyle>
            <a:lvl1pPr>
              <a:lnSpc>
                <a:spcPct val="87000"/>
              </a:lnSpc>
              <a:defRPr sz="5940"/>
            </a:lvl1pPr>
          </a:lstStyle>
          <a:p>
            <a:r>
              <a:rPr lang="en-US"/>
              <a:t>Click to edit Master title style</a:t>
            </a:r>
            <a:endParaRPr lang="en-US" dirty="0"/>
          </a:p>
        </p:txBody>
      </p:sp>
    </p:spTree>
    <p:extLst>
      <p:ext uri="{BB962C8B-B14F-4D97-AF65-F5344CB8AC3E}">
        <p14:creationId xmlns:p14="http://schemas.microsoft.com/office/powerpoint/2010/main" val="2344397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mage Right Gun Metal">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6288805" cy="32918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algn="ctr"/>
            <a:endParaRPr lang="en-US" sz="6299" b="1" dirty="0">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5622207" y="0"/>
            <a:ext cx="666598" cy="329184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6288805" y="0"/>
            <a:ext cx="10170395" cy="32918400"/>
          </a:xfrm>
          <a:prstGeom prst="rect">
            <a:avLst/>
          </a:prstGeom>
          <a:noFill/>
        </p:spPr>
        <p:txBody>
          <a:bodyPr anchor="ctr"/>
          <a:lstStyle>
            <a:lvl1pPr marL="0" indent="0" algn="ctr">
              <a:buNone/>
              <a:defRPr>
                <a:solidFill>
                  <a:schemeClr val="tx1"/>
                </a:solidFill>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668655" y="22768563"/>
            <a:ext cx="4800600" cy="7955246"/>
          </a:xfrm>
          <a:prstGeom prst="rect">
            <a:avLst/>
          </a:prstGeom>
        </p:spPr>
        <p:txBody>
          <a:bodyPr anchor="t"/>
          <a:lstStyle>
            <a:lvl1pPr marL="0" indent="0">
              <a:lnSpc>
                <a:spcPct val="96000"/>
              </a:lnSpc>
              <a:buClr>
                <a:schemeClr val="bg1"/>
              </a:buClr>
              <a:buNone/>
              <a:defRPr sz="243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8" name="Footer Placeholder 2">
            <a:extLst>
              <a:ext uri="{FF2B5EF4-FFF2-40B4-BE49-F238E27FC236}">
                <a16:creationId xmlns:a16="http://schemas.microsoft.com/office/drawing/2014/main" id="{6F4D48ED-5D8A-47EE-956E-72B7EE984BDE}"/>
              </a:ext>
            </a:extLst>
          </p:cNvPr>
          <p:cNvSpPr>
            <a:spLocks noGrp="1"/>
          </p:cNvSpPr>
          <p:nvPr>
            <p:ph type="ftr" sz="quarter" idx="16"/>
          </p:nvPr>
        </p:nvSpPr>
        <p:spPr bwMode="gray">
          <a:xfrm>
            <a:off x="668655" y="31765600"/>
            <a:ext cx="4801972"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5">
                    <a:lumMod val="40000"/>
                    <a:lumOff val="60000"/>
                  </a:schemeClr>
                </a:solidFill>
              </a:defRPr>
            </a:lvl1pPr>
          </a:lstStyle>
          <a:p>
            <a:r>
              <a:rPr lang="en-US"/>
              <a:t>Source sample text</a:t>
            </a:r>
            <a:endParaRPr lang="en-US" dirty="0"/>
          </a:p>
        </p:txBody>
      </p:sp>
      <p:sp>
        <p:nvSpPr>
          <p:cNvPr id="9" name="Title 1">
            <a:extLst>
              <a:ext uri="{FF2B5EF4-FFF2-40B4-BE49-F238E27FC236}">
                <a16:creationId xmlns:a16="http://schemas.microsoft.com/office/drawing/2014/main" id="{55F13055-7657-4496-81D2-B665F79B6A2B}"/>
              </a:ext>
            </a:extLst>
          </p:cNvPr>
          <p:cNvSpPr>
            <a:spLocks noGrp="1"/>
          </p:cNvSpPr>
          <p:nvPr>
            <p:ph type="title"/>
          </p:nvPr>
        </p:nvSpPr>
        <p:spPr bwMode="gray">
          <a:xfrm>
            <a:off x="668655" y="19620712"/>
            <a:ext cx="4825197" cy="2385846"/>
          </a:xfrm>
        </p:spPr>
        <p:txBody>
          <a:bodyPr wrap="square">
            <a:spAutoFit/>
          </a:bodyPr>
          <a:lstStyle>
            <a:lvl1pPr>
              <a:lnSpc>
                <a:spcPct val="87000"/>
              </a:lnSpc>
              <a:defRPr sz="594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59349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mage Right Midnigh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6288805"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algn="ctr"/>
            <a:endParaRPr lang="en-US" sz="6299" b="1" dirty="0">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5622207" y="0"/>
            <a:ext cx="666598" cy="32918400"/>
          </a:xfrm>
          <a:prstGeom prst="rect">
            <a:avLst/>
          </a:prstGeom>
          <a:gradFill flip="none" rotWithShape="1">
            <a:gsLst>
              <a:gs pos="0">
                <a:schemeClr val="tx2"/>
              </a:gs>
              <a:gs pos="100000">
                <a:srgbClr val="06101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6288805" y="0"/>
            <a:ext cx="10170395" cy="32918400"/>
          </a:xfrm>
          <a:prstGeom prst="rect">
            <a:avLst/>
          </a:prstGeom>
          <a:noFill/>
        </p:spPr>
        <p:txBody>
          <a:bodyPr anchor="ctr"/>
          <a:lstStyle>
            <a:lvl1pPr marL="0" indent="0" algn="ctr">
              <a:buNone/>
              <a:defRPr>
                <a:solidFill>
                  <a:schemeClr val="tx1"/>
                </a:solidFill>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668655" y="22768563"/>
            <a:ext cx="4800600" cy="7955246"/>
          </a:xfrm>
          <a:prstGeom prst="rect">
            <a:avLst/>
          </a:prstGeom>
        </p:spPr>
        <p:txBody>
          <a:bodyPr anchor="t"/>
          <a:lstStyle>
            <a:lvl1pPr marL="0" indent="0">
              <a:lnSpc>
                <a:spcPct val="96000"/>
              </a:lnSpc>
              <a:buClr>
                <a:schemeClr val="bg1"/>
              </a:buClr>
              <a:buNone/>
              <a:defRPr sz="243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p:txBody>
      </p:sp>
      <p:sp>
        <p:nvSpPr>
          <p:cNvPr id="8" name="Footer Placeholder 2">
            <a:extLst>
              <a:ext uri="{FF2B5EF4-FFF2-40B4-BE49-F238E27FC236}">
                <a16:creationId xmlns:a16="http://schemas.microsoft.com/office/drawing/2014/main" id="{6F4D48ED-5D8A-47EE-956E-72B7EE984BDE}"/>
              </a:ext>
            </a:extLst>
          </p:cNvPr>
          <p:cNvSpPr>
            <a:spLocks noGrp="1"/>
          </p:cNvSpPr>
          <p:nvPr>
            <p:ph type="ftr" sz="quarter" idx="16"/>
          </p:nvPr>
        </p:nvSpPr>
        <p:spPr bwMode="gray">
          <a:xfrm>
            <a:off x="668655" y="31765600"/>
            <a:ext cx="4801972"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9" name="Title 1">
            <a:extLst>
              <a:ext uri="{FF2B5EF4-FFF2-40B4-BE49-F238E27FC236}">
                <a16:creationId xmlns:a16="http://schemas.microsoft.com/office/drawing/2014/main" id="{F61C4DE6-E5D7-49BF-BE1D-0EC8FCDC68D1}"/>
              </a:ext>
            </a:extLst>
          </p:cNvPr>
          <p:cNvSpPr>
            <a:spLocks noGrp="1"/>
          </p:cNvSpPr>
          <p:nvPr>
            <p:ph type="title"/>
          </p:nvPr>
        </p:nvSpPr>
        <p:spPr bwMode="gray">
          <a:xfrm>
            <a:off x="668655" y="19620712"/>
            <a:ext cx="4825197" cy="2385846"/>
          </a:xfrm>
        </p:spPr>
        <p:txBody>
          <a:bodyPr wrap="square">
            <a:spAutoFit/>
          </a:bodyPr>
          <a:lstStyle>
            <a:lvl1pPr>
              <a:lnSpc>
                <a:spcPct val="87000"/>
              </a:lnSpc>
              <a:defRPr sz="594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50677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utaway 1/4 Lef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5003513" cy="3291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algn="ctr"/>
            <a:endParaRPr lang="en-US" sz="6299" b="1" dirty="0">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4265641" y="-7"/>
            <a:ext cx="737874" cy="32918386"/>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gray">
          <a:xfrm>
            <a:off x="666513" y="12832078"/>
            <a:ext cx="3519011" cy="17891688"/>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7B8D4663-B6E0-4AD4-8563-711289FF2DB0}"/>
              </a:ext>
            </a:extLst>
          </p:cNvPr>
          <p:cNvSpPr>
            <a:spLocks noGrp="1"/>
          </p:cNvSpPr>
          <p:nvPr>
            <p:ph type="subTitle" idx="1"/>
          </p:nvPr>
        </p:nvSpPr>
        <p:spPr bwMode="gray">
          <a:xfrm>
            <a:off x="668656" y="8972551"/>
            <a:ext cx="3520083" cy="578363"/>
          </a:xfrm>
          <a:prstGeom prst="rect">
            <a:avLst/>
          </a:prstGeom>
        </p:spPr>
        <p:txBody>
          <a:bodyPr>
            <a:spAutoFit/>
          </a:bodyPr>
          <a:lstStyle>
            <a:lvl1pPr marL="0" indent="0" algn="l">
              <a:lnSpc>
                <a:spcPct val="87000"/>
              </a:lnSpc>
              <a:spcBef>
                <a:spcPts val="2430"/>
              </a:spcBef>
              <a:buNone/>
              <a:defRPr sz="2160">
                <a:solidFill>
                  <a:schemeClr val="bg1"/>
                </a:solidFill>
              </a:defRPr>
            </a:lvl1pPr>
            <a:lvl2pPr marL="617220" indent="0" algn="ctr">
              <a:buNone/>
              <a:defRPr sz="2700"/>
            </a:lvl2pPr>
            <a:lvl3pPr marL="1234440" indent="0" algn="ctr">
              <a:buNone/>
              <a:defRPr sz="2430"/>
            </a:lvl3pPr>
            <a:lvl4pPr marL="1851660" indent="0" algn="ctr">
              <a:buNone/>
              <a:defRPr sz="2160"/>
            </a:lvl4pPr>
            <a:lvl5pPr marL="2468880" indent="0" algn="ctr">
              <a:buNone/>
              <a:defRPr sz="2160"/>
            </a:lvl5pPr>
            <a:lvl6pPr marL="3086100" indent="0" algn="ctr">
              <a:buNone/>
              <a:defRPr sz="2160"/>
            </a:lvl6pPr>
            <a:lvl7pPr marL="3703320" indent="0" algn="ctr">
              <a:buNone/>
              <a:defRPr sz="2160"/>
            </a:lvl7pPr>
            <a:lvl8pPr marL="4320540" indent="0" algn="ctr">
              <a:buNone/>
              <a:defRPr sz="2160"/>
            </a:lvl8pPr>
            <a:lvl9pPr marL="4937760" indent="0" algn="ctr">
              <a:buNone/>
              <a:defRPr sz="2160"/>
            </a:lvl9pPr>
          </a:lstStyle>
          <a:p>
            <a:r>
              <a:rPr lang="en-US"/>
              <a:t>Click to edit Master subtitle style</a:t>
            </a:r>
            <a:endParaRPr lang="en-US" dirty="0"/>
          </a:p>
        </p:txBody>
      </p:sp>
      <p:sp>
        <p:nvSpPr>
          <p:cNvPr id="11" name="Footer Placeholder 2">
            <a:extLst>
              <a:ext uri="{FF2B5EF4-FFF2-40B4-BE49-F238E27FC236}">
                <a16:creationId xmlns:a16="http://schemas.microsoft.com/office/drawing/2014/main" id="{06F2EB5A-66E7-46F4-A54E-D517AD1E8AFA}"/>
              </a:ext>
            </a:extLst>
          </p:cNvPr>
          <p:cNvSpPr>
            <a:spLocks noGrp="1"/>
          </p:cNvSpPr>
          <p:nvPr>
            <p:ph type="ftr" sz="quarter" idx="16"/>
          </p:nvPr>
        </p:nvSpPr>
        <p:spPr bwMode="gray">
          <a:xfrm>
            <a:off x="668655" y="31765600"/>
            <a:ext cx="3518154"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2">
                    <a:lumMod val="60000"/>
                    <a:lumOff val="40000"/>
                  </a:schemeClr>
                </a:solidFill>
              </a:defRPr>
            </a:lvl1pPr>
          </a:lstStyle>
          <a:p>
            <a:r>
              <a:rPr lang="en-US"/>
              <a:t>Source sample text</a:t>
            </a:r>
            <a:endParaRPr lang="en-US" dirty="0"/>
          </a:p>
        </p:txBody>
      </p:sp>
      <p:sp>
        <p:nvSpPr>
          <p:cNvPr id="13" name="Title 1">
            <a:extLst>
              <a:ext uri="{FF2B5EF4-FFF2-40B4-BE49-F238E27FC236}">
                <a16:creationId xmlns:a16="http://schemas.microsoft.com/office/drawing/2014/main" id="{7779B7D9-EE1F-4683-8289-2F379FA449E0}"/>
              </a:ext>
            </a:extLst>
          </p:cNvPr>
          <p:cNvSpPr>
            <a:spLocks noGrp="1"/>
          </p:cNvSpPr>
          <p:nvPr>
            <p:ph type="title"/>
          </p:nvPr>
        </p:nvSpPr>
        <p:spPr bwMode="gray">
          <a:xfrm>
            <a:off x="668655" y="6769692"/>
            <a:ext cx="3516869" cy="1843582"/>
          </a:xfrm>
        </p:spPr>
        <p:txBody>
          <a:bodyPr wrap="square">
            <a:spAutoFit/>
          </a:bodyPr>
          <a:lstStyle>
            <a:lvl1pPr>
              <a:lnSpc>
                <a:spcPct val="87000"/>
              </a:lnSpc>
              <a:defRPr sz="459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1541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utaway 1/4 Left Ligh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5003513" cy="3291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algn="ctr"/>
            <a:endParaRPr lang="en-US" sz="6299" b="1" dirty="0">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4265641" y="-7"/>
            <a:ext cx="737874" cy="32918386"/>
          </a:xfrm>
          <a:prstGeom prst="round1Rect">
            <a:avLst>
              <a:gd name="adj" fmla="val 0"/>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black">
          <a:xfrm>
            <a:off x="666513" y="12832078"/>
            <a:ext cx="3519011" cy="17891688"/>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2">
            <a:extLst>
              <a:ext uri="{FF2B5EF4-FFF2-40B4-BE49-F238E27FC236}">
                <a16:creationId xmlns:a16="http://schemas.microsoft.com/office/drawing/2014/main" id="{B2F625D1-43CE-4269-85DE-B80E7855C56A}"/>
              </a:ext>
            </a:extLst>
          </p:cNvPr>
          <p:cNvSpPr>
            <a:spLocks noGrp="1"/>
          </p:cNvSpPr>
          <p:nvPr>
            <p:ph type="ftr" sz="quarter" idx="16"/>
          </p:nvPr>
        </p:nvSpPr>
        <p:spPr>
          <a:xfrm>
            <a:off x="668655" y="31765600"/>
            <a:ext cx="3518154"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2">
                    <a:lumMod val="40000"/>
                    <a:lumOff val="60000"/>
                  </a:schemeClr>
                </a:solidFill>
              </a:defRPr>
            </a:lvl1pPr>
          </a:lstStyle>
          <a:p>
            <a:r>
              <a:rPr lang="en-US"/>
              <a:t>Source sample text</a:t>
            </a:r>
            <a:endParaRPr lang="en-US" dirty="0"/>
          </a:p>
        </p:txBody>
      </p:sp>
      <p:sp>
        <p:nvSpPr>
          <p:cNvPr id="12" name="Title 1">
            <a:extLst>
              <a:ext uri="{FF2B5EF4-FFF2-40B4-BE49-F238E27FC236}">
                <a16:creationId xmlns:a16="http://schemas.microsoft.com/office/drawing/2014/main" id="{E5B14D2D-DB7D-4B69-AD15-233459F8F4B3}"/>
              </a:ext>
            </a:extLst>
          </p:cNvPr>
          <p:cNvSpPr>
            <a:spLocks noGrp="1"/>
          </p:cNvSpPr>
          <p:nvPr>
            <p:ph type="title"/>
          </p:nvPr>
        </p:nvSpPr>
        <p:spPr>
          <a:xfrm>
            <a:off x="668655" y="6769694"/>
            <a:ext cx="3516869" cy="1843582"/>
          </a:xfrm>
        </p:spPr>
        <p:txBody>
          <a:bodyPr wrap="square">
            <a:spAutoFit/>
          </a:bodyPr>
          <a:lstStyle>
            <a:lvl1pPr>
              <a:lnSpc>
                <a:spcPct val="87000"/>
              </a:lnSpc>
              <a:defRPr sz="4590">
                <a:solidFill>
                  <a:schemeClr val="bg1"/>
                </a:solidFill>
              </a:defRPr>
            </a:lvl1pPr>
          </a:lstStyle>
          <a:p>
            <a:r>
              <a:rPr lang="en-US"/>
              <a:t>Click to edit Master title style</a:t>
            </a:r>
            <a:endParaRPr lang="en-US" dirty="0"/>
          </a:p>
        </p:txBody>
      </p:sp>
      <p:sp>
        <p:nvSpPr>
          <p:cNvPr id="14" name="Subtitle">
            <a:extLst>
              <a:ext uri="{FF2B5EF4-FFF2-40B4-BE49-F238E27FC236}">
                <a16:creationId xmlns:a16="http://schemas.microsoft.com/office/drawing/2014/main" id="{146C74A4-A6C9-4FA1-B811-B674B4DBBBA7}"/>
              </a:ext>
            </a:extLst>
          </p:cNvPr>
          <p:cNvSpPr>
            <a:spLocks noGrp="1"/>
          </p:cNvSpPr>
          <p:nvPr>
            <p:ph type="subTitle" idx="1"/>
          </p:nvPr>
        </p:nvSpPr>
        <p:spPr bwMode="auto">
          <a:xfrm>
            <a:off x="668656" y="8972551"/>
            <a:ext cx="3520083" cy="578363"/>
          </a:xfrm>
          <a:prstGeom prst="rect">
            <a:avLst/>
          </a:prstGeom>
        </p:spPr>
        <p:txBody>
          <a:bodyPr wrap="square">
            <a:spAutoFit/>
          </a:bodyPr>
          <a:lstStyle>
            <a:lvl1pPr marL="0" indent="0" algn="l">
              <a:lnSpc>
                <a:spcPct val="87000"/>
              </a:lnSpc>
              <a:spcBef>
                <a:spcPts val="2430"/>
              </a:spcBef>
              <a:buNone/>
              <a:defRPr sz="2160">
                <a:solidFill>
                  <a:schemeClr val="bg1"/>
                </a:solidFill>
              </a:defRPr>
            </a:lvl1pPr>
            <a:lvl2pPr marL="617220" indent="0" algn="ctr">
              <a:buNone/>
              <a:defRPr sz="2700"/>
            </a:lvl2pPr>
            <a:lvl3pPr marL="1234440" indent="0" algn="ctr">
              <a:buNone/>
              <a:defRPr sz="2430"/>
            </a:lvl3pPr>
            <a:lvl4pPr marL="1851660" indent="0" algn="ctr">
              <a:buNone/>
              <a:defRPr sz="2160"/>
            </a:lvl4pPr>
            <a:lvl5pPr marL="2468880" indent="0" algn="ctr">
              <a:buNone/>
              <a:defRPr sz="2160"/>
            </a:lvl5pPr>
            <a:lvl6pPr marL="3086100" indent="0" algn="ctr">
              <a:buNone/>
              <a:defRPr sz="2160"/>
            </a:lvl6pPr>
            <a:lvl7pPr marL="3703320" indent="0" algn="ctr">
              <a:buNone/>
              <a:defRPr sz="2160"/>
            </a:lvl7pPr>
            <a:lvl8pPr marL="4320540" indent="0" algn="ctr">
              <a:buNone/>
              <a:defRPr sz="2160"/>
            </a:lvl8pPr>
            <a:lvl9pPr marL="4937760" indent="0" algn="ctr">
              <a:buNone/>
              <a:defRPr sz="2160"/>
            </a:lvl9pPr>
          </a:lstStyle>
          <a:p>
            <a:r>
              <a:rPr lang="en-US"/>
              <a:t>Click to edit Master subtitle style</a:t>
            </a:r>
            <a:endParaRPr lang="en-US" dirty="0"/>
          </a:p>
        </p:txBody>
      </p:sp>
    </p:spTree>
    <p:extLst>
      <p:ext uri="{BB962C8B-B14F-4D97-AF65-F5344CB8AC3E}">
        <p14:creationId xmlns:p14="http://schemas.microsoft.com/office/powerpoint/2010/main" val="3268411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utaway 1/4 Left Teal">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5003513" cy="32918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algn="ctr"/>
            <a:endParaRPr lang="en-US" sz="6299" b="1" dirty="0">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4265641" y="-7"/>
            <a:ext cx="737874" cy="32918386"/>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black">
          <a:xfrm>
            <a:off x="666513" y="12832078"/>
            <a:ext cx="3519011" cy="17891707"/>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2">
            <a:extLst>
              <a:ext uri="{FF2B5EF4-FFF2-40B4-BE49-F238E27FC236}">
                <a16:creationId xmlns:a16="http://schemas.microsoft.com/office/drawing/2014/main" id="{E2C29AEC-B7E2-4A18-A39E-44AB602E210E}"/>
              </a:ext>
            </a:extLst>
          </p:cNvPr>
          <p:cNvSpPr>
            <a:spLocks noGrp="1"/>
          </p:cNvSpPr>
          <p:nvPr>
            <p:ph type="ftr" sz="quarter" idx="16"/>
          </p:nvPr>
        </p:nvSpPr>
        <p:spPr>
          <a:xfrm>
            <a:off x="668655" y="31765600"/>
            <a:ext cx="3518154"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4">
                    <a:lumMod val="60000"/>
                    <a:lumOff val="40000"/>
                  </a:schemeClr>
                </a:solidFill>
              </a:defRPr>
            </a:lvl1pPr>
          </a:lstStyle>
          <a:p>
            <a:r>
              <a:rPr lang="en-US"/>
              <a:t>Source sample text</a:t>
            </a:r>
            <a:endParaRPr lang="en-US" dirty="0"/>
          </a:p>
        </p:txBody>
      </p:sp>
      <p:sp>
        <p:nvSpPr>
          <p:cNvPr id="12" name="Title 1">
            <a:extLst>
              <a:ext uri="{FF2B5EF4-FFF2-40B4-BE49-F238E27FC236}">
                <a16:creationId xmlns:a16="http://schemas.microsoft.com/office/drawing/2014/main" id="{0DC4CC26-1781-4E6F-9904-2F3F546E1BC5}"/>
              </a:ext>
            </a:extLst>
          </p:cNvPr>
          <p:cNvSpPr>
            <a:spLocks noGrp="1"/>
          </p:cNvSpPr>
          <p:nvPr>
            <p:ph type="title"/>
          </p:nvPr>
        </p:nvSpPr>
        <p:spPr>
          <a:xfrm>
            <a:off x="668655" y="6769692"/>
            <a:ext cx="3516869" cy="1843582"/>
          </a:xfrm>
        </p:spPr>
        <p:txBody>
          <a:bodyPr wrap="square">
            <a:spAutoFit/>
          </a:bodyPr>
          <a:lstStyle>
            <a:lvl1pPr>
              <a:lnSpc>
                <a:spcPct val="87000"/>
              </a:lnSpc>
              <a:defRPr sz="4590">
                <a:solidFill>
                  <a:schemeClr val="bg1"/>
                </a:solidFill>
              </a:defRPr>
            </a:lvl1pPr>
          </a:lstStyle>
          <a:p>
            <a:r>
              <a:rPr lang="en-US"/>
              <a:t>Click to edit Master title style</a:t>
            </a:r>
            <a:endParaRPr lang="en-US" dirty="0"/>
          </a:p>
        </p:txBody>
      </p:sp>
      <p:sp>
        <p:nvSpPr>
          <p:cNvPr id="14" name="Subtitle">
            <a:extLst>
              <a:ext uri="{FF2B5EF4-FFF2-40B4-BE49-F238E27FC236}">
                <a16:creationId xmlns:a16="http://schemas.microsoft.com/office/drawing/2014/main" id="{F791D318-BA35-40BC-B9B6-494F84B94A40}"/>
              </a:ext>
            </a:extLst>
          </p:cNvPr>
          <p:cNvSpPr>
            <a:spLocks noGrp="1"/>
          </p:cNvSpPr>
          <p:nvPr>
            <p:ph type="subTitle" idx="1"/>
          </p:nvPr>
        </p:nvSpPr>
        <p:spPr bwMode="auto">
          <a:xfrm>
            <a:off x="668656" y="8972551"/>
            <a:ext cx="3520083" cy="578363"/>
          </a:xfrm>
          <a:prstGeom prst="rect">
            <a:avLst/>
          </a:prstGeom>
        </p:spPr>
        <p:txBody>
          <a:bodyPr>
            <a:spAutoFit/>
          </a:bodyPr>
          <a:lstStyle>
            <a:lvl1pPr marL="0" indent="0" algn="l">
              <a:lnSpc>
                <a:spcPct val="87000"/>
              </a:lnSpc>
              <a:spcBef>
                <a:spcPts val="2430"/>
              </a:spcBef>
              <a:buNone/>
              <a:defRPr sz="2160">
                <a:solidFill>
                  <a:schemeClr val="bg1"/>
                </a:solidFill>
              </a:defRPr>
            </a:lvl1pPr>
            <a:lvl2pPr marL="617220" indent="0" algn="ctr">
              <a:buNone/>
              <a:defRPr sz="2700"/>
            </a:lvl2pPr>
            <a:lvl3pPr marL="1234440" indent="0" algn="ctr">
              <a:buNone/>
              <a:defRPr sz="2430"/>
            </a:lvl3pPr>
            <a:lvl4pPr marL="1851660" indent="0" algn="ctr">
              <a:buNone/>
              <a:defRPr sz="2160"/>
            </a:lvl4pPr>
            <a:lvl5pPr marL="2468880" indent="0" algn="ctr">
              <a:buNone/>
              <a:defRPr sz="2160"/>
            </a:lvl5pPr>
            <a:lvl6pPr marL="3086100" indent="0" algn="ctr">
              <a:buNone/>
              <a:defRPr sz="2160"/>
            </a:lvl6pPr>
            <a:lvl7pPr marL="3703320" indent="0" algn="ctr">
              <a:buNone/>
              <a:defRPr sz="2160"/>
            </a:lvl7pPr>
            <a:lvl8pPr marL="4320540" indent="0" algn="ctr">
              <a:buNone/>
              <a:defRPr sz="2160"/>
            </a:lvl8pPr>
            <a:lvl9pPr marL="4937760" indent="0" algn="ctr">
              <a:buNone/>
              <a:defRPr sz="2160"/>
            </a:lvl9pPr>
          </a:lstStyle>
          <a:p>
            <a:r>
              <a:rPr lang="en-US"/>
              <a:t>Click to edit Master subtitle style</a:t>
            </a:r>
            <a:endParaRPr lang="en-US" dirty="0"/>
          </a:p>
        </p:txBody>
      </p:sp>
    </p:spTree>
    <p:extLst>
      <p:ext uri="{BB962C8B-B14F-4D97-AF65-F5344CB8AC3E}">
        <p14:creationId xmlns:p14="http://schemas.microsoft.com/office/powerpoint/2010/main" val="1490789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utaway 1/4 Left Nickel">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5003513" cy="32918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algn="ctr"/>
            <a:endParaRPr lang="en-US" sz="6299" b="1" dirty="0">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4265641" y="-7"/>
            <a:ext cx="737874" cy="32918386"/>
          </a:xfrm>
          <a:prstGeom prst="round1Rect">
            <a:avLst>
              <a:gd name="adj" fmla="val 0"/>
            </a:avLst>
          </a:prstGeom>
          <a:gradFill flip="none" rotWithShape="1">
            <a:gsLst>
              <a:gs pos="0">
                <a:schemeClr val="accent6">
                  <a:lumMod val="40000"/>
                  <a:lumOff val="60000"/>
                  <a:alpha val="0"/>
                </a:schemeClr>
              </a:gs>
              <a:gs pos="100000">
                <a:schemeClr val="accent5">
                  <a:lumMod val="50000"/>
                  <a:alpha val="4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black">
          <a:xfrm>
            <a:off x="666513" y="12832078"/>
            <a:ext cx="3519011" cy="17891707"/>
          </a:xfrm>
          <a:prstGeom prst="rect">
            <a:avLst/>
          </a:prstGeo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None/>
              <a:defRPr>
                <a:solidFill>
                  <a:schemeClr val="tx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2">
            <a:extLst>
              <a:ext uri="{FF2B5EF4-FFF2-40B4-BE49-F238E27FC236}">
                <a16:creationId xmlns:a16="http://schemas.microsoft.com/office/drawing/2014/main" id="{E2C29AEC-B7E2-4A18-A39E-44AB602E210E}"/>
              </a:ext>
            </a:extLst>
          </p:cNvPr>
          <p:cNvSpPr>
            <a:spLocks noGrp="1"/>
          </p:cNvSpPr>
          <p:nvPr>
            <p:ph type="ftr" sz="quarter" idx="16"/>
          </p:nvPr>
        </p:nvSpPr>
        <p:spPr>
          <a:xfrm>
            <a:off x="668655" y="31765600"/>
            <a:ext cx="3518154"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12" name="Title 1">
            <a:extLst>
              <a:ext uri="{FF2B5EF4-FFF2-40B4-BE49-F238E27FC236}">
                <a16:creationId xmlns:a16="http://schemas.microsoft.com/office/drawing/2014/main" id="{8AF59A10-4C05-406A-AA75-78CF3E59B8C7}"/>
              </a:ext>
            </a:extLst>
          </p:cNvPr>
          <p:cNvSpPr>
            <a:spLocks noGrp="1"/>
          </p:cNvSpPr>
          <p:nvPr>
            <p:ph type="title"/>
          </p:nvPr>
        </p:nvSpPr>
        <p:spPr>
          <a:xfrm>
            <a:off x="668655" y="6769692"/>
            <a:ext cx="3516869" cy="1843582"/>
          </a:xfrm>
        </p:spPr>
        <p:txBody>
          <a:bodyPr wrap="square">
            <a:spAutoFit/>
          </a:bodyPr>
          <a:lstStyle>
            <a:lvl1pPr>
              <a:lnSpc>
                <a:spcPct val="87000"/>
              </a:lnSpc>
              <a:defRPr sz="4590"/>
            </a:lvl1pPr>
          </a:lstStyle>
          <a:p>
            <a:r>
              <a:rPr lang="en-US"/>
              <a:t>Click to edit Master title style</a:t>
            </a:r>
            <a:endParaRPr lang="en-US" dirty="0"/>
          </a:p>
        </p:txBody>
      </p:sp>
      <p:sp>
        <p:nvSpPr>
          <p:cNvPr id="14" name="Subtitle">
            <a:extLst>
              <a:ext uri="{FF2B5EF4-FFF2-40B4-BE49-F238E27FC236}">
                <a16:creationId xmlns:a16="http://schemas.microsoft.com/office/drawing/2014/main" id="{45EB79BC-E35F-4543-AF44-85AEF3E7E612}"/>
              </a:ext>
            </a:extLst>
          </p:cNvPr>
          <p:cNvSpPr>
            <a:spLocks noGrp="1"/>
          </p:cNvSpPr>
          <p:nvPr>
            <p:ph type="subTitle" idx="1"/>
          </p:nvPr>
        </p:nvSpPr>
        <p:spPr bwMode="gray">
          <a:xfrm>
            <a:off x="668656" y="8972551"/>
            <a:ext cx="3520083" cy="578363"/>
          </a:xfrm>
          <a:prstGeom prst="rect">
            <a:avLst/>
          </a:prstGeom>
        </p:spPr>
        <p:txBody>
          <a:bodyPr>
            <a:spAutoFit/>
          </a:bodyPr>
          <a:lstStyle>
            <a:lvl1pPr marL="0" indent="0" algn="l">
              <a:lnSpc>
                <a:spcPct val="87000"/>
              </a:lnSpc>
              <a:spcBef>
                <a:spcPts val="2430"/>
              </a:spcBef>
              <a:buNone/>
              <a:defRPr sz="2160">
                <a:solidFill>
                  <a:schemeClr val="tx1"/>
                </a:solidFill>
              </a:defRPr>
            </a:lvl1pPr>
            <a:lvl2pPr marL="617220" indent="0" algn="ctr">
              <a:buNone/>
              <a:defRPr sz="2700"/>
            </a:lvl2pPr>
            <a:lvl3pPr marL="1234440" indent="0" algn="ctr">
              <a:buNone/>
              <a:defRPr sz="2430"/>
            </a:lvl3pPr>
            <a:lvl4pPr marL="1851660" indent="0" algn="ctr">
              <a:buNone/>
              <a:defRPr sz="2160"/>
            </a:lvl4pPr>
            <a:lvl5pPr marL="2468880" indent="0" algn="ctr">
              <a:buNone/>
              <a:defRPr sz="2160"/>
            </a:lvl5pPr>
            <a:lvl6pPr marL="3086100" indent="0" algn="ctr">
              <a:buNone/>
              <a:defRPr sz="2160"/>
            </a:lvl6pPr>
            <a:lvl7pPr marL="3703320" indent="0" algn="ctr">
              <a:buNone/>
              <a:defRPr sz="2160"/>
            </a:lvl7pPr>
            <a:lvl8pPr marL="4320540" indent="0" algn="ctr">
              <a:buNone/>
              <a:defRPr sz="2160"/>
            </a:lvl8pPr>
            <a:lvl9pPr marL="4937760" indent="0" algn="ctr">
              <a:buNone/>
              <a:defRPr sz="2160"/>
            </a:lvl9pPr>
          </a:lstStyle>
          <a:p>
            <a:r>
              <a:rPr lang="en-US"/>
              <a:t>Click to edit Master subtitle style</a:t>
            </a:r>
            <a:endParaRPr lang="en-US" dirty="0"/>
          </a:p>
        </p:txBody>
      </p:sp>
    </p:spTree>
    <p:extLst>
      <p:ext uri="{BB962C8B-B14F-4D97-AF65-F5344CB8AC3E}">
        <p14:creationId xmlns:p14="http://schemas.microsoft.com/office/powerpoint/2010/main" val="720032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utaway 1/4 Left Gun Metal">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5003513" cy="32918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algn="ctr"/>
            <a:endParaRPr lang="en-US" sz="6299" b="1" dirty="0">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4265641" y="-7"/>
            <a:ext cx="737874" cy="32918386"/>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gray">
          <a:xfrm>
            <a:off x="666513" y="12832078"/>
            <a:ext cx="3519011" cy="17891717"/>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2">
            <a:extLst>
              <a:ext uri="{FF2B5EF4-FFF2-40B4-BE49-F238E27FC236}">
                <a16:creationId xmlns:a16="http://schemas.microsoft.com/office/drawing/2014/main" id="{3ADF0E24-C66C-44A4-AE54-4A2040B1C13A}"/>
              </a:ext>
            </a:extLst>
          </p:cNvPr>
          <p:cNvSpPr>
            <a:spLocks noGrp="1"/>
          </p:cNvSpPr>
          <p:nvPr>
            <p:ph type="ftr" sz="quarter" idx="16"/>
          </p:nvPr>
        </p:nvSpPr>
        <p:spPr bwMode="gray">
          <a:xfrm>
            <a:off x="668655" y="31765600"/>
            <a:ext cx="3518154"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5">
                    <a:lumMod val="40000"/>
                    <a:lumOff val="60000"/>
                  </a:schemeClr>
                </a:solidFill>
              </a:defRPr>
            </a:lvl1pPr>
          </a:lstStyle>
          <a:p>
            <a:r>
              <a:rPr lang="en-US"/>
              <a:t>Source sample text</a:t>
            </a:r>
            <a:endParaRPr lang="en-US" dirty="0"/>
          </a:p>
        </p:txBody>
      </p:sp>
      <p:sp>
        <p:nvSpPr>
          <p:cNvPr id="12" name="Title 1">
            <a:extLst>
              <a:ext uri="{FF2B5EF4-FFF2-40B4-BE49-F238E27FC236}">
                <a16:creationId xmlns:a16="http://schemas.microsoft.com/office/drawing/2014/main" id="{8022405D-06A1-4166-9391-CABDA675A811}"/>
              </a:ext>
            </a:extLst>
          </p:cNvPr>
          <p:cNvSpPr>
            <a:spLocks noGrp="1"/>
          </p:cNvSpPr>
          <p:nvPr>
            <p:ph type="title"/>
          </p:nvPr>
        </p:nvSpPr>
        <p:spPr bwMode="gray">
          <a:xfrm>
            <a:off x="668655" y="6769692"/>
            <a:ext cx="3516869" cy="1843582"/>
          </a:xfrm>
        </p:spPr>
        <p:txBody>
          <a:bodyPr wrap="square">
            <a:spAutoFit/>
          </a:bodyPr>
          <a:lstStyle>
            <a:lvl1pPr>
              <a:lnSpc>
                <a:spcPct val="87000"/>
              </a:lnSpc>
              <a:defRPr sz="4590">
                <a:solidFill>
                  <a:schemeClr val="bg1"/>
                </a:solidFill>
              </a:defRPr>
            </a:lvl1pPr>
          </a:lstStyle>
          <a:p>
            <a:r>
              <a:rPr lang="en-US"/>
              <a:t>Click to edit Master title style</a:t>
            </a:r>
            <a:endParaRPr lang="en-US" dirty="0"/>
          </a:p>
        </p:txBody>
      </p:sp>
      <p:sp>
        <p:nvSpPr>
          <p:cNvPr id="14" name="Subtitle">
            <a:extLst>
              <a:ext uri="{FF2B5EF4-FFF2-40B4-BE49-F238E27FC236}">
                <a16:creationId xmlns:a16="http://schemas.microsoft.com/office/drawing/2014/main" id="{08C87C8C-F51C-409B-8123-4E7B177EA837}"/>
              </a:ext>
            </a:extLst>
          </p:cNvPr>
          <p:cNvSpPr>
            <a:spLocks noGrp="1"/>
          </p:cNvSpPr>
          <p:nvPr>
            <p:ph type="subTitle" idx="1"/>
          </p:nvPr>
        </p:nvSpPr>
        <p:spPr bwMode="gray">
          <a:xfrm>
            <a:off x="668656" y="8972551"/>
            <a:ext cx="3520083" cy="578363"/>
          </a:xfrm>
          <a:prstGeom prst="rect">
            <a:avLst/>
          </a:prstGeom>
        </p:spPr>
        <p:txBody>
          <a:bodyPr>
            <a:spAutoFit/>
          </a:bodyPr>
          <a:lstStyle>
            <a:lvl1pPr marL="0" indent="0" algn="l">
              <a:lnSpc>
                <a:spcPct val="87000"/>
              </a:lnSpc>
              <a:spcBef>
                <a:spcPts val="2430"/>
              </a:spcBef>
              <a:buNone/>
              <a:defRPr sz="2160">
                <a:solidFill>
                  <a:schemeClr val="bg1"/>
                </a:solidFill>
              </a:defRPr>
            </a:lvl1pPr>
            <a:lvl2pPr marL="617220" indent="0" algn="ctr">
              <a:buNone/>
              <a:defRPr sz="2700"/>
            </a:lvl2pPr>
            <a:lvl3pPr marL="1234440" indent="0" algn="ctr">
              <a:buNone/>
              <a:defRPr sz="2430"/>
            </a:lvl3pPr>
            <a:lvl4pPr marL="1851660" indent="0" algn="ctr">
              <a:buNone/>
              <a:defRPr sz="2160"/>
            </a:lvl4pPr>
            <a:lvl5pPr marL="2468880" indent="0" algn="ctr">
              <a:buNone/>
              <a:defRPr sz="2160"/>
            </a:lvl5pPr>
            <a:lvl6pPr marL="3086100" indent="0" algn="ctr">
              <a:buNone/>
              <a:defRPr sz="2160"/>
            </a:lvl6pPr>
            <a:lvl7pPr marL="3703320" indent="0" algn="ctr">
              <a:buNone/>
              <a:defRPr sz="2160"/>
            </a:lvl7pPr>
            <a:lvl8pPr marL="4320540" indent="0" algn="ctr">
              <a:buNone/>
              <a:defRPr sz="2160"/>
            </a:lvl8pPr>
            <a:lvl9pPr marL="4937760" indent="0" algn="ctr">
              <a:buNone/>
              <a:defRPr sz="2160"/>
            </a:lvl9pPr>
          </a:lstStyle>
          <a:p>
            <a:r>
              <a:rPr lang="en-US"/>
              <a:t>Click to edit Master subtitle style</a:t>
            </a:r>
            <a:endParaRPr lang="en-US" dirty="0"/>
          </a:p>
        </p:txBody>
      </p:sp>
    </p:spTree>
    <p:extLst>
      <p:ext uri="{BB962C8B-B14F-4D97-AF65-F5344CB8AC3E}">
        <p14:creationId xmlns:p14="http://schemas.microsoft.com/office/powerpoint/2010/main" val="398206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utaway 1/4 Left Midnigh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5003513"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algn="ctr"/>
            <a:endParaRPr lang="en-US" sz="6299" b="1" dirty="0">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4265641" y="-7"/>
            <a:ext cx="737874" cy="32918386"/>
          </a:xfrm>
          <a:prstGeom prst="round1Rect">
            <a:avLst>
              <a:gd name="adj" fmla="val 0"/>
            </a:avLst>
          </a:prstGeom>
          <a:gradFill flip="none" rotWithShape="1">
            <a:gsLst>
              <a:gs pos="0">
                <a:schemeClr val="tx2"/>
              </a:gs>
              <a:gs pos="100000">
                <a:srgbClr val="06101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gray">
          <a:xfrm>
            <a:off x="666513" y="12832078"/>
            <a:ext cx="3519011" cy="17891717"/>
          </a:xfrm>
          <a:prstGeom prst="rect">
            <a:avLst/>
          </a:prstGeo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2">
            <a:extLst>
              <a:ext uri="{FF2B5EF4-FFF2-40B4-BE49-F238E27FC236}">
                <a16:creationId xmlns:a16="http://schemas.microsoft.com/office/drawing/2014/main" id="{3ADF0E24-C66C-44A4-AE54-4A2040B1C13A}"/>
              </a:ext>
            </a:extLst>
          </p:cNvPr>
          <p:cNvSpPr>
            <a:spLocks noGrp="1"/>
          </p:cNvSpPr>
          <p:nvPr>
            <p:ph type="ftr" sz="quarter" idx="16"/>
          </p:nvPr>
        </p:nvSpPr>
        <p:spPr bwMode="gray">
          <a:xfrm>
            <a:off x="668655" y="31765600"/>
            <a:ext cx="3518154"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12" name="Title 1">
            <a:extLst>
              <a:ext uri="{FF2B5EF4-FFF2-40B4-BE49-F238E27FC236}">
                <a16:creationId xmlns:a16="http://schemas.microsoft.com/office/drawing/2014/main" id="{4706EDB4-4AB9-44C1-8768-72FEB91A22CC}"/>
              </a:ext>
            </a:extLst>
          </p:cNvPr>
          <p:cNvSpPr>
            <a:spLocks noGrp="1"/>
          </p:cNvSpPr>
          <p:nvPr>
            <p:ph type="title"/>
          </p:nvPr>
        </p:nvSpPr>
        <p:spPr bwMode="gray">
          <a:xfrm>
            <a:off x="668655" y="6769692"/>
            <a:ext cx="3516869" cy="1843582"/>
          </a:xfrm>
        </p:spPr>
        <p:txBody>
          <a:bodyPr wrap="square">
            <a:spAutoFit/>
          </a:bodyPr>
          <a:lstStyle>
            <a:lvl1pPr>
              <a:lnSpc>
                <a:spcPct val="87000"/>
              </a:lnSpc>
              <a:defRPr sz="4590">
                <a:solidFill>
                  <a:schemeClr val="bg1"/>
                </a:solidFill>
              </a:defRPr>
            </a:lvl1pPr>
          </a:lstStyle>
          <a:p>
            <a:r>
              <a:rPr lang="en-US"/>
              <a:t>Click to edit Master title style</a:t>
            </a:r>
            <a:endParaRPr lang="en-US" dirty="0"/>
          </a:p>
        </p:txBody>
      </p:sp>
      <p:sp>
        <p:nvSpPr>
          <p:cNvPr id="14" name="Subtitle">
            <a:extLst>
              <a:ext uri="{FF2B5EF4-FFF2-40B4-BE49-F238E27FC236}">
                <a16:creationId xmlns:a16="http://schemas.microsoft.com/office/drawing/2014/main" id="{B3E64812-0F07-4511-9260-5784D6FAB3B7}"/>
              </a:ext>
            </a:extLst>
          </p:cNvPr>
          <p:cNvSpPr>
            <a:spLocks noGrp="1"/>
          </p:cNvSpPr>
          <p:nvPr>
            <p:ph type="subTitle" idx="1"/>
          </p:nvPr>
        </p:nvSpPr>
        <p:spPr bwMode="gray">
          <a:xfrm>
            <a:off x="668656" y="8972551"/>
            <a:ext cx="3520083" cy="578363"/>
          </a:xfrm>
          <a:prstGeom prst="rect">
            <a:avLst/>
          </a:prstGeom>
        </p:spPr>
        <p:txBody>
          <a:bodyPr>
            <a:spAutoFit/>
          </a:bodyPr>
          <a:lstStyle>
            <a:lvl1pPr marL="0" indent="0" algn="l">
              <a:lnSpc>
                <a:spcPct val="87000"/>
              </a:lnSpc>
              <a:spcBef>
                <a:spcPts val="2430"/>
              </a:spcBef>
              <a:buNone/>
              <a:defRPr sz="2160">
                <a:solidFill>
                  <a:schemeClr val="bg1"/>
                </a:solidFill>
              </a:defRPr>
            </a:lvl1pPr>
            <a:lvl2pPr marL="617220" indent="0" algn="ctr">
              <a:buNone/>
              <a:defRPr sz="2700"/>
            </a:lvl2pPr>
            <a:lvl3pPr marL="1234440" indent="0" algn="ctr">
              <a:buNone/>
              <a:defRPr sz="2430"/>
            </a:lvl3pPr>
            <a:lvl4pPr marL="1851660" indent="0" algn="ctr">
              <a:buNone/>
              <a:defRPr sz="2160"/>
            </a:lvl4pPr>
            <a:lvl5pPr marL="2468880" indent="0" algn="ctr">
              <a:buNone/>
              <a:defRPr sz="2160"/>
            </a:lvl5pPr>
            <a:lvl6pPr marL="3086100" indent="0" algn="ctr">
              <a:buNone/>
              <a:defRPr sz="2160"/>
            </a:lvl6pPr>
            <a:lvl7pPr marL="3703320" indent="0" algn="ctr">
              <a:buNone/>
              <a:defRPr sz="2160"/>
            </a:lvl7pPr>
            <a:lvl8pPr marL="4320540" indent="0" algn="ctr">
              <a:buNone/>
              <a:defRPr sz="2160"/>
            </a:lvl8pPr>
            <a:lvl9pPr marL="4937760" indent="0" algn="ctr">
              <a:buNone/>
              <a:defRPr sz="2160"/>
            </a:lvl9pPr>
          </a:lstStyle>
          <a:p>
            <a:r>
              <a:rPr lang="en-US"/>
              <a:t>Click to edit Master subtitle style</a:t>
            </a:r>
            <a:endParaRPr lang="en-US" dirty="0"/>
          </a:p>
        </p:txBody>
      </p:sp>
    </p:spTree>
    <p:extLst>
      <p:ext uri="{BB962C8B-B14F-4D97-AF65-F5344CB8AC3E}">
        <p14:creationId xmlns:p14="http://schemas.microsoft.com/office/powerpoint/2010/main" val="157240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ig Statement Circle Blue">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3497A215-ECE4-4336-BB93-42297ACB7A3D}"/>
              </a:ext>
            </a:extLst>
          </p:cNvPr>
          <p:cNvSpPr>
            <a:spLocks/>
          </p:cNvSpPr>
          <p:nvPr userDrawn="1"/>
        </p:nvSpPr>
        <p:spPr bwMode="ltGray">
          <a:xfrm>
            <a:off x="9011412" y="5504045"/>
            <a:ext cx="6124397" cy="21888461"/>
          </a:xfrm>
          <a:prstGeom prst="ellipse">
            <a:avLst/>
          </a:prstGeom>
          <a:gradFill>
            <a:gsLst>
              <a:gs pos="0">
                <a:schemeClr val="accent1"/>
              </a:gs>
              <a:gs pos="100000">
                <a:schemeClr val="accent2">
                  <a:lumMod val="50000"/>
                </a:schemeClr>
              </a:gs>
            </a:gsLst>
            <a:lin ang="18900000" scaled="0"/>
          </a:gradFill>
          <a:ln w="25400" cap="flat" cmpd="sng" algn="ctr">
            <a:noFill/>
            <a:prstDash val="solid"/>
          </a:ln>
          <a:effectLst>
            <a:innerShdw blurRad="127000" dist="114300">
              <a:srgbClr val="3253DC">
                <a:lumMod val="50000"/>
                <a:alpha val="75000"/>
              </a:srgbClr>
            </a:innerShdw>
            <a:softEdge rad="0"/>
          </a:effectLst>
        </p:spPr>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marL="0" marR="0" lvl="0" indent="0" algn="ctr" defTabSz="1234440" eaLnBrk="1" fontAlgn="auto" latinLnBrk="0" hangingPunct="1">
              <a:lnSpc>
                <a:spcPct val="100000"/>
              </a:lnSpc>
              <a:spcBef>
                <a:spcPts val="0"/>
              </a:spcBef>
              <a:spcAft>
                <a:spcPts val="0"/>
              </a:spcAft>
              <a:buClrTx/>
              <a:buSzTx/>
              <a:buFontTx/>
              <a:buNone/>
              <a:tabLst/>
              <a:defRPr/>
            </a:pPr>
            <a:endParaRPr kumimoji="0" lang="en-US" sz="2430" b="0" i="0" u="none" strike="noStrike" kern="0" cap="none" spc="0" normalizeH="0" baseline="0" noProof="0" dirty="0">
              <a:ln>
                <a:noFill/>
              </a:ln>
              <a:solidFill>
                <a:prstClr val="white"/>
              </a:solidFill>
              <a:effectLst/>
              <a:uLnTx/>
              <a:uFillTx/>
              <a:latin typeface="Microsoft Sans Serif"/>
              <a:ea typeface="+mn-ea"/>
              <a:cs typeface="+mn-cs"/>
            </a:endParaRPr>
          </a:p>
        </p:txBody>
      </p:sp>
      <p:sp>
        <p:nvSpPr>
          <p:cNvPr id="10" name="Footer Placeholder 2">
            <a:extLst>
              <a:ext uri="{FF2B5EF4-FFF2-40B4-BE49-F238E27FC236}">
                <a16:creationId xmlns:a16="http://schemas.microsoft.com/office/drawing/2014/main" id="{87A281D7-BEA4-4300-BD71-BE1E8303801A}"/>
              </a:ext>
            </a:extLst>
          </p:cNvPr>
          <p:cNvSpPr>
            <a:spLocks noGrp="1"/>
          </p:cNvSpPr>
          <p:nvPr>
            <p:ph type="ftr" sz="quarter" idx="11"/>
          </p:nvPr>
        </p:nvSpPr>
        <p:spPr>
          <a:xfrm>
            <a:off x="668654" y="31765600"/>
            <a:ext cx="14161083"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12" name="Text Placeholder 51">
            <a:extLst>
              <a:ext uri="{FF2B5EF4-FFF2-40B4-BE49-F238E27FC236}">
                <a16:creationId xmlns:a16="http://schemas.microsoft.com/office/drawing/2014/main" id="{90653042-57AF-4FDA-9439-6F40EF78400C}"/>
              </a:ext>
            </a:extLst>
          </p:cNvPr>
          <p:cNvSpPr>
            <a:spLocks noGrp="1"/>
          </p:cNvSpPr>
          <p:nvPr>
            <p:ph type="body" sz="quarter" idx="10"/>
          </p:nvPr>
        </p:nvSpPr>
        <p:spPr>
          <a:xfrm>
            <a:off x="668654" y="18333715"/>
            <a:ext cx="7110277" cy="6377270"/>
          </a:xfrm>
          <a:prstGeom prst="rect">
            <a:avLst/>
          </a:prstGeom>
        </p:spPr>
        <p:txBody>
          <a:bodyPr/>
          <a:lstStyle>
            <a:lvl1pPr marL="0" indent="0">
              <a:lnSpc>
                <a:spcPct val="89000"/>
              </a:lnSpc>
              <a:buFont typeface="Microsoft Sans Serif" panose="020B0604020202020204" pitchFamily="34" charset="0"/>
              <a:buChar char="​"/>
              <a:defRPr sz="3780">
                <a:solidFill>
                  <a:schemeClr val="tx1"/>
                </a:solidFill>
              </a:defRPr>
            </a:lvl1pPr>
            <a:lvl2pPr marL="0" indent="0">
              <a:spcBef>
                <a:spcPts val="1620"/>
              </a:spcBef>
              <a:buNone/>
              <a:defRPr sz="3240">
                <a:solidFill>
                  <a:schemeClr val="tx1"/>
                </a:solidFill>
              </a:defRPr>
            </a:lvl2pPr>
            <a:lvl3pPr marL="0" indent="0">
              <a:lnSpc>
                <a:spcPct val="95000"/>
              </a:lnSpc>
              <a:spcBef>
                <a:spcPts val="1620"/>
              </a:spcBef>
              <a:buFont typeface="Microsoft Sans Serif" panose="020B0604020202020204" pitchFamily="34" charset="0"/>
              <a:buNone/>
              <a:defRPr sz="2835"/>
            </a:lvl3pPr>
            <a:lvl4pPr marL="0" indent="0">
              <a:lnSpc>
                <a:spcPct val="98000"/>
              </a:lnSpc>
              <a:spcBef>
                <a:spcPts val="1620"/>
              </a:spcBef>
              <a:buNone/>
              <a:defRPr sz="2430"/>
            </a:lvl4pPr>
            <a:lvl5pPr marL="0" indent="0">
              <a:lnSpc>
                <a:spcPct val="94000"/>
              </a:lnSpc>
              <a:spcBef>
                <a:spcPts val="810"/>
              </a:spcBef>
              <a:buFont typeface="Microsoft Sans Serif" panose="020B0604020202020204" pitchFamily="34" charset="0"/>
              <a:buChar char="​"/>
              <a:defRPr sz="2160"/>
            </a:lvl5pPr>
            <a:lvl6pPr>
              <a:lnSpc>
                <a:spcPct val="107000"/>
              </a:lnSpc>
              <a:spcBef>
                <a:spcPts val="810"/>
              </a:spcBef>
              <a:defRPr sz="1890"/>
            </a:lvl6pPr>
            <a:lvl7pPr>
              <a:lnSpc>
                <a:spcPct val="88000"/>
              </a:lnSpc>
              <a:defRPr sz="4590"/>
            </a:lvl7pPr>
            <a:lvl8pPr>
              <a:lnSpc>
                <a:spcPct val="89000"/>
              </a:lnSpc>
              <a:defRPr sz="5940"/>
            </a:lvl8pPr>
            <a:lvl9pPr>
              <a:lnSpc>
                <a:spcPct val="86000"/>
              </a:lnSpc>
              <a:defRPr sz="7425"/>
            </a:lvl9pPr>
          </a:lstStyle>
          <a:p>
            <a:pPr lvl="0"/>
            <a:r>
              <a:rPr lang="en-US"/>
              <a:t>Click to edit Master text styles</a:t>
            </a:r>
          </a:p>
          <a:p>
            <a:pPr lvl="1"/>
            <a:r>
              <a:rPr lang="en-US"/>
              <a:t>Second level</a:t>
            </a:r>
          </a:p>
        </p:txBody>
      </p:sp>
      <p:sp>
        <p:nvSpPr>
          <p:cNvPr id="7" name="Title 1">
            <a:extLst>
              <a:ext uri="{FF2B5EF4-FFF2-40B4-BE49-F238E27FC236}">
                <a16:creationId xmlns:a16="http://schemas.microsoft.com/office/drawing/2014/main" id="{FEB48A53-16FB-4DBE-81F5-E87D71D55E95}"/>
              </a:ext>
            </a:extLst>
          </p:cNvPr>
          <p:cNvSpPr>
            <a:spLocks noGrp="1"/>
          </p:cNvSpPr>
          <p:nvPr>
            <p:ph type="title"/>
          </p:nvPr>
        </p:nvSpPr>
        <p:spPr>
          <a:xfrm>
            <a:off x="668651" y="15241264"/>
            <a:ext cx="7247435" cy="1988108"/>
          </a:xfrm>
        </p:spPr>
        <p:txBody>
          <a:bodyPr wrap="square">
            <a:spAutoFit/>
          </a:bodyPr>
          <a:lstStyle>
            <a:lvl1pPr>
              <a:lnSpc>
                <a:spcPct val="87000"/>
              </a:lnSpc>
              <a:defRPr sz="7425"/>
            </a:lvl1pPr>
          </a:lstStyle>
          <a:p>
            <a:r>
              <a:rPr lang="en-US"/>
              <a:t>Click to edit Master title style</a:t>
            </a:r>
            <a:endParaRPr lang="en-US" dirty="0"/>
          </a:p>
        </p:txBody>
      </p:sp>
    </p:spTree>
    <p:extLst>
      <p:ext uri="{BB962C8B-B14F-4D97-AF65-F5344CB8AC3E}">
        <p14:creationId xmlns:p14="http://schemas.microsoft.com/office/powerpoint/2010/main" val="3406511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Midnigh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6A3D65C-2C5D-4CD5-B664-96BCEC410C21}"/>
              </a:ext>
            </a:extLst>
          </p:cNvPr>
          <p:cNvGrpSpPr/>
          <p:nvPr userDrawn="1"/>
        </p:nvGrpSpPr>
        <p:grpSpPr>
          <a:xfrm>
            <a:off x="-2" y="-14"/>
            <a:ext cx="13215739" cy="29604614"/>
            <a:chOff x="-1" y="-3"/>
            <a:chExt cx="9789436" cy="6167628"/>
          </a:xfrm>
        </p:grpSpPr>
        <p:sp>
          <p:nvSpPr>
            <p:cNvPr id="71" name="Rectangle: Single Corner Rounded 55">
              <a:extLst>
                <a:ext uri="{FF2B5EF4-FFF2-40B4-BE49-F238E27FC236}">
                  <a16:creationId xmlns:a16="http://schemas.microsoft.com/office/drawing/2014/main" id="{8EA3C713-B8AC-4809-9208-3E3B708504DD}"/>
                </a:ext>
              </a:extLst>
            </p:cNvPr>
            <p:cNvSpPr/>
            <p:nvPr userDrawn="1"/>
          </p:nvSpPr>
          <p:spPr bwMode="gray">
            <a:xfrm flipV="1">
              <a:off x="-1" y="2"/>
              <a:ext cx="9779986" cy="6167623"/>
            </a:xfrm>
            <a:prstGeom prst="round1Rect">
              <a:avLst>
                <a:gd name="adj" fmla="val 1969"/>
              </a:avLst>
            </a:prstGeom>
            <a:solidFill>
              <a:schemeClr val="accent5"/>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kern="0" dirty="0">
                <a:solidFill>
                  <a:prstClr val="white"/>
                </a:solidFill>
              </a:endParaRPr>
            </a:p>
          </p:txBody>
        </p:sp>
        <p:sp>
          <p:nvSpPr>
            <p:cNvPr id="72" name="Rectangle: Single Corner Rounded 49">
              <a:extLst>
                <a:ext uri="{FF2B5EF4-FFF2-40B4-BE49-F238E27FC236}">
                  <a16:creationId xmlns:a16="http://schemas.microsoft.com/office/drawing/2014/main" id="{4EEC7D30-2878-4223-82F7-D2AC2961696B}"/>
                </a:ext>
              </a:extLst>
            </p:cNvPr>
            <p:cNvSpPr/>
            <p:nvPr userDrawn="1"/>
          </p:nvSpPr>
          <p:spPr bwMode="gray">
            <a:xfrm flipV="1">
              <a:off x="9537470" y="2"/>
              <a:ext cx="251965" cy="6167623"/>
            </a:xfrm>
            <a:prstGeom prst="round1Rect">
              <a:avLst>
                <a:gd name="adj" fmla="val 50000"/>
              </a:avLst>
            </a:prstGeom>
            <a:gradFill flip="none" rotWithShape="1">
              <a:gsLst>
                <a:gs pos="100000">
                  <a:schemeClr val="accent5">
                    <a:lumMod val="75000"/>
                  </a:schemeClr>
                </a:gs>
                <a:gs pos="0">
                  <a:schemeClr val="accent5"/>
                </a:gs>
                <a:gs pos="64000">
                  <a:schemeClr val="accent5">
                    <a:lumMod val="75000"/>
                  </a:schemeClr>
                </a:gs>
              </a:gsLst>
              <a:lin ang="0" scaled="1"/>
              <a:tileRect/>
            </a:gradFill>
            <a:ln w="10795" cap="flat" cmpd="sng" algn="ctr">
              <a:noFill/>
              <a:prstDash val="solid"/>
            </a:ln>
            <a:effectLst/>
          </p:spPr>
          <p:txBody>
            <a:bodyPr rtlCol="0" anchor="ctr"/>
            <a:lstStyle/>
            <a:p>
              <a:pPr lvl="0" algn="ctr"/>
              <a:endParaRPr lang="en-US" sz="6299" kern="0" dirty="0">
                <a:solidFill>
                  <a:prstClr val="white"/>
                </a:solidFill>
              </a:endParaRPr>
            </a:p>
          </p:txBody>
        </p:sp>
        <p:sp>
          <p:nvSpPr>
            <p:cNvPr id="76" name="Rectangle: Single Corner Rounded 61">
              <a:extLst>
                <a:ext uri="{FF2B5EF4-FFF2-40B4-BE49-F238E27FC236}">
                  <a16:creationId xmlns:a16="http://schemas.microsoft.com/office/drawing/2014/main" id="{1BFF8163-93A0-42A6-BDE3-CBBEB8EDFE2F}"/>
                </a:ext>
              </a:extLst>
            </p:cNvPr>
            <p:cNvSpPr/>
            <p:nvPr/>
          </p:nvSpPr>
          <p:spPr bwMode="gray">
            <a:xfrm flipV="1">
              <a:off x="0" y="-3"/>
              <a:ext cx="8507176" cy="5477243"/>
            </a:xfrm>
            <a:prstGeom prst="round1Rect">
              <a:avLst>
                <a:gd name="adj" fmla="val 2348"/>
              </a:avLst>
            </a:prstGeom>
            <a:solidFill>
              <a:schemeClr val="tx2"/>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kern="0" dirty="0">
                <a:solidFill>
                  <a:prstClr val="white"/>
                </a:solidFill>
              </a:endParaRPr>
            </a:p>
          </p:txBody>
        </p:sp>
        <p:sp>
          <p:nvSpPr>
            <p:cNvPr id="13" name="first shadow">
              <a:extLst>
                <a:ext uri="{FF2B5EF4-FFF2-40B4-BE49-F238E27FC236}">
                  <a16:creationId xmlns:a16="http://schemas.microsoft.com/office/drawing/2014/main" id="{35465864-5BD3-43E9-B02B-2CC7152314D9}"/>
                </a:ext>
              </a:extLst>
            </p:cNvPr>
            <p:cNvSpPr/>
            <p:nvPr userDrawn="1"/>
          </p:nvSpPr>
          <p:spPr bwMode="gray">
            <a:xfrm flipV="1">
              <a:off x="7771339" y="0"/>
              <a:ext cx="735836" cy="5477240"/>
            </a:xfrm>
            <a:prstGeom prst="round1Rect">
              <a:avLst>
                <a:gd name="adj" fmla="val 17346"/>
              </a:avLst>
            </a:prstGeom>
            <a:gradFill flip="none" rotWithShape="1">
              <a:gsLst>
                <a:gs pos="0">
                  <a:schemeClr val="tx2"/>
                </a:gs>
                <a:gs pos="100000">
                  <a:srgbClr val="06101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grpSp>
      <p:sp>
        <p:nvSpPr>
          <p:cNvPr id="38" name="Text Placeholder 7"/>
          <p:cNvSpPr>
            <a:spLocks noGrp="1"/>
          </p:cNvSpPr>
          <p:nvPr userDrawn="1">
            <p:ph type="body" sz="quarter" idx="10" hasCustomPrompt="1"/>
          </p:nvPr>
        </p:nvSpPr>
        <p:spPr bwMode="gray">
          <a:xfrm>
            <a:off x="668655" y="20136408"/>
            <a:ext cx="9622107" cy="4617264"/>
          </a:xfrm>
          <a:prstGeom prst="rect">
            <a:avLst/>
          </a:prstGeom>
        </p:spPr>
        <p:txBody>
          <a:bodyPr>
            <a:noAutofit/>
          </a:bodyPr>
          <a:lstStyle>
            <a:lvl1pPr marL="0" indent="0">
              <a:spcBef>
                <a:spcPts val="0"/>
              </a:spcBef>
              <a:spcAft>
                <a:spcPts val="810"/>
              </a:spcAft>
              <a:buFont typeface="Microsoft Sans Serif" panose="020B0604020202020204" pitchFamily="34" charset="0"/>
              <a:buChar char="​"/>
              <a:defRPr sz="2835" b="1" spc="41" baseline="0">
                <a:solidFill>
                  <a:schemeClr val="bg1"/>
                </a:solidFill>
              </a:defRPr>
            </a:lvl1pPr>
            <a:lvl2pPr marL="0" indent="0">
              <a:lnSpc>
                <a:spcPct val="96000"/>
              </a:lnSpc>
              <a:spcBef>
                <a:spcPts val="0"/>
              </a:spcBef>
              <a:buFont typeface="Microsoft Sans Serif" panose="020B0604020202020204" pitchFamily="34" charset="0"/>
              <a:buNone/>
              <a:defRPr sz="2430">
                <a:solidFill>
                  <a:schemeClr val="bg1"/>
                </a:solidFill>
              </a:defRPr>
            </a:lvl2pPr>
            <a:lvl3pPr marL="0" indent="0">
              <a:lnSpc>
                <a:spcPct val="98000"/>
              </a:lnSpc>
              <a:spcBef>
                <a:spcPts val="0"/>
              </a:spcBef>
              <a:buFont typeface="Microsoft Sans Serif" panose="020B0604020202020204" pitchFamily="34" charset="0"/>
              <a:buChar char="​"/>
              <a:defRPr sz="2430">
                <a:solidFill>
                  <a:schemeClr val="bg1"/>
                </a:solidFill>
              </a:defRPr>
            </a:lvl3pPr>
            <a:lvl4pPr marL="0" indent="0">
              <a:lnSpc>
                <a:spcPct val="98000"/>
              </a:lnSpc>
              <a:spcBef>
                <a:spcPts val="0"/>
              </a:spcBef>
              <a:buFont typeface="Microsoft Sans Serif" panose="020B0604020202020204" pitchFamily="34" charset="0"/>
              <a:buChar char="​"/>
              <a:defRPr sz="2430" baseline="0">
                <a:solidFill>
                  <a:schemeClr val="bg1"/>
                </a:solidFill>
              </a:defRPr>
            </a:lvl4pPr>
            <a:lvl5pPr>
              <a:lnSpc>
                <a:spcPct val="98000"/>
              </a:lnSpc>
              <a:spcBef>
                <a:spcPts val="0"/>
              </a:spcBef>
              <a:defRPr sz="2430">
                <a:solidFill>
                  <a:schemeClr val="bg1"/>
                </a:solidFill>
              </a:defRPr>
            </a:lvl5pPr>
            <a:lvl6pPr>
              <a:lnSpc>
                <a:spcPct val="98000"/>
              </a:lnSpc>
              <a:spcBef>
                <a:spcPts val="0"/>
              </a:spcBef>
              <a:defRPr sz="2430">
                <a:solidFill>
                  <a:schemeClr val="bg1"/>
                </a:solidFill>
              </a:defRPr>
            </a:lvl6pPr>
            <a:lvl7pPr>
              <a:lnSpc>
                <a:spcPct val="98000"/>
              </a:lnSpc>
              <a:spcBef>
                <a:spcPts val="0"/>
              </a:spcBef>
              <a:defRPr sz="2430" baseline="0">
                <a:solidFill>
                  <a:schemeClr val="bg1"/>
                </a:solidFill>
              </a:defRPr>
            </a:lvl7pPr>
            <a:lvl8pPr>
              <a:lnSpc>
                <a:spcPct val="98000"/>
              </a:lnSpc>
              <a:spcBef>
                <a:spcPts val="0"/>
              </a:spcBef>
              <a:defRPr sz="2430" baseline="0">
                <a:solidFill>
                  <a:schemeClr val="bg1"/>
                </a:solidFill>
              </a:defRPr>
            </a:lvl8pPr>
            <a:lvl9pPr>
              <a:lnSpc>
                <a:spcPct val="98000"/>
              </a:lnSpc>
              <a:spcBef>
                <a:spcPts val="0"/>
              </a:spcBef>
              <a:defRPr sz="2430" baseline="0">
                <a:solidFill>
                  <a:schemeClr val="bg1"/>
                </a:solidFill>
              </a:defRPr>
            </a:lvl9pPr>
          </a:lstStyle>
          <a:p>
            <a:pPr lvl="0"/>
            <a:r>
              <a:rPr lang="en-US" dirty="0"/>
              <a:t>Speaker name</a:t>
            </a:r>
          </a:p>
          <a:p>
            <a:pPr lvl="1"/>
            <a:r>
              <a:rPr lang="en-US" dirty="0"/>
              <a:t>Speaker title</a:t>
            </a:r>
          </a:p>
          <a:p>
            <a:pPr lvl="1"/>
            <a:endParaRPr lang="en-US" dirty="0"/>
          </a:p>
        </p:txBody>
      </p:sp>
      <p:sp>
        <p:nvSpPr>
          <p:cNvPr id="28" name="Text Placeholder 7">
            <a:extLst>
              <a:ext uri="{FF2B5EF4-FFF2-40B4-BE49-F238E27FC236}">
                <a16:creationId xmlns:a16="http://schemas.microsoft.com/office/drawing/2014/main" id="{B04D80C5-5B09-4391-914E-491EB6BF922B}"/>
              </a:ext>
            </a:extLst>
          </p:cNvPr>
          <p:cNvSpPr>
            <a:spLocks noGrp="1"/>
          </p:cNvSpPr>
          <p:nvPr userDrawn="1">
            <p:ph type="body" sz="quarter" idx="11" hasCustomPrompt="1"/>
          </p:nvPr>
        </p:nvSpPr>
        <p:spPr bwMode="gray">
          <a:xfrm>
            <a:off x="4552539" y="1919971"/>
            <a:ext cx="2570476" cy="1088506"/>
          </a:xfrm>
          <a:prstGeom prst="rect">
            <a:avLst/>
          </a:prstGeom>
        </p:spPr>
        <p:txBody>
          <a:bodyPr wrap="none"/>
          <a:lstStyle>
            <a:lvl1pPr marL="0" indent="0" algn="l">
              <a:lnSpc>
                <a:spcPct val="87000"/>
              </a:lnSpc>
              <a:spcBef>
                <a:spcPts val="0"/>
              </a:spcBef>
              <a:buNone/>
              <a:defRPr sz="2160" b="0">
                <a:solidFill>
                  <a:schemeClr val="bg1"/>
                </a:solidFill>
              </a:defRPr>
            </a:lvl1pPr>
            <a:lvl2pPr marL="0" indent="0" algn="r">
              <a:lnSpc>
                <a:spcPct val="90000"/>
              </a:lnSpc>
              <a:spcBef>
                <a:spcPts val="0"/>
              </a:spcBef>
              <a:buNone/>
              <a:defRPr sz="2160">
                <a:solidFill>
                  <a:schemeClr val="bg1"/>
                </a:solidFill>
              </a:defRPr>
            </a:lvl2pPr>
            <a:lvl3pPr marL="0" indent="0" algn="r">
              <a:lnSpc>
                <a:spcPct val="90000"/>
              </a:lnSpc>
              <a:spcBef>
                <a:spcPts val="0"/>
              </a:spcBef>
              <a:buNone/>
              <a:defRPr sz="2160">
                <a:solidFill>
                  <a:schemeClr val="bg1"/>
                </a:solidFill>
              </a:defRPr>
            </a:lvl3pPr>
            <a:lvl4pPr marL="0" indent="0" algn="r">
              <a:lnSpc>
                <a:spcPct val="90000"/>
              </a:lnSpc>
              <a:spcBef>
                <a:spcPts val="0"/>
              </a:spcBef>
              <a:buNone/>
              <a:defRPr sz="2160">
                <a:solidFill>
                  <a:schemeClr val="bg1"/>
                </a:solidFill>
              </a:defRPr>
            </a:lvl4pPr>
            <a:lvl5pPr marL="0" indent="0" algn="r">
              <a:lnSpc>
                <a:spcPct val="90000"/>
              </a:lnSpc>
              <a:spcBef>
                <a:spcPts val="0"/>
              </a:spcBef>
              <a:buNone/>
              <a:defRPr sz="2160">
                <a:solidFill>
                  <a:schemeClr val="bg1"/>
                </a:solidFill>
              </a:defRPr>
            </a:lvl5pPr>
          </a:lstStyle>
          <a:p>
            <a:pPr lvl="0"/>
            <a:r>
              <a:rPr lang="en-US" dirty="0"/>
              <a:t>Location</a:t>
            </a:r>
          </a:p>
        </p:txBody>
      </p:sp>
      <p:sp>
        <p:nvSpPr>
          <p:cNvPr id="29" name="Text Placeholder 5">
            <a:extLst>
              <a:ext uri="{FF2B5EF4-FFF2-40B4-BE49-F238E27FC236}">
                <a16:creationId xmlns:a16="http://schemas.microsoft.com/office/drawing/2014/main" id="{E4B73436-F9A5-4201-8676-5BB1475322E2}"/>
              </a:ext>
            </a:extLst>
          </p:cNvPr>
          <p:cNvSpPr>
            <a:spLocks noGrp="1"/>
          </p:cNvSpPr>
          <p:nvPr userDrawn="1">
            <p:ph type="body" sz="quarter" idx="13" hasCustomPrompt="1"/>
          </p:nvPr>
        </p:nvSpPr>
        <p:spPr bwMode="gray">
          <a:xfrm>
            <a:off x="668655" y="1901400"/>
            <a:ext cx="2540984" cy="1258445"/>
          </a:xfrm>
          <a:prstGeom prst="rect">
            <a:avLst/>
          </a:prstGeom>
        </p:spPr>
        <p:txBody>
          <a:bodyPr wrap="none"/>
          <a:lstStyle>
            <a:lvl1pPr marL="0" indent="0">
              <a:lnSpc>
                <a:spcPct val="87000"/>
              </a:lnSpc>
              <a:spcBef>
                <a:spcPts val="0"/>
              </a:spcBef>
              <a:buNone/>
              <a:defRPr sz="2160">
                <a:solidFill>
                  <a:schemeClr val="bg1"/>
                </a:solidFill>
              </a:defRPr>
            </a:lvl1pPr>
            <a:lvl2pPr marL="0" indent="0">
              <a:lnSpc>
                <a:spcPct val="98000"/>
              </a:lnSpc>
              <a:spcBef>
                <a:spcPts val="0"/>
              </a:spcBef>
              <a:buNone/>
              <a:defRPr sz="2160">
                <a:solidFill>
                  <a:schemeClr val="bg1"/>
                </a:solidFill>
              </a:defRPr>
            </a:lvl2pPr>
            <a:lvl3pPr marL="0" indent="0">
              <a:lnSpc>
                <a:spcPct val="98000"/>
              </a:lnSpc>
              <a:spcBef>
                <a:spcPts val="0"/>
              </a:spcBef>
              <a:buNone/>
              <a:defRPr sz="2160">
                <a:solidFill>
                  <a:schemeClr val="bg1"/>
                </a:solidFill>
              </a:defRPr>
            </a:lvl3pPr>
            <a:lvl4pPr marL="0" indent="0">
              <a:lnSpc>
                <a:spcPct val="98000"/>
              </a:lnSpc>
              <a:spcBef>
                <a:spcPts val="0"/>
              </a:spcBef>
              <a:buNone/>
              <a:defRPr sz="2160">
                <a:solidFill>
                  <a:schemeClr val="bg1"/>
                </a:solidFill>
              </a:defRPr>
            </a:lvl4pPr>
            <a:lvl5pPr marL="0" indent="0">
              <a:lnSpc>
                <a:spcPct val="98000"/>
              </a:lnSpc>
              <a:spcBef>
                <a:spcPts val="0"/>
              </a:spcBef>
              <a:buNone/>
              <a:defRPr sz="2160">
                <a:solidFill>
                  <a:schemeClr val="bg1"/>
                </a:solidFill>
              </a:defRPr>
            </a:lvl5pPr>
          </a:lstStyle>
          <a:p>
            <a:pPr lvl="0"/>
            <a:r>
              <a:rPr lang="en-US" dirty="0"/>
              <a:t>Date</a:t>
            </a:r>
          </a:p>
        </p:txBody>
      </p:sp>
      <p:sp>
        <p:nvSpPr>
          <p:cNvPr id="30" name="Text Placeholder 48">
            <a:extLst>
              <a:ext uri="{FF2B5EF4-FFF2-40B4-BE49-F238E27FC236}">
                <a16:creationId xmlns:a16="http://schemas.microsoft.com/office/drawing/2014/main" id="{44CE8076-2642-41CB-B9C4-44BBD2A86AAA}"/>
              </a:ext>
            </a:extLst>
          </p:cNvPr>
          <p:cNvSpPr>
            <a:spLocks noGrp="1"/>
          </p:cNvSpPr>
          <p:nvPr userDrawn="1">
            <p:ph type="body" sz="quarter" idx="14" hasCustomPrompt="1"/>
          </p:nvPr>
        </p:nvSpPr>
        <p:spPr bwMode="gray">
          <a:xfrm>
            <a:off x="8415214" y="1828308"/>
            <a:ext cx="2549795" cy="1273301"/>
          </a:xfrm>
          <a:prstGeom prst="rect">
            <a:avLst/>
          </a:prstGeom>
        </p:spPr>
        <p:txBody>
          <a:bodyPr wrap="none"/>
          <a:lstStyle>
            <a:lvl1pPr marL="0" marR="0" indent="0" algn="l" defTabSz="123444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2160" b="1">
                <a:solidFill>
                  <a:schemeClr val="bg1"/>
                </a:solidFill>
              </a:defRPr>
            </a:lvl1pPr>
            <a:lvl2pPr marL="0" indent="0">
              <a:lnSpc>
                <a:spcPct val="98000"/>
              </a:lnSpc>
              <a:spcBef>
                <a:spcPts val="0"/>
              </a:spcBef>
              <a:buNone/>
              <a:defRPr sz="2160">
                <a:solidFill>
                  <a:schemeClr val="bg1"/>
                </a:solidFill>
              </a:defRPr>
            </a:lvl2pPr>
            <a:lvl3pPr marL="0" indent="0">
              <a:lnSpc>
                <a:spcPct val="98000"/>
              </a:lnSpc>
              <a:spcBef>
                <a:spcPts val="0"/>
              </a:spcBef>
              <a:buNone/>
              <a:defRPr sz="2160">
                <a:solidFill>
                  <a:schemeClr val="bg1"/>
                </a:solidFill>
              </a:defRPr>
            </a:lvl3pPr>
            <a:lvl4pPr marL="0" indent="0">
              <a:lnSpc>
                <a:spcPct val="98000"/>
              </a:lnSpc>
              <a:spcBef>
                <a:spcPts val="0"/>
              </a:spcBef>
              <a:buNone/>
              <a:defRPr sz="2160">
                <a:solidFill>
                  <a:schemeClr val="bg1"/>
                </a:solidFill>
              </a:defRPr>
            </a:lvl4pPr>
            <a:lvl5pPr marL="0" indent="0">
              <a:lnSpc>
                <a:spcPct val="98000"/>
              </a:lnSpc>
              <a:spcBef>
                <a:spcPts val="0"/>
              </a:spcBef>
              <a:buNone/>
              <a:defRPr sz="2160">
                <a:solidFill>
                  <a:schemeClr val="bg1"/>
                </a:solidFill>
              </a:defRPr>
            </a:lvl5pPr>
          </a:lstStyle>
          <a:p>
            <a:pPr marL="0" marR="0" lvl="0" indent="0" algn="l" defTabSz="123444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dirty="0"/>
              <a:t>@</a:t>
            </a:r>
            <a:r>
              <a:rPr lang="en-US" dirty="0" err="1"/>
              <a:t>qualcomm</a:t>
            </a:r>
            <a:endParaRPr lang="en-US" dirty="0"/>
          </a:p>
        </p:txBody>
      </p:sp>
      <p:sp>
        <p:nvSpPr>
          <p:cNvPr id="14" name="Freeform 5">
            <a:extLst>
              <a:ext uri="{FF2B5EF4-FFF2-40B4-BE49-F238E27FC236}">
                <a16:creationId xmlns:a16="http://schemas.microsoft.com/office/drawing/2014/main" id="{B888084C-17B8-4DDF-8119-204A07EF5C77}"/>
              </a:ext>
            </a:extLst>
          </p:cNvPr>
          <p:cNvSpPr>
            <a:spLocks noChangeAspect="1" noEditPoints="1"/>
          </p:cNvSpPr>
          <p:nvPr userDrawn="1"/>
        </p:nvSpPr>
        <p:spPr bwMode="black">
          <a:xfrm>
            <a:off x="13868964" y="1674156"/>
            <a:ext cx="1934537" cy="1260734"/>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123444" tIns="61722" rIns="123444" bIns="61722"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15" name="Title 2">
            <a:extLst>
              <a:ext uri="{FF2B5EF4-FFF2-40B4-BE49-F238E27FC236}">
                <a16:creationId xmlns:a16="http://schemas.microsoft.com/office/drawing/2014/main" id="{58A05AE2-9442-4730-8FBA-33FA9563787D}"/>
              </a:ext>
            </a:extLst>
          </p:cNvPr>
          <p:cNvSpPr>
            <a:spLocks noGrp="1"/>
          </p:cNvSpPr>
          <p:nvPr>
            <p:ph type="title"/>
          </p:nvPr>
        </p:nvSpPr>
        <p:spPr bwMode="gray">
          <a:xfrm>
            <a:off x="582711" y="17114589"/>
            <a:ext cx="10011506" cy="2458109"/>
          </a:xfrm>
        </p:spPr>
        <p:txBody>
          <a:bodyPr wrap="square">
            <a:spAutoFit/>
          </a:bodyPr>
          <a:lstStyle>
            <a:lvl1pPr>
              <a:lnSpc>
                <a:spcPct val="87000"/>
              </a:lnSpc>
              <a:defRPr sz="918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822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ig Statement Circle Light Blue">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3497A215-ECE4-4336-BB93-42297ACB7A3D}"/>
              </a:ext>
            </a:extLst>
          </p:cNvPr>
          <p:cNvSpPr>
            <a:spLocks/>
          </p:cNvSpPr>
          <p:nvPr/>
        </p:nvSpPr>
        <p:spPr bwMode="ltGray">
          <a:xfrm>
            <a:off x="9011412" y="5504045"/>
            <a:ext cx="6124397" cy="21888461"/>
          </a:xfrm>
          <a:prstGeom prst="ellipse">
            <a:avLst/>
          </a:prstGeom>
          <a:gradFill>
            <a:gsLst>
              <a:gs pos="100000">
                <a:schemeClr val="accent2"/>
              </a:gs>
              <a:gs pos="0">
                <a:srgbClr val="6086E7"/>
              </a:gs>
            </a:gsLst>
            <a:lin ang="18900000" scaled="0"/>
          </a:gradFill>
          <a:ln w="25400" cap="flat" cmpd="sng" algn="ctr">
            <a:noFill/>
            <a:prstDash val="solid"/>
          </a:ln>
          <a:effectLst>
            <a:innerShdw blurRad="127000" dist="114300">
              <a:srgbClr val="415795">
                <a:alpha val="75000"/>
              </a:srgbClr>
            </a:innerShdw>
            <a:softEdge rad="0"/>
          </a:effectLst>
        </p:spPr>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sz="6299" b="0" i="0" u="none" strike="noStrike" kern="0" cap="none" spc="0" normalizeH="0" baseline="0" noProof="0" dirty="0">
              <a:ln>
                <a:noFill/>
              </a:ln>
              <a:solidFill>
                <a:prstClr val="white"/>
              </a:solidFill>
              <a:effectLst/>
              <a:uLnTx/>
              <a:uFillTx/>
              <a:latin typeface="Microsoft Sans Serif"/>
            </a:endParaRPr>
          </a:p>
        </p:txBody>
      </p:sp>
      <p:sp>
        <p:nvSpPr>
          <p:cNvPr id="10" name="Footer Placeholder 2">
            <a:extLst>
              <a:ext uri="{FF2B5EF4-FFF2-40B4-BE49-F238E27FC236}">
                <a16:creationId xmlns:a16="http://schemas.microsoft.com/office/drawing/2014/main" id="{C4765B5F-95F9-4199-A1B6-AB2525FF1433}"/>
              </a:ext>
            </a:extLst>
          </p:cNvPr>
          <p:cNvSpPr>
            <a:spLocks noGrp="1"/>
          </p:cNvSpPr>
          <p:nvPr>
            <p:ph type="ftr" sz="quarter" idx="11"/>
          </p:nvPr>
        </p:nvSpPr>
        <p:spPr>
          <a:xfrm>
            <a:off x="668654" y="31765600"/>
            <a:ext cx="14161083"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7" name="Text Placeholder 51">
            <a:extLst>
              <a:ext uri="{FF2B5EF4-FFF2-40B4-BE49-F238E27FC236}">
                <a16:creationId xmlns:a16="http://schemas.microsoft.com/office/drawing/2014/main" id="{C6F1A92C-77BA-48A5-9BCE-2205354F8D44}"/>
              </a:ext>
            </a:extLst>
          </p:cNvPr>
          <p:cNvSpPr>
            <a:spLocks noGrp="1"/>
          </p:cNvSpPr>
          <p:nvPr>
            <p:ph type="body" sz="quarter" idx="10"/>
          </p:nvPr>
        </p:nvSpPr>
        <p:spPr>
          <a:xfrm>
            <a:off x="668654" y="18333715"/>
            <a:ext cx="7110277" cy="6377270"/>
          </a:xfrm>
          <a:prstGeom prst="rect">
            <a:avLst/>
          </a:prstGeom>
        </p:spPr>
        <p:txBody>
          <a:bodyPr/>
          <a:lstStyle>
            <a:lvl1pPr marL="0" indent="0">
              <a:lnSpc>
                <a:spcPct val="89000"/>
              </a:lnSpc>
              <a:buFont typeface="Microsoft Sans Serif" panose="020B0604020202020204" pitchFamily="34" charset="0"/>
              <a:buChar char="​"/>
              <a:defRPr sz="3780">
                <a:solidFill>
                  <a:schemeClr val="tx1"/>
                </a:solidFill>
              </a:defRPr>
            </a:lvl1pPr>
            <a:lvl2pPr marL="0" indent="0">
              <a:spcBef>
                <a:spcPts val="1620"/>
              </a:spcBef>
              <a:buNone/>
              <a:defRPr sz="3240">
                <a:solidFill>
                  <a:schemeClr val="tx1"/>
                </a:solidFill>
              </a:defRPr>
            </a:lvl2pPr>
            <a:lvl3pPr marL="0" indent="0">
              <a:lnSpc>
                <a:spcPct val="95000"/>
              </a:lnSpc>
              <a:spcBef>
                <a:spcPts val="1620"/>
              </a:spcBef>
              <a:buFont typeface="Microsoft Sans Serif" panose="020B0604020202020204" pitchFamily="34" charset="0"/>
              <a:buNone/>
              <a:defRPr sz="2835"/>
            </a:lvl3pPr>
            <a:lvl4pPr marL="0" indent="0">
              <a:lnSpc>
                <a:spcPct val="98000"/>
              </a:lnSpc>
              <a:spcBef>
                <a:spcPts val="1620"/>
              </a:spcBef>
              <a:buNone/>
              <a:defRPr sz="2430"/>
            </a:lvl4pPr>
            <a:lvl5pPr marL="0" indent="0">
              <a:lnSpc>
                <a:spcPct val="94000"/>
              </a:lnSpc>
              <a:spcBef>
                <a:spcPts val="810"/>
              </a:spcBef>
              <a:buFont typeface="Microsoft Sans Serif" panose="020B0604020202020204" pitchFamily="34" charset="0"/>
              <a:buChar char="​"/>
              <a:defRPr sz="2160"/>
            </a:lvl5pPr>
            <a:lvl6pPr>
              <a:lnSpc>
                <a:spcPct val="107000"/>
              </a:lnSpc>
              <a:spcBef>
                <a:spcPts val="810"/>
              </a:spcBef>
              <a:defRPr sz="1890"/>
            </a:lvl6pPr>
            <a:lvl7pPr>
              <a:lnSpc>
                <a:spcPct val="88000"/>
              </a:lnSpc>
              <a:defRPr sz="4590"/>
            </a:lvl7pPr>
            <a:lvl8pPr>
              <a:lnSpc>
                <a:spcPct val="89000"/>
              </a:lnSpc>
              <a:defRPr sz="5940"/>
            </a:lvl8pPr>
            <a:lvl9pPr>
              <a:lnSpc>
                <a:spcPct val="86000"/>
              </a:lnSpc>
              <a:defRPr sz="7425"/>
            </a:lvl9pPr>
          </a:lstStyle>
          <a:p>
            <a:pPr lvl="0"/>
            <a:r>
              <a:rPr lang="en-US"/>
              <a:t>Click to edit Master text styles</a:t>
            </a:r>
          </a:p>
          <a:p>
            <a:pPr lvl="1"/>
            <a:r>
              <a:rPr lang="en-US"/>
              <a:t>Second level</a:t>
            </a:r>
          </a:p>
        </p:txBody>
      </p:sp>
      <p:sp>
        <p:nvSpPr>
          <p:cNvPr id="9" name="Title 1">
            <a:extLst>
              <a:ext uri="{FF2B5EF4-FFF2-40B4-BE49-F238E27FC236}">
                <a16:creationId xmlns:a16="http://schemas.microsoft.com/office/drawing/2014/main" id="{1AD770C1-C19F-41DC-9472-333E12B88536}"/>
              </a:ext>
            </a:extLst>
          </p:cNvPr>
          <p:cNvSpPr>
            <a:spLocks noGrp="1"/>
          </p:cNvSpPr>
          <p:nvPr>
            <p:ph type="title"/>
          </p:nvPr>
        </p:nvSpPr>
        <p:spPr>
          <a:xfrm>
            <a:off x="668651" y="15241264"/>
            <a:ext cx="7247435" cy="1988108"/>
          </a:xfrm>
        </p:spPr>
        <p:txBody>
          <a:bodyPr wrap="square">
            <a:spAutoFit/>
          </a:bodyPr>
          <a:lstStyle>
            <a:lvl1pPr>
              <a:lnSpc>
                <a:spcPct val="87000"/>
              </a:lnSpc>
              <a:defRPr sz="7425"/>
            </a:lvl1pPr>
          </a:lstStyle>
          <a:p>
            <a:r>
              <a:rPr lang="en-US"/>
              <a:t>Click to edit Master title style</a:t>
            </a:r>
            <a:endParaRPr lang="en-US" dirty="0"/>
          </a:p>
        </p:txBody>
      </p:sp>
    </p:spTree>
    <p:extLst>
      <p:ext uri="{BB962C8B-B14F-4D97-AF65-F5344CB8AC3E}">
        <p14:creationId xmlns:p14="http://schemas.microsoft.com/office/powerpoint/2010/main" val="2087342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ig Statement Circle Teal">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3497A215-ECE4-4336-BB93-42297ACB7A3D}"/>
              </a:ext>
            </a:extLst>
          </p:cNvPr>
          <p:cNvSpPr>
            <a:spLocks/>
          </p:cNvSpPr>
          <p:nvPr/>
        </p:nvSpPr>
        <p:spPr bwMode="ltGray">
          <a:xfrm>
            <a:off x="9011412" y="5504045"/>
            <a:ext cx="6124397" cy="21888461"/>
          </a:xfrm>
          <a:prstGeom prst="ellipse">
            <a:avLst/>
          </a:prstGeom>
          <a:solidFill>
            <a:schemeClr val="accent3"/>
          </a:solidFill>
          <a:ln w="25400" cap="flat" cmpd="sng" algn="ctr">
            <a:noFill/>
            <a:prstDash val="solid"/>
          </a:ln>
          <a:effectLst>
            <a:innerShdw blurRad="127000" dist="114300">
              <a:schemeClr val="accent3">
                <a:lumMod val="50000"/>
                <a:alpha val="75000"/>
              </a:schemeClr>
            </a:innerShdw>
            <a:softEdge rad="0"/>
          </a:effectLst>
        </p:spPr>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sz="6299" b="0" i="0" u="none" strike="noStrike" kern="0" cap="none" spc="0" normalizeH="0" baseline="0" noProof="0" dirty="0">
              <a:ln>
                <a:noFill/>
              </a:ln>
              <a:solidFill>
                <a:prstClr val="white"/>
              </a:solidFill>
              <a:effectLst/>
              <a:uLnTx/>
              <a:uFillTx/>
              <a:latin typeface="Microsoft Sans Serif"/>
            </a:endParaRPr>
          </a:p>
        </p:txBody>
      </p:sp>
      <p:sp>
        <p:nvSpPr>
          <p:cNvPr id="10" name="Footer Placeholder 2">
            <a:extLst>
              <a:ext uri="{FF2B5EF4-FFF2-40B4-BE49-F238E27FC236}">
                <a16:creationId xmlns:a16="http://schemas.microsoft.com/office/drawing/2014/main" id="{2C8A265A-3146-4748-9C09-B46116B8B401}"/>
              </a:ext>
            </a:extLst>
          </p:cNvPr>
          <p:cNvSpPr>
            <a:spLocks noGrp="1"/>
          </p:cNvSpPr>
          <p:nvPr>
            <p:ph type="ftr" sz="quarter" idx="11"/>
          </p:nvPr>
        </p:nvSpPr>
        <p:spPr>
          <a:xfrm>
            <a:off x="668654" y="31765600"/>
            <a:ext cx="14161083"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7" name="Text Placeholder 51">
            <a:extLst>
              <a:ext uri="{FF2B5EF4-FFF2-40B4-BE49-F238E27FC236}">
                <a16:creationId xmlns:a16="http://schemas.microsoft.com/office/drawing/2014/main" id="{5FC9C777-5123-4068-A7DE-407D78AD8E39}"/>
              </a:ext>
            </a:extLst>
          </p:cNvPr>
          <p:cNvSpPr>
            <a:spLocks noGrp="1"/>
          </p:cNvSpPr>
          <p:nvPr>
            <p:ph type="body" sz="quarter" idx="10"/>
          </p:nvPr>
        </p:nvSpPr>
        <p:spPr>
          <a:xfrm>
            <a:off x="668654" y="18333715"/>
            <a:ext cx="7110277" cy="6377270"/>
          </a:xfrm>
          <a:prstGeom prst="rect">
            <a:avLst/>
          </a:prstGeom>
        </p:spPr>
        <p:txBody>
          <a:bodyPr/>
          <a:lstStyle>
            <a:lvl1pPr marL="0" indent="0">
              <a:lnSpc>
                <a:spcPct val="89000"/>
              </a:lnSpc>
              <a:buFont typeface="Microsoft Sans Serif" panose="020B0604020202020204" pitchFamily="34" charset="0"/>
              <a:buChar char="​"/>
              <a:defRPr sz="3780">
                <a:solidFill>
                  <a:schemeClr val="tx1"/>
                </a:solidFill>
              </a:defRPr>
            </a:lvl1pPr>
            <a:lvl2pPr marL="0" indent="0">
              <a:spcBef>
                <a:spcPts val="1620"/>
              </a:spcBef>
              <a:buNone/>
              <a:defRPr sz="3240">
                <a:solidFill>
                  <a:schemeClr val="tx1"/>
                </a:solidFill>
              </a:defRPr>
            </a:lvl2pPr>
            <a:lvl3pPr marL="0" indent="0">
              <a:lnSpc>
                <a:spcPct val="95000"/>
              </a:lnSpc>
              <a:spcBef>
                <a:spcPts val="1620"/>
              </a:spcBef>
              <a:buFont typeface="Microsoft Sans Serif" panose="020B0604020202020204" pitchFamily="34" charset="0"/>
              <a:buNone/>
              <a:defRPr sz="2835"/>
            </a:lvl3pPr>
            <a:lvl4pPr marL="0" indent="0">
              <a:lnSpc>
                <a:spcPct val="98000"/>
              </a:lnSpc>
              <a:spcBef>
                <a:spcPts val="1620"/>
              </a:spcBef>
              <a:buNone/>
              <a:defRPr sz="2430"/>
            </a:lvl4pPr>
            <a:lvl5pPr marL="0" indent="0">
              <a:lnSpc>
                <a:spcPct val="94000"/>
              </a:lnSpc>
              <a:spcBef>
                <a:spcPts val="810"/>
              </a:spcBef>
              <a:buFont typeface="Microsoft Sans Serif" panose="020B0604020202020204" pitchFamily="34" charset="0"/>
              <a:buChar char="​"/>
              <a:defRPr sz="2160"/>
            </a:lvl5pPr>
            <a:lvl6pPr>
              <a:lnSpc>
                <a:spcPct val="107000"/>
              </a:lnSpc>
              <a:spcBef>
                <a:spcPts val="810"/>
              </a:spcBef>
              <a:defRPr sz="1890"/>
            </a:lvl6pPr>
            <a:lvl7pPr>
              <a:lnSpc>
                <a:spcPct val="88000"/>
              </a:lnSpc>
              <a:defRPr sz="4590"/>
            </a:lvl7pPr>
            <a:lvl8pPr>
              <a:lnSpc>
                <a:spcPct val="89000"/>
              </a:lnSpc>
              <a:defRPr sz="5940"/>
            </a:lvl8pPr>
            <a:lvl9pPr>
              <a:lnSpc>
                <a:spcPct val="86000"/>
              </a:lnSpc>
              <a:defRPr sz="7425"/>
            </a:lvl9pPr>
          </a:lstStyle>
          <a:p>
            <a:pPr lvl="0"/>
            <a:r>
              <a:rPr lang="en-US"/>
              <a:t>Click to edit Master text styles</a:t>
            </a:r>
          </a:p>
          <a:p>
            <a:pPr lvl="1"/>
            <a:r>
              <a:rPr lang="en-US"/>
              <a:t>Second level</a:t>
            </a:r>
          </a:p>
        </p:txBody>
      </p:sp>
      <p:sp>
        <p:nvSpPr>
          <p:cNvPr id="9" name="Title 1">
            <a:extLst>
              <a:ext uri="{FF2B5EF4-FFF2-40B4-BE49-F238E27FC236}">
                <a16:creationId xmlns:a16="http://schemas.microsoft.com/office/drawing/2014/main" id="{3AA22E4D-B42F-4C21-BBB9-E780E0243FE3}"/>
              </a:ext>
            </a:extLst>
          </p:cNvPr>
          <p:cNvSpPr>
            <a:spLocks noGrp="1"/>
          </p:cNvSpPr>
          <p:nvPr>
            <p:ph type="title"/>
          </p:nvPr>
        </p:nvSpPr>
        <p:spPr>
          <a:xfrm>
            <a:off x="668651" y="15241264"/>
            <a:ext cx="7247435" cy="1988108"/>
          </a:xfrm>
        </p:spPr>
        <p:txBody>
          <a:bodyPr wrap="square">
            <a:spAutoFit/>
          </a:bodyPr>
          <a:lstStyle>
            <a:lvl1pPr>
              <a:lnSpc>
                <a:spcPct val="87000"/>
              </a:lnSpc>
              <a:defRPr sz="7425"/>
            </a:lvl1pPr>
          </a:lstStyle>
          <a:p>
            <a:r>
              <a:rPr lang="en-US"/>
              <a:t>Click to edit Master title style</a:t>
            </a:r>
            <a:endParaRPr lang="en-US" dirty="0"/>
          </a:p>
        </p:txBody>
      </p:sp>
    </p:spTree>
    <p:extLst>
      <p:ext uri="{BB962C8B-B14F-4D97-AF65-F5344CB8AC3E}">
        <p14:creationId xmlns:p14="http://schemas.microsoft.com/office/powerpoint/2010/main" val="70211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ig Statement Circle Nickel">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3497A215-ECE4-4336-BB93-42297ACB7A3D}"/>
              </a:ext>
            </a:extLst>
          </p:cNvPr>
          <p:cNvSpPr>
            <a:spLocks/>
          </p:cNvSpPr>
          <p:nvPr/>
        </p:nvSpPr>
        <p:spPr bwMode="ltGray">
          <a:xfrm>
            <a:off x="9011412" y="5504045"/>
            <a:ext cx="6124397" cy="21888461"/>
          </a:xfrm>
          <a:prstGeom prst="ellipse">
            <a:avLst/>
          </a:prstGeom>
          <a:gradFill>
            <a:gsLst>
              <a:gs pos="100000">
                <a:srgbClr val="C0C8D6"/>
              </a:gs>
              <a:gs pos="15000">
                <a:schemeClr val="accent6"/>
              </a:gs>
            </a:gsLst>
            <a:lin ang="18900000" scaled="0"/>
          </a:gradFill>
          <a:ln w="25400" cap="flat" cmpd="sng" algn="ctr">
            <a:noFill/>
            <a:prstDash val="solid"/>
          </a:ln>
          <a:effectLst>
            <a:innerShdw blurRad="127000" dist="114300">
              <a:schemeClr val="accent5">
                <a:alpha val="75000"/>
              </a:schemeClr>
            </a:innerShdw>
            <a:softEdge rad="0"/>
          </a:effectLst>
        </p:spPr>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sz="6299" b="0" i="0" u="none" strike="noStrike" kern="0" cap="none" spc="0" normalizeH="0" baseline="0" noProof="0" dirty="0">
              <a:ln>
                <a:noFill/>
              </a:ln>
              <a:solidFill>
                <a:prstClr val="white"/>
              </a:solidFill>
              <a:effectLst/>
              <a:uLnTx/>
              <a:uFillTx/>
              <a:latin typeface="Microsoft Sans Serif"/>
            </a:endParaRPr>
          </a:p>
        </p:txBody>
      </p:sp>
      <p:sp>
        <p:nvSpPr>
          <p:cNvPr id="10" name="Footer Placeholder 2">
            <a:extLst>
              <a:ext uri="{FF2B5EF4-FFF2-40B4-BE49-F238E27FC236}">
                <a16:creationId xmlns:a16="http://schemas.microsoft.com/office/drawing/2014/main" id="{2C8A265A-3146-4748-9C09-B46116B8B401}"/>
              </a:ext>
            </a:extLst>
          </p:cNvPr>
          <p:cNvSpPr>
            <a:spLocks noGrp="1"/>
          </p:cNvSpPr>
          <p:nvPr>
            <p:ph type="ftr" sz="quarter" idx="11"/>
          </p:nvPr>
        </p:nvSpPr>
        <p:spPr>
          <a:xfrm>
            <a:off x="668654" y="31765600"/>
            <a:ext cx="14161083"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7" name="Text Placeholder 51">
            <a:extLst>
              <a:ext uri="{FF2B5EF4-FFF2-40B4-BE49-F238E27FC236}">
                <a16:creationId xmlns:a16="http://schemas.microsoft.com/office/drawing/2014/main" id="{5FC9C777-5123-4068-A7DE-407D78AD8E39}"/>
              </a:ext>
            </a:extLst>
          </p:cNvPr>
          <p:cNvSpPr>
            <a:spLocks noGrp="1"/>
          </p:cNvSpPr>
          <p:nvPr>
            <p:ph type="body" sz="quarter" idx="10"/>
          </p:nvPr>
        </p:nvSpPr>
        <p:spPr>
          <a:xfrm>
            <a:off x="668654" y="18333715"/>
            <a:ext cx="7110277" cy="6377270"/>
          </a:xfrm>
          <a:prstGeom prst="rect">
            <a:avLst/>
          </a:prstGeom>
        </p:spPr>
        <p:txBody>
          <a:bodyPr/>
          <a:lstStyle>
            <a:lvl1pPr marL="0" indent="0">
              <a:lnSpc>
                <a:spcPct val="89000"/>
              </a:lnSpc>
              <a:buFont typeface="Microsoft Sans Serif" panose="020B0604020202020204" pitchFamily="34" charset="0"/>
              <a:buChar char="​"/>
              <a:defRPr sz="3780">
                <a:solidFill>
                  <a:schemeClr val="tx1"/>
                </a:solidFill>
              </a:defRPr>
            </a:lvl1pPr>
            <a:lvl2pPr marL="0" indent="0">
              <a:spcBef>
                <a:spcPts val="1620"/>
              </a:spcBef>
              <a:buNone/>
              <a:defRPr sz="3240">
                <a:solidFill>
                  <a:schemeClr val="tx1"/>
                </a:solidFill>
              </a:defRPr>
            </a:lvl2pPr>
            <a:lvl3pPr marL="0" indent="0">
              <a:lnSpc>
                <a:spcPct val="95000"/>
              </a:lnSpc>
              <a:spcBef>
                <a:spcPts val="1620"/>
              </a:spcBef>
              <a:buFont typeface="Microsoft Sans Serif" panose="020B0604020202020204" pitchFamily="34" charset="0"/>
              <a:buNone/>
              <a:defRPr sz="2835"/>
            </a:lvl3pPr>
            <a:lvl4pPr marL="0" indent="0">
              <a:lnSpc>
                <a:spcPct val="98000"/>
              </a:lnSpc>
              <a:spcBef>
                <a:spcPts val="1620"/>
              </a:spcBef>
              <a:buNone/>
              <a:defRPr sz="2430"/>
            </a:lvl4pPr>
            <a:lvl5pPr marL="0" indent="0">
              <a:lnSpc>
                <a:spcPct val="94000"/>
              </a:lnSpc>
              <a:spcBef>
                <a:spcPts val="810"/>
              </a:spcBef>
              <a:buFont typeface="Microsoft Sans Serif" panose="020B0604020202020204" pitchFamily="34" charset="0"/>
              <a:buChar char="​"/>
              <a:defRPr sz="2160"/>
            </a:lvl5pPr>
            <a:lvl6pPr>
              <a:lnSpc>
                <a:spcPct val="107000"/>
              </a:lnSpc>
              <a:spcBef>
                <a:spcPts val="810"/>
              </a:spcBef>
              <a:defRPr sz="1890"/>
            </a:lvl6pPr>
            <a:lvl7pPr>
              <a:lnSpc>
                <a:spcPct val="88000"/>
              </a:lnSpc>
              <a:defRPr sz="4590"/>
            </a:lvl7pPr>
            <a:lvl8pPr>
              <a:lnSpc>
                <a:spcPct val="89000"/>
              </a:lnSpc>
              <a:defRPr sz="5940"/>
            </a:lvl8pPr>
            <a:lvl9pPr>
              <a:lnSpc>
                <a:spcPct val="86000"/>
              </a:lnSpc>
              <a:defRPr sz="7425"/>
            </a:lvl9pPr>
          </a:lstStyle>
          <a:p>
            <a:pPr lvl="0"/>
            <a:r>
              <a:rPr lang="en-US"/>
              <a:t>Click to edit Master text styles</a:t>
            </a:r>
          </a:p>
          <a:p>
            <a:pPr lvl="1"/>
            <a:r>
              <a:rPr lang="en-US"/>
              <a:t>Second level</a:t>
            </a:r>
          </a:p>
        </p:txBody>
      </p:sp>
      <p:sp>
        <p:nvSpPr>
          <p:cNvPr id="9" name="Title 1">
            <a:extLst>
              <a:ext uri="{FF2B5EF4-FFF2-40B4-BE49-F238E27FC236}">
                <a16:creationId xmlns:a16="http://schemas.microsoft.com/office/drawing/2014/main" id="{3C6640F8-D4E8-4380-9825-E203D7EDAD78}"/>
              </a:ext>
            </a:extLst>
          </p:cNvPr>
          <p:cNvSpPr>
            <a:spLocks noGrp="1"/>
          </p:cNvSpPr>
          <p:nvPr>
            <p:ph type="title"/>
          </p:nvPr>
        </p:nvSpPr>
        <p:spPr>
          <a:xfrm>
            <a:off x="668651" y="15241264"/>
            <a:ext cx="7247435" cy="1988108"/>
          </a:xfrm>
        </p:spPr>
        <p:txBody>
          <a:bodyPr wrap="square">
            <a:spAutoFit/>
          </a:bodyPr>
          <a:lstStyle>
            <a:lvl1pPr>
              <a:lnSpc>
                <a:spcPct val="87000"/>
              </a:lnSpc>
              <a:defRPr sz="7425"/>
            </a:lvl1pPr>
          </a:lstStyle>
          <a:p>
            <a:r>
              <a:rPr lang="en-US"/>
              <a:t>Click to edit Master title style</a:t>
            </a:r>
            <a:endParaRPr lang="en-US" dirty="0"/>
          </a:p>
        </p:txBody>
      </p:sp>
    </p:spTree>
    <p:extLst>
      <p:ext uri="{BB962C8B-B14F-4D97-AF65-F5344CB8AC3E}">
        <p14:creationId xmlns:p14="http://schemas.microsoft.com/office/powerpoint/2010/main" val="1115985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Statement Circle Gun Metal">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3497A215-ECE4-4336-BB93-42297ACB7A3D}"/>
              </a:ext>
            </a:extLst>
          </p:cNvPr>
          <p:cNvSpPr>
            <a:spLocks/>
          </p:cNvSpPr>
          <p:nvPr/>
        </p:nvSpPr>
        <p:spPr bwMode="ltGray">
          <a:xfrm>
            <a:off x="9011412" y="5504045"/>
            <a:ext cx="6124397" cy="21888461"/>
          </a:xfrm>
          <a:prstGeom prst="ellipse">
            <a:avLst/>
          </a:prstGeom>
          <a:gradFill>
            <a:gsLst>
              <a:gs pos="100000">
                <a:srgbClr val="697790"/>
              </a:gs>
              <a:gs pos="1000">
                <a:schemeClr val="accent5"/>
              </a:gs>
            </a:gsLst>
            <a:lin ang="18900000" scaled="0"/>
          </a:gradFill>
          <a:ln w="25400" cap="flat" cmpd="sng" algn="ctr">
            <a:noFill/>
            <a:prstDash val="solid"/>
          </a:ln>
          <a:effectLst>
            <a:innerShdw blurRad="127000" dist="114300">
              <a:schemeClr val="accent5">
                <a:lumMod val="75000"/>
                <a:alpha val="75000"/>
              </a:schemeClr>
            </a:innerShdw>
            <a:softEdge rad="0"/>
          </a:effectLst>
        </p:spPr>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sz="6299" b="0" i="0" u="none" strike="noStrike" kern="0" cap="none" spc="0" normalizeH="0" baseline="0" noProof="0" dirty="0">
              <a:ln>
                <a:noFill/>
              </a:ln>
              <a:solidFill>
                <a:prstClr val="white"/>
              </a:solidFill>
              <a:effectLst/>
              <a:uLnTx/>
              <a:uFillTx/>
              <a:latin typeface="Microsoft Sans Serif"/>
            </a:endParaRPr>
          </a:p>
        </p:txBody>
      </p:sp>
      <p:sp>
        <p:nvSpPr>
          <p:cNvPr id="10" name="Footer Placeholder 2">
            <a:extLst>
              <a:ext uri="{FF2B5EF4-FFF2-40B4-BE49-F238E27FC236}">
                <a16:creationId xmlns:a16="http://schemas.microsoft.com/office/drawing/2014/main" id="{50378E23-3DB4-42E4-8375-2AC0CDCB639A}"/>
              </a:ext>
            </a:extLst>
          </p:cNvPr>
          <p:cNvSpPr>
            <a:spLocks noGrp="1"/>
          </p:cNvSpPr>
          <p:nvPr>
            <p:ph type="ftr" sz="quarter" idx="11"/>
          </p:nvPr>
        </p:nvSpPr>
        <p:spPr>
          <a:xfrm>
            <a:off x="668654" y="31765600"/>
            <a:ext cx="14161083"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7" name="Text Placeholder 51">
            <a:extLst>
              <a:ext uri="{FF2B5EF4-FFF2-40B4-BE49-F238E27FC236}">
                <a16:creationId xmlns:a16="http://schemas.microsoft.com/office/drawing/2014/main" id="{A7350EC2-08F0-4D7F-9377-DA5237FC6107}"/>
              </a:ext>
            </a:extLst>
          </p:cNvPr>
          <p:cNvSpPr>
            <a:spLocks noGrp="1"/>
          </p:cNvSpPr>
          <p:nvPr>
            <p:ph type="body" sz="quarter" idx="10"/>
          </p:nvPr>
        </p:nvSpPr>
        <p:spPr>
          <a:xfrm>
            <a:off x="668654" y="18333715"/>
            <a:ext cx="7110277" cy="6377270"/>
          </a:xfrm>
          <a:prstGeom prst="rect">
            <a:avLst/>
          </a:prstGeom>
        </p:spPr>
        <p:txBody>
          <a:bodyPr/>
          <a:lstStyle>
            <a:lvl1pPr marL="0" indent="0">
              <a:lnSpc>
                <a:spcPct val="89000"/>
              </a:lnSpc>
              <a:buFont typeface="Microsoft Sans Serif" panose="020B0604020202020204" pitchFamily="34" charset="0"/>
              <a:buChar char="​"/>
              <a:defRPr sz="3780">
                <a:solidFill>
                  <a:schemeClr val="tx1"/>
                </a:solidFill>
              </a:defRPr>
            </a:lvl1pPr>
            <a:lvl2pPr marL="0" indent="0">
              <a:spcBef>
                <a:spcPts val="1620"/>
              </a:spcBef>
              <a:buNone/>
              <a:defRPr sz="3240">
                <a:solidFill>
                  <a:schemeClr val="tx1"/>
                </a:solidFill>
              </a:defRPr>
            </a:lvl2pPr>
            <a:lvl3pPr marL="0" indent="0">
              <a:lnSpc>
                <a:spcPct val="95000"/>
              </a:lnSpc>
              <a:spcBef>
                <a:spcPts val="1620"/>
              </a:spcBef>
              <a:buFont typeface="Microsoft Sans Serif" panose="020B0604020202020204" pitchFamily="34" charset="0"/>
              <a:buNone/>
              <a:defRPr sz="2835"/>
            </a:lvl3pPr>
            <a:lvl4pPr marL="0" indent="0">
              <a:lnSpc>
                <a:spcPct val="98000"/>
              </a:lnSpc>
              <a:spcBef>
                <a:spcPts val="1620"/>
              </a:spcBef>
              <a:buNone/>
              <a:defRPr sz="2430"/>
            </a:lvl4pPr>
            <a:lvl5pPr marL="0" indent="0">
              <a:lnSpc>
                <a:spcPct val="94000"/>
              </a:lnSpc>
              <a:spcBef>
                <a:spcPts val="810"/>
              </a:spcBef>
              <a:buFont typeface="Microsoft Sans Serif" panose="020B0604020202020204" pitchFamily="34" charset="0"/>
              <a:buChar char="​"/>
              <a:defRPr sz="2160"/>
            </a:lvl5pPr>
            <a:lvl6pPr>
              <a:lnSpc>
                <a:spcPct val="107000"/>
              </a:lnSpc>
              <a:spcBef>
                <a:spcPts val="810"/>
              </a:spcBef>
              <a:defRPr sz="1890"/>
            </a:lvl6pPr>
            <a:lvl7pPr>
              <a:lnSpc>
                <a:spcPct val="88000"/>
              </a:lnSpc>
              <a:defRPr sz="4590"/>
            </a:lvl7pPr>
            <a:lvl8pPr>
              <a:lnSpc>
                <a:spcPct val="89000"/>
              </a:lnSpc>
              <a:defRPr sz="5940"/>
            </a:lvl8pPr>
            <a:lvl9pPr>
              <a:lnSpc>
                <a:spcPct val="86000"/>
              </a:lnSpc>
              <a:defRPr sz="7425"/>
            </a:lvl9pPr>
          </a:lstStyle>
          <a:p>
            <a:pPr lvl="0"/>
            <a:r>
              <a:rPr lang="en-US"/>
              <a:t>Click to edit Master text styles</a:t>
            </a:r>
          </a:p>
          <a:p>
            <a:pPr lvl="1"/>
            <a:r>
              <a:rPr lang="en-US"/>
              <a:t>Second level</a:t>
            </a:r>
          </a:p>
        </p:txBody>
      </p:sp>
      <p:sp>
        <p:nvSpPr>
          <p:cNvPr id="9" name="Title 1">
            <a:extLst>
              <a:ext uri="{FF2B5EF4-FFF2-40B4-BE49-F238E27FC236}">
                <a16:creationId xmlns:a16="http://schemas.microsoft.com/office/drawing/2014/main" id="{49AC31FE-26ED-4666-B85B-8A0A27C741C1}"/>
              </a:ext>
            </a:extLst>
          </p:cNvPr>
          <p:cNvSpPr>
            <a:spLocks noGrp="1"/>
          </p:cNvSpPr>
          <p:nvPr>
            <p:ph type="title"/>
          </p:nvPr>
        </p:nvSpPr>
        <p:spPr>
          <a:xfrm>
            <a:off x="668651" y="15241264"/>
            <a:ext cx="7247435" cy="1988108"/>
          </a:xfrm>
        </p:spPr>
        <p:txBody>
          <a:bodyPr wrap="square">
            <a:spAutoFit/>
          </a:bodyPr>
          <a:lstStyle>
            <a:lvl1pPr>
              <a:lnSpc>
                <a:spcPct val="87000"/>
              </a:lnSpc>
              <a:defRPr sz="7425"/>
            </a:lvl1pPr>
          </a:lstStyle>
          <a:p>
            <a:r>
              <a:rPr lang="en-US"/>
              <a:t>Click to edit Master title style</a:t>
            </a:r>
            <a:endParaRPr lang="en-US" dirty="0"/>
          </a:p>
        </p:txBody>
      </p:sp>
    </p:spTree>
    <p:extLst>
      <p:ext uri="{BB962C8B-B14F-4D97-AF65-F5344CB8AC3E}">
        <p14:creationId xmlns:p14="http://schemas.microsoft.com/office/powerpoint/2010/main" val="76315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ig Statement Circle Midnight">
    <p:spTree>
      <p:nvGrpSpPr>
        <p:cNvPr id="1" name=""/>
        <p:cNvGrpSpPr/>
        <p:nvPr/>
      </p:nvGrpSpPr>
      <p:grpSpPr>
        <a:xfrm>
          <a:off x="0" y="0"/>
          <a:ext cx="0" cy="0"/>
          <a:chOff x="0" y="0"/>
          <a:chExt cx="0" cy="0"/>
        </a:xfrm>
      </p:grpSpPr>
      <p:sp>
        <p:nvSpPr>
          <p:cNvPr id="52" name="Text Placeholder 51">
            <a:extLst>
              <a:ext uri="{FF2B5EF4-FFF2-40B4-BE49-F238E27FC236}">
                <a16:creationId xmlns:a16="http://schemas.microsoft.com/office/drawing/2014/main" id="{21CCE1E2-D3E9-440A-A7A2-9A3EE0A282FC}"/>
              </a:ext>
            </a:extLst>
          </p:cNvPr>
          <p:cNvSpPr>
            <a:spLocks noGrp="1"/>
          </p:cNvSpPr>
          <p:nvPr>
            <p:ph type="body" sz="quarter" idx="10"/>
          </p:nvPr>
        </p:nvSpPr>
        <p:spPr>
          <a:xfrm>
            <a:off x="668654" y="18333715"/>
            <a:ext cx="7110277" cy="6377270"/>
          </a:xfrm>
          <a:prstGeom prst="rect">
            <a:avLst/>
          </a:prstGeom>
        </p:spPr>
        <p:txBody>
          <a:bodyPr/>
          <a:lstStyle>
            <a:lvl1pPr marL="0" indent="0">
              <a:lnSpc>
                <a:spcPct val="89000"/>
              </a:lnSpc>
              <a:buFont typeface="Microsoft Sans Serif" panose="020B0604020202020204" pitchFamily="34" charset="0"/>
              <a:buChar char="​"/>
              <a:defRPr sz="3780">
                <a:solidFill>
                  <a:schemeClr val="tx1"/>
                </a:solidFill>
              </a:defRPr>
            </a:lvl1pPr>
            <a:lvl2pPr marL="0" indent="0">
              <a:spcBef>
                <a:spcPts val="1620"/>
              </a:spcBef>
              <a:buNone/>
              <a:defRPr sz="3240">
                <a:solidFill>
                  <a:schemeClr val="tx1"/>
                </a:solidFill>
              </a:defRPr>
            </a:lvl2pPr>
            <a:lvl3pPr marL="0" indent="0">
              <a:lnSpc>
                <a:spcPct val="95000"/>
              </a:lnSpc>
              <a:spcBef>
                <a:spcPts val="1620"/>
              </a:spcBef>
              <a:buFont typeface="Microsoft Sans Serif" panose="020B0604020202020204" pitchFamily="34" charset="0"/>
              <a:buNone/>
              <a:defRPr sz="2835"/>
            </a:lvl3pPr>
            <a:lvl4pPr marL="0" indent="0">
              <a:lnSpc>
                <a:spcPct val="98000"/>
              </a:lnSpc>
              <a:spcBef>
                <a:spcPts val="1620"/>
              </a:spcBef>
              <a:buNone/>
              <a:defRPr sz="2430"/>
            </a:lvl4pPr>
            <a:lvl5pPr marL="0" indent="0">
              <a:lnSpc>
                <a:spcPct val="94000"/>
              </a:lnSpc>
              <a:spcBef>
                <a:spcPts val="810"/>
              </a:spcBef>
              <a:buFont typeface="Microsoft Sans Serif" panose="020B0604020202020204" pitchFamily="34" charset="0"/>
              <a:buChar char="​"/>
              <a:defRPr sz="2160"/>
            </a:lvl5pPr>
            <a:lvl6pPr>
              <a:lnSpc>
                <a:spcPct val="107000"/>
              </a:lnSpc>
              <a:spcBef>
                <a:spcPts val="810"/>
              </a:spcBef>
              <a:defRPr sz="1890"/>
            </a:lvl6pPr>
            <a:lvl7pPr>
              <a:lnSpc>
                <a:spcPct val="88000"/>
              </a:lnSpc>
              <a:defRPr sz="4590"/>
            </a:lvl7pPr>
            <a:lvl8pPr>
              <a:lnSpc>
                <a:spcPct val="89000"/>
              </a:lnSpc>
              <a:defRPr sz="5940"/>
            </a:lvl8pPr>
            <a:lvl9pPr>
              <a:lnSpc>
                <a:spcPct val="86000"/>
              </a:lnSpc>
              <a:defRPr sz="7425"/>
            </a:lvl9pPr>
          </a:lstStyle>
          <a:p>
            <a:pPr lvl="0"/>
            <a:r>
              <a:rPr lang="en-US"/>
              <a:t>Click to edit Master text styles</a:t>
            </a:r>
          </a:p>
          <a:p>
            <a:pPr lvl="1"/>
            <a:r>
              <a:rPr lang="en-US"/>
              <a:t>Second level</a:t>
            </a:r>
          </a:p>
        </p:txBody>
      </p:sp>
      <p:sp>
        <p:nvSpPr>
          <p:cNvPr id="10" name="Footer Placeholder 2">
            <a:extLst>
              <a:ext uri="{FF2B5EF4-FFF2-40B4-BE49-F238E27FC236}">
                <a16:creationId xmlns:a16="http://schemas.microsoft.com/office/drawing/2014/main" id="{50378E23-3DB4-42E4-8375-2AC0CDCB639A}"/>
              </a:ext>
            </a:extLst>
          </p:cNvPr>
          <p:cNvSpPr>
            <a:spLocks noGrp="1"/>
          </p:cNvSpPr>
          <p:nvPr>
            <p:ph type="ftr" sz="quarter" idx="11"/>
          </p:nvPr>
        </p:nvSpPr>
        <p:spPr>
          <a:xfrm>
            <a:off x="668654" y="31765600"/>
            <a:ext cx="14161083" cy="159531"/>
          </a:xfrm>
        </p:spPr>
        <p:txBody>
          <a:bodyPr/>
          <a:lstStyle>
            <a:lvl1pPr defTabSz="92583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endParaRPr lang="en-US" dirty="0"/>
          </a:p>
        </p:txBody>
      </p:sp>
      <p:sp>
        <p:nvSpPr>
          <p:cNvPr id="6" name="Oval 5">
            <a:extLst>
              <a:ext uri="{FF2B5EF4-FFF2-40B4-BE49-F238E27FC236}">
                <a16:creationId xmlns:a16="http://schemas.microsoft.com/office/drawing/2014/main" id="{1321BDBD-A319-4A9D-A52B-4542BAE8D156}"/>
              </a:ext>
            </a:extLst>
          </p:cNvPr>
          <p:cNvSpPr>
            <a:spLocks/>
          </p:cNvSpPr>
          <p:nvPr userDrawn="1"/>
        </p:nvSpPr>
        <p:spPr bwMode="ltGray">
          <a:xfrm>
            <a:off x="9015227" y="5504045"/>
            <a:ext cx="6124397" cy="21888461"/>
          </a:xfrm>
          <a:prstGeom prst="ellipse">
            <a:avLst/>
          </a:prstGeom>
          <a:gradFill>
            <a:gsLst>
              <a:gs pos="100000">
                <a:srgbClr val="13344D"/>
              </a:gs>
              <a:gs pos="21000">
                <a:schemeClr val="tx2"/>
              </a:gs>
            </a:gsLst>
            <a:lin ang="18900000" scaled="0"/>
          </a:gradFill>
          <a:ln w="25400" cap="flat" cmpd="sng" algn="ctr">
            <a:noFill/>
            <a:prstDash val="solid"/>
          </a:ln>
          <a:effectLst>
            <a:innerShdw blurRad="127000" dist="114300">
              <a:schemeClr val="bg1">
                <a:lumMod val="10000"/>
                <a:alpha val="75000"/>
              </a:schemeClr>
            </a:innerShdw>
            <a:softEdge rad="0"/>
          </a:effectLst>
        </p:spPr>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sz="6299" b="0" i="0" u="none" strike="noStrike" kern="0" cap="none" spc="0" normalizeH="0" baseline="0" noProof="0" dirty="0">
              <a:ln>
                <a:noFill/>
              </a:ln>
              <a:solidFill>
                <a:prstClr val="white"/>
              </a:solidFill>
              <a:effectLst/>
              <a:uLnTx/>
              <a:uFillTx/>
              <a:latin typeface="Microsoft Sans Serif"/>
            </a:endParaRPr>
          </a:p>
        </p:txBody>
      </p:sp>
      <p:sp>
        <p:nvSpPr>
          <p:cNvPr id="7" name="Title 1">
            <a:extLst>
              <a:ext uri="{FF2B5EF4-FFF2-40B4-BE49-F238E27FC236}">
                <a16:creationId xmlns:a16="http://schemas.microsoft.com/office/drawing/2014/main" id="{5B05E55E-4E31-4720-B7A8-F4EA4666E62B}"/>
              </a:ext>
            </a:extLst>
          </p:cNvPr>
          <p:cNvSpPr>
            <a:spLocks noGrp="1"/>
          </p:cNvSpPr>
          <p:nvPr>
            <p:ph type="title"/>
          </p:nvPr>
        </p:nvSpPr>
        <p:spPr>
          <a:xfrm>
            <a:off x="668651" y="15241264"/>
            <a:ext cx="7247435" cy="1988108"/>
          </a:xfrm>
        </p:spPr>
        <p:txBody>
          <a:bodyPr wrap="square">
            <a:spAutoFit/>
          </a:bodyPr>
          <a:lstStyle>
            <a:lvl1pPr>
              <a:lnSpc>
                <a:spcPct val="87000"/>
              </a:lnSpc>
              <a:defRPr sz="7425"/>
            </a:lvl1pPr>
          </a:lstStyle>
          <a:p>
            <a:r>
              <a:rPr lang="en-US"/>
              <a:t>Click to edit Master title style</a:t>
            </a:r>
            <a:endParaRPr lang="en-US" dirty="0"/>
          </a:p>
        </p:txBody>
      </p:sp>
    </p:spTree>
    <p:extLst>
      <p:ext uri="{BB962C8B-B14F-4D97-AF65-F5344CB8AC3E}">
        <p14:creationId xmlns:p14="http://schemas.microsoft.com/office/powerpoint/2010/main" val="320566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gue Blue">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708ABA9-7054-48E8-8EF4-CD658D07952F}"/>
              </a:ext>
            </a:extLst>
          </p:cNvPr>
          <p:cNvGrpSpPr/>
          <p:nvPr userDrawn="1"/>
        </p:nvGrpSpPr>
        <p:grpSpPr bwMode="white">
          <a:xfrm>
            <a:off x="1" y="0"/>
            <a:ext cx="13280999" cy="28403712"/>
            <a:chOff x="-3721335" y="0"/>
            <a:chExt cx="9837777" cy="5917440"/>
          </a:xfrm>
        </p:grpSpPr>
        <p:sp>
          <p:nvSpPr>
            <p:cNvPr id="24" name="Rectangle: Single Corner Rounded 23">
              <a:extLst>
                <a:ext uri="{FF2B5EF4-FFF2-40B4-BE49-F238E27FC236}">
                  <a16:creationId xmlns:a16="http://schemas.microsoft.com/office/drawing/2014/main" id="{C48B92C6-8BAB-46BE-82E1-29A041E97FB8}"/>
                </a:ext>
              </a:extLst>
            </p:cNvPr>
            <p:cNvSpPr/>
            <p:nvPr userDrawn="1"/>
          </p:nvSpPr>
          <p:spPr bwMode="white">
            <a:xfrm flipV="1">
              <a:off x="-3721335" y="0"/>
              <a:ext cx="9837777" cy="5917440"/>
            </a:xfrm>
            <a:prstGeom prst="round1Rect">
              <a:avLst>
                <a:gd name="adj" fmla="val 3163"/>
              </a:avLst>
            </a:prstGeom>
            <a:solidFill>
              <a:schemeClr val="accent1"/>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kern="0" noProof="0" dirty="0">
                <a:solidFill>
                  <a:prstClr val="white"/>
                </a:solidFill>
              </a:endParaRPr>
            </a:p>
          </p:txBody>
        </p:sp>
        <p:sp>
          <p:nvSpPr>
            <p:cNvPr id="26" name="Rectangle: Single Corner Rounded 25">
              <a:extLst>
                <a:ext uri="{FF2B5EF4-FFF2-40B4-BE49-F238E27FC236}">
                  <a16:creationId xmlns:a16="http://schemas.microsoft.com/office/drawing/2014/main" id="{222BEFF9-595E-4CCB-89E5-0AB82C002F90}"/>
                </a:ext>
              </a:extLst>
            </p:cNvPr>
            <p:cNvSpPr/>
            <p:nvPr userDrawn="1"/>
          </p:nvSpPr>
          <p:spPr bwMode="white">
            <a:xfrm flipV="1">
              <a:off x="4722552" y="0"/>
              <a:ext cx="1393890" cy="5917440"/>
            </a:xfrm>
            <a:prstGeom prst="round1Rect">
              <a:avLst>
                <a:gd name="adj" fmla="val 13580"/>
              </a:avLst>
            </a:prstGeom>
            <a:gradFill>
              <a:gsLst>
                <a:gs pos="88000">
                  <a:schemeClr val="tx1">
                    <a:alpha val="60000"/>
                  </a:schemeClr>
                </a:gs>
                <a:gs pos="54000">
                  <a:schemeClr val="accent1">
                    <a:lumMod val="50000"/>
                    <a:alpha val="0"/>
                  </a:schemeClr>
                </a:gs>
                <a:gs pos="100000">
                  <a:schemeClr val="tx1">
                    <a:alpha val="65000"/>
                  </a:schemeClr>
                </a:gs>
              </a:gsLst>
              <a:lin ang="0" scaled="0"/>
            </a:gradFill>
            <a:ln w="10795" cap="flat" cmpd="sng" algn="ctr">
              <a:noFill/>
              <a:prstDash val="solid"/>
            </a:ln>
            <a:effectLst>
              <a:softEdge rad="0"/>
            </a:effectLst>
          </p:spPr>
          <p:txBody>
            <a:bodyPr rtlCol="0" anchor="ctr"/>
            <a:lstStyle/>
            <a:p>
              <a:pPr marL="0" marR="0" lvl="0" indent="0" algn="ctr" defTabSz="1234440" eaLnBrk="1" fontAlgn="auto" latinLnBrk="0" hangingPunct="1">
                <a:lnSpc>
                  <a:spcPct val="100000"/>
                </a:lnSpc>
                <a:spcBef>
                  <a:spcPts val="0"/>
                </a:spcBef>
                <a:spcAft>
                  <a:spcPts val="0"/>
                </a:spcAft>
                <a:buClrTx/>
                <a:buSzTx/>
                <a:buFontTx/>
                <a:buNone/>
                <a:tabLst/>
                <a:defRPr/>
              </a:pPr>
              <a:endParaRPr lang="en-US" sz="2430" b="1" kern="1200" noProof="0" dirty="0">
                <a:solidFill>
                  <a:prstClr val="white"/>
                </a:solidFill>
                <a:latin typeface="+mn-lt"/>
                <a:ea typeface="+mn-ea"/>
                <a:cs typeface="+mn-cs"/>
              </a:endParaRPr>
            </a:p>
          </p:txBody>
        </p:sp>
      </p:grpSp>
      <p:sp>
        <p:nvSpPr>
          <p:cNvPr id="12" name="Subtitle">
            <a:extLst>
              <a:ext uri="{FF2B5EF4-FFF2-40B4-BE49-F238E27FC236}">
                <a16:creationId xmlns:a16="http://schemas.microsoft.com/office/drawing/2014/main" id="{26C2B330-CA81-4AC8-9295-95D8B999A52E}"/>
              </a:ext>
            </a:extLst>
          </p:cNvPr>
          <p:cNvSpPr>
            <a:spLocks noGrp="1"/>
          </p:cNvSpPr>
          <p:nvPr>
            <p:ph type="subTitle" idx="1"/>
          </p:nvPr>
        </p:nvSpPr>
        <p:spPr bwMode="black">
          <a:xfrm>
            <a:off x="667155" y="19813358"/>
            <a:ext cx="11922395" cy="4389120"/>
          </a:xfrm>
          <a:prstGeom prst="rect">
            <a:avLst/>
          </a:prstGeom>
        </p:spPr>
        <p:txBody>
          <a:bodyPr/>
          <a:lstStyle>
            <a:lvl1pPr marL="0" indent="0" algn="l">
              <a:lnSpc>
                <a:spcPct val="96000"/>
              </a:lnSpc>
              <a:spcBef>
                <a:spcPts val="1620"/>
              </a:spcBef>
              <a:buNone/>
              <a:defRPr sz="3240">
                <a:solidFill>
                  <a:schemeClr val="bg1"/>
                </a:solidFill>
              </a:defRPr>
            </a:lvl1pPr>
            <a:lvl2pPr marL="617220" indent="0" algn="ctr">
              <a:buNone/>
              <a:defRPr sz="2700"/>
            </a:lvl2pPr>
            <a:lvl3pPr marL="1234440" indent="0" algn="ctr">
              <a:buNone/>
              <a:defRPr sz="2430"/>
            </a:lvl3pPr>
            <a:lvl4pPr marL="1851660" indent="0" algn="ctr">
              <a:buNone/>
              <a:defRPr sz="2160"/>
            </a:lvl4pPr>
            <a:lvl5pPr marL="2468880" indent="0" algn="ctr">
              <a:buNone/>
              <a:defRPr sz="2160"/>
            </a:lvl5pPr>
            <a:lvl6pPr marL="3086100" indent="0" algn="ctr">
              <a:buNone/>
              <a:defRPr sz="2160"/>
            </a:lvl6pPr>
            <a:lvl7pPr marL="3703320" indent="0" algn="ctr">
              <a:buNone/>
              <a:defRPr sz="2160"/>
            </a:lvl7pPr>
            <a:lvl8pPr marL="4320540" indent="0" algn="ctr">
              <a:buNone/>
              <a:defRPr sz="2160"/>
            </a:lvl8pPr>
            <a:lvl9pPr marL="4937760" indent="0" algn="ctr">
              <a:buNone/>
              <a:defRPr sz="2160"/>
            </a:lvl9pPr>
          </a:lstStyle>
          <a:p>
            <a:r>
              <a:rPr lang="en-US"/>
              <a:t>Click to edit Master subtitle style</a:t>
            </a:r>
            <a:endParaRPr lang="en-US" dirty="0"/>
          </a:p>
        </p:txBody>
      </p:sp>
      <p:sp>
        <p:nvSpPr>
          <p:cNvPr id="9" name="Title 1">
            <a:extLst>
              <a:ext uri="{FF2B5EF4-FFF2-40B4-BE49-F238E27FC236}">
                <a16:creationId xmlns:a16="http://schemas.microsoft.com/office/drawing/2014/main" id="{ADAEEFC9-1B97-4F96-826D-993D38DFD5B6}"/>
              </a:ext>
            </a:extLst>
          </p:cNvPr>
          <p:cNvSpPr>
            <a:spLocks noGrp="1"/>
          </p:cNvSpPr>
          <p:nvPr>
            <p:ph type="title"/>
          </p:nvPr>
        </p:nvSpPr>
        <p:spPr>
          <a:xfrm>
            <a:off x="668653" y="17872979"/>
            <a:ext cx="11920061" cy="994055"/>
          </a:xfrm>
        </p:spPr>
        <p:txBody>
          <a:bodyPr wrap="square">
            <a:spAutoFit/>
          </a:bodyPr>
          <a:lstStyle>
            <a:lvl1pPr>
              <a:lnSpc>
                <a:spcPct val="87000"/>
              </a:lnSpc>
              <a:defRPr sz="7425">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19531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gue Light Blue">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708ABA9-7054-48E8-8EF4-CD658D07952F}"/>
              </a:ext>
            </a:extLst>
          </p:cNvPr>
          <p:cNvGrpSpPr/>
          <p:nvPr userDrawn="1"/>
        </p:nvGrpSpPr>
        <p:grpSpPr bwMode="white">
          <a:xfrm>
            <a:off x="1" y="0"/>
            <a:ext cx="13280999" cy="28403712"/>
            <a:chOff x="-3721335" y="0"/>
            <a:chExt cx="9837777" cy="5917440"/>
          </a:xfrm>
        </p:grpSpPr>
        <p:sp>
          <p:nvSpPr>
            <p:cNvPr id="24" name="Rectangle: Single Corner Rounded 23">
              <a:extLst>
                <a:ext uri="{FF2B5EF4-FFF2-40B4-BE49-F238E27FC236}">
                  <a16:creationId xmlns:a16="http://schemas.microsoft.com/office/drawing/2014/main" id="{C48B92C6-8BAB-46BE-82E1-29A041E97FB8}"/>
                </a:ext>
              </a:extLst>
            </p:cNvPr>
            <p:cNvSpPr/>
            <p:nvPr userDrawn="1"/>
          </p:nvSpPr>
          <p:spPr bwMode="white">
            <a:xfrm flipV="1">
              <a:off x="-3721335" y="0"/>
              <a:ext cx="9837777" cy="5917440"/>
            </a:xfrm>
            <a:prstGeom prst="round1Rect">
              <a:avLst>
                <a:gd name="adj" fmla="val 3163"/>
              </a:avLst>
            </a:prstGeom>
            <a:solidFill>
              <a:schemeClr val="accent2"/>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kern="0" noProof="0" dirty="0">
                <a:solidFill>
                  <a:prstClr val="white"/>
                </a:solidFill>
              </a:endParaRPr>
            </a:p>
          </p:txBody>
        </p:sp>
        <p:sp>
          <p:nvSpPr>
            <p:cNvPr id="26" name="Rectangle: Single Corner Rounded 25">
              <a:extLst>
                <a:ext uri="{FF2B5EF4-FFF2-40B4-BE49-F238E27FC236}">
                  <a16:creationId xmlns:a16="http://schemas.microsoft.com/office/drawing/2014/main" id="{222BEFF9-595E-4CCB-89E5-0AB82C002F90}"/>
                </a:ext>
              </a:extLst>
            </p:cNvPr>
            <p:cNvSpPr/>
            <p:nvPr userDrawn="1"/>
          </p:nvSpPr>
          <p:spPr bwMode="white">
            <a:xfrm flipV="1">
              <a:off x="4722552" y="0"/>
              <a:ext cx="1393890" cy="5917440"/>
            </a:xfrm>
            <a:prstGeom prst="round1Rect">
              <a:avLst>
                <a:gd name="adj" fmla="val 13580"/>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b="1" noProof="0" dirty="0">
                <a:solidFill>
                  <a:prstClr val="white"/>
                </a:solidFill>
              </a:endParaRPr>
            </a:p>
          </p:txBody>
        </p:sp>
      </p:grpSp>
      <p:sp>
        <p:nvSpPr>
          <p:cNvPr id="12" name="Subtitle">
            <a:extLst>
              <a:ext uri="{FF2B5EF4-FFF2-40B4-BE49-F238E27FC236}">
                <a16:creationId xmlns:a16="http://schemas.microsoft.com/office/drawing/2014/main" id="{26C2B330-CA81-4AC8-9295-95D8B999A52E}"/>
              </a:ext>
            </a:extLst>
          </p:cNvPr>
          <p:cNvSpPr>
            <a:spLocks noGrp="1"/>
          </p:cNvSpPr>
          <p:nvPr>
            <p:ph type="subTitle" idx="1"/>
          </p:nvPr>
        </p:nvSpPr>
        <p:spPr bwMode="black">
          <a:xfrm>
            <a:off x="667155" y="19813358"/>
            <a:ext cx="11922395" cy="4389120"/>
          </a:xfrm>
          <a:prstGeom prst="rect">
            <a:avLst/>
          </a:prstGeom>
        </p:spPr>
        <p:txBody>
          <a:bodyPr/>
          <a:lstStyle>
            <a:lvl1pPr marL="0" indent="0" algn="l">
              <a:lnSpc>
                <a:spcPct val="96000"/>
              </a:lnSpc>
              <a:spcBef>
                <a:spcPts val="1620"/>
              </a:spcBef>
              <a:buNone/>
              <a:defRPr sz="3240">
                <a:solidFill>
                  <a:schemeClr val="bg1"/>
                </a:solidFill>
              </a:defRPr>
            </a:lvl1pPr>
            <a:lvl2pPr marL="617220" indent="0" algn="ctr">
              <a:buNone/>
              <a:defRPr sz="2700"/>
            </a:lvl2pPr>
            <a:lvl3pPr marL="1234440" indent="0" algn="ctr">
              <a:buNone/>
              <a:defRPr sz="2430"/>
            </a:lvl3pPr>
            <a:lvl4pPr marL="1851660" indent="0" algn="ctr">
              <a:buNone/>
              <a:defRPr sz="2160"/>
            </a:lvl4pPr>
            <a:lvl5pPr marL="2468880" indent="0" algn="ctr">
              <a:buNone/>
              <a:defRPr sz="2160"/>
            </a:lvl5pPr>
            <a:lvl6pPr marL="3086100" indent="0" algn="ctr">
              <a:buNone/>
              <a:defRPr sz="2160"/>
            </a:lvl6pPr>
            <a:lvl7pPr marL="3703320" indent="0" algn="ctr">
              <a:buNone/>
              <a:defRPr sz="2160"/>
            </a:lvl7pPr>
            <a:lvl8pPr marL="4320540" indent="0" algn="ctr">
              <a:buNone/>
              <a:defRPr sz="2160"/>
            </a:lvl8pPr>
            <a:lvl9pPr marL="4937760" indent="0" algn="ctr">
              <a:buNone/>
              <a:defRPr sz="2160"/>
            </a:lvl9pPr>
          </a:lstStyle>
          <a:p>
            <a:r>
              <a:rPr lang="en-US"/>
              <a:t>Click to edit Master subtitle style</a:t>
            </a:r>
            <a:endParaRPr lang="en-US" dirty="0"/>
          </a:p>
        </p:txBody>
      </p:sp>
      <p:sp>
        <p:nvSpPr>
          <p:cNvPr id="9" name="Title 1">
            <a:extLst>
              <a:ext uri="{FF2B5EF4-FFF2-40B4-BE49-F238E27FC236}">
                <a16:creationId xmlns:a16="http://schemas.microsoft.com/office/drawing/2014/main" id="{ADAEEFC9-1B97-4F96-826D-993D38DFD5B6}"/>
              </a:ext>
            </a:extLst>
          </p:cNvPr>
          <p:cNvSpPr>
            <a:spLocks noGrp="1"/>
          </p:cNvSpPr>
          <p:nvPr>
            <p:ph type="title"/>
          </p:nvPr>
        </p:nvSpPr>
        <p:spPr>
          <a:xfrm>
            <a:off x="668653" y="17872979"/>
            <a:ext cx="11920061" cy="994055"/>
          </a:xfrm>
        </p:spPr>
        <p:txBody>
          <a:bodyPr wrap="square">
            <a:spAutoFit/>
          </a:bodyPr>
          <a:lstStyle>
            <a:lvl1pPr>
              <a:lnSpc>
                <a:spcPct val="87000"/>
              </a:lnSpc>
              <a:defRPr sz="7425">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8796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gue Teal">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71DCAE4-87E2-4E51-BE5C-CABC05DA1E97}"/>
              </a:ext>
            </a:extLst>
          </p:cNvPr>
          <p:cNvGrpSpPr/>
          <p:nvPr userDrawn="1"/>
        </p:nvGrpSpPr>
        <p:grpSpPr bwMode="white">
          <a:xfrm>
            <a:off x="-2" y="0"/>
            <a:ext cx="13281002" cy="28403712"/>
            <a:chOff x="116048" y="0"/>
            <a:chExt cx="6000394" cy="5917440"/>
          </a:xfrm>
        </p:grpSpPr>
        <p:sp>
          <p:nvSpPr>
            <p:cNvPr id="17" name="Rectangle: Single Corner Rounded 16">
              <a:extLst>
                <a:ext uri="{FF2B5EF4-FFF2-40B4-BE49-F238E27FC236}">
                  <a16:creationId xmlns:a16="http://schemas.microsoft.com/office/drawing/2014/main" id="{890F360D-2240-4F74-AF11-9523B0D87327}"/>
                </a:ext>
              </a:extLst>
            </p:cNvPr>
            <p:cNvSpPr/>
            <p:nvPr userDrawn="1"/>
          </p:nvSpPr>
          <p:spPr bwMode="white">
            <a:xfrm flipV="1">
              <a:off x="116048" y="0"/>
              <a:ext cx="6000393" cy="5917440"/>
            </a:xfrm>
            <a:prstGeom prst="round1Rect">
              <a:avLst>
                <a:gd name="adj" fmla="val 3163"/>
              </a:avLst>
            </a:prstGeom>
            <a:gradFill>
              <a:gsLst>
                <a:gs pos="15000">
                  <a:schemeClr val="accent3"/>
                </a:gs>
                <a:gs pos="100000">
                  <a:schemeClr val="accent3">
                    <a:lumMod val="75000"/>
                  </a:schemeClr>
                </a:gs>
              </a:gsLst>
              <a:lin ang="18900000" scaled="0"/>
            </a:gradFill>
            <a:ln w="25400" cap="flat" cmpd="sng" algn="ctr">
              <a:noFill/>
              <a:prstDash val="solid"/>
            </a:ln>
            <a:effectLst>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sz="6299" b="0" i="0" u="none" strike="noStrike" kern="0" cap="none" spc="0" normalizeH="0" baseline="0" noProof="0" dirty="0">
                <a:ln>
                  <a:noFill/>
                </a:ln>
                <a:solidFill>
                  <a:prstClr val="white"/>
                </a:solidFill>
                <a:effectLst/>
                <a:uLnTx/>
                <a:uFillTx/>
                <a:latin typeface="Microsoft Sans Serif"/>
              </a:endParaRPr>
            </a:p>
          </p:txBody>
        </p:sp>
        <p:sp>
          <p:nvSpPr>
            <p:cNvPr id="22" name="Rectangle: Single Corner Rounded 21">
              <a:extLst>
                <a:ext uri="{FF2B5EF4-FFF2-40B4-BE49-F238E27FC236}">
                  <a16:creationId xmlns:a16="http://schemas.microsoft.com/office/drawing/2014/main" id="{276F6C71-5E9B-4ACF-B1FB-49D20C4BA66F}"/>
                </a:ext>
              </a:extLst>
            </p:cNvPr>
            <p:cNvSpPr/>
            <p:nvPr userDrawn="1"/>
          </p:nvSpPr>
          <p:spPr bwMode="white">
            <a:xfrm flipV="1">
              <a:off x="4722552" y="0"/>
              <a:ext cx="1393890" cy="5917440"/>
            </a:xfrm>
            <a:prstGeom prst="round1Rect">
              <a:avLst>
                <a:gd name="adj" fmla="val 8361"/>
              </a:avLst>
            </a:prstGeom>
            <a:gradFill>
              <a:gsLst>
                <a:gs pos="88000">
                  <a:schemeClr val="tx1">
                    <a:alpha val="60000"/>
                  </a:schemeClr>
                </a:gs>
                <a:gs pos="33000">
                  <a:schemeClr val="accent1">
                    <a:lumMod val="50000"/>
                    <a:alpha val="0"/>
                  </a:schemeClr>
                </a:gs>
                <a:gs pos="100000">
                  <a:schemeClr val="tx1">
                    <a:alpha val="65000"/>
                  </a:schemeClr>
                </a:gs>
              </a:gsLst>
              <a:lin ang="0" scaled="0"/>
            </a:gradFill>
            <a:ln w="10795" cap="flat" cmpd="sng" algn="ctr">
              <a:noFill/>
              <a:prstDash val="solid"/>
            </a:ln>
            <a:effectLst>
              <a:softEdge rad="0"/>
            </a:effectLst>
          </p:spPr>
          <p:txBody>
            <a:bodyPr rtlCol="0" anchor="ctr"/>
            <a:lstStyle/>
            <a:p>
              <a:pPr marR="0" lvl="0" indent="0" algn="ctr" fontAlgn="auto">
                <a:lnSpc>
                  <a:spcPct val="100000"/>
                </a:lnSpc>
                <a:spcBef>
                  <a:spcPts val="0"/>
                </a:spcBef>
                <a:spcAft>
                  <a:spcPts val="0"/>
                </a:spcAft>
                <a:buClrTx/>
                <a:buSzTx/>
                <a:buFontTx/>
                <a:buNone/>
                <a:tabLst/>
              </a:pPr>
              <a:endParaRPr lang="en-US" sz="6299" b="1" noProof="0" dirty="0">
                <a:solidFill>
                  <a:prstClr val="white"/>
                </a:solidFill>
              </a:endParaRPr>
            </a:p>
          </p:txBody>
        </p:sp>
      </p:grpSp>
      <p:sp>
        <p:nvSpPr>
          <p:cNvPr id="8" name="Subtitle">
            <a:extLst>
              <a:ext uri="{FF2B5EF4-FFF2-40B4-BE49-F238E27FC236}">
                <a16:creationId xmlns:a16="http://schemas.microsoft.com/office/drawing/2014/main" id="{C2E08BD1-BCB5-464E-A624-7C8D59C0C0B9}"/>
              </a:ext>
            </a:extLst>
          </p:cNvPr>
          <p:cNvSpPr>
            <a:spLocks noGrp="1"/>
          </p:cNvSpPr>
          <p:nvPr>
            <p:ph type="subTitle" idx="1"/>
          </p:nvPr>
        </p:nvSpPr>
        <p:spPr bwMode="black">
          <a:xfrm>
            <a:off x="667155" y="19813358"/>
            <a:ext cx="11922395" cy="4389120"/>
          </a:xfrm>
          <a:prstGeom prst="rect">
            <a:avLst/>
          </a:prstGeom>
        </p:spPr>
        <p:txBody>
          <a:bodyPr/>
          <a:lstStyle>
            <a:lvl1pPr marL="0" indent="0" algn="l">
              <a:lnSpc>
                <a:spcPct val="96000"/>
              </a:lnSpc>
              <a:spcBef>
                <a:spcPts val="1620"/>
              </a:spcBef>
              <a:buNone/>
              <a:defRPr sz="3240">
                <a:solidFill>
                  <a:schemeClr val="bg1"/>
                </a:solidFill>
              </a:defRPr>
            </a:lvl1pPr>
            <a:lvl2pPr marL="617220" indent="0" algn="ctr">
              <a:buNone/>
              <a:defRPr sz="2700"/>
            </a:lvl2pPr>
            <a:lvl3pPr marL="1234440" indent="0" algn="ctr">
              <a:buNone/>
              <a:defRPr sz="2430"/>
            </a:lvl3pPr>
            <a:lvl4pPr marL="1851660" indent="0" algn="ctr">
              <a:buNone/>
              <a:defRPr sz="2160"/>
            </a:lvl4pPr>
            <a:lvl5pPr marL="2468880" indent="0" algn="ctr">
              <a:buNone/>
              <a:defRPr sz="2160"/>
            </a:lvl5pPr>
            <a:lvl6pPr marL="3086100" indent="0" algn="ctr">
              <a:buNone/>
              <a:defRPr sz="2160"/>
            </a:lvl6pPr>
            <a:lvl7pPr marL="3703320" indent="0" algn="ctr">
              <a:buNone/>
              <a:defRPr sz="2160"/>
            </a:lvl7pPr>
            <a:lvl8pPr marL="4320540" indent="0" algn="ctr">
              <a:buNone/>
              <a:defRPr sz="2160"/>
            </a:lvl8pPr>
            <a:lvl9pPr marL="4937760" indent="0" algn="ctr">
              <a:buNone/>
              <a:defRPr sz="2160"/>
            </a:lvl9pPr>
          </a:lstStyle>
          <a:p>
            <a:r>
              <a:rPr lang="en-US"/>
              <a:t>Click to edit Master subtitle style</a:t>
            </a:r>
            <a:endParaRPr lang="en-US" dirty="0"/>
          </a:p>
        </p:txBody>
      </p:sp>
      <p:sp>
        <p:nvSpPr>
          <p:cNvPr id="9" name="Title 1">
            <a:extLst>
              <a:ext uri="{FF2B5EF4-FFF2-40B4-BE49-F238E27FC236}">
                <a16:creationId xmlns:a16="http://schemas.microsoft.com/office/drawing/2014/main" id="{E73A6FF3-D047-4614-AD57-602D68D4A46C}"/>
              </a:ext>
            </a:extLst>
          </p:cNvPr>
          <p:cNvSpPr>
            <a:spLocks noGrp="1"/>
          </p:cNvSpPr>
          <p:nvPr>
            <p:ph type="title"/>
          </p:nvPr>
        </p:nvSpPr>
        <p:spPr>
          <a:xfrm>
            <a:off x="668653" y="17872979"/>
            <a:ext cx="11920061" cy="994055"/>
          </a:xfrm>
        </p:spPr>
        <p:txBody>
          <a:bodyPr wrap="square">
            <a:spAutoFit/>
          </a:bodyPr>
          <a:lstStyle>
            <a:lvl1pPr>
              <a:lnSpc>
                <a:spcPct val="87000"/>
              </a:lnSpc>
              <a:defRPr sz="7425">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775359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egue Nickel">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DA002C-01DC-49E8-AB20-B71B7CBD4CC6}"/>
              </a:ext>
            </a:extLst>
          </p:cNvPr>
          <p:cNvGrpSpPr/>
          <p:nvPr userDrawn="1"/>
        </p:nvGrpSpPr>
        <p:grpSpPr bwMode="white">
          <a:xfrm>
            <a:off x="1" y="0"/>
            <a:ext cx="13280999" cy="28403712"/>
            <a:chOff x="-3721335" y="0"/>
            <a:chExt cx="9837777" cy="5917440"/>
          </a:xfrm>
        </p:grpSpPr>
        <p:sp>
          <p:nvSpPr>
            <p:cNvPr id="17" name="Rectangle: Single Corner Rounded 16">
              <a:extLst>
                <a:ext uri="{FF2B5EF4-FFF2-40B4-BE49-F238E27FC236}">
                  <a16:creationId xmlns:a16="http://schemas.microsoft.com/office/drawing/2014/main" id="{6BFB91C4-00D9-48E3-99E4-3AFD69367BD7}"/>
                </a:ext>
              </a:extLst>
            </p:cNvPr>
            <p:cNvSpPr/>
            <p:nvPr userDrawn="1"/>
          </p:nvSpPr>
          <p:spPr bwMode="white">
            <a:xfrm flipV="1">
              <a:off x="-3721335" y="0"/>
              <a:ext cx="9837777" cy="5917440"/>
            </a:xfrm>
            <a:prstGeom prst="round1Rect">
              <a:avLst>
                <a:gd name="adj" fmla="val 3163"/>
              </a:avLst>
            </a:prstGeom>
            <a:gradFill>
              <a:gsLst>
                <a:gs pos="15000">
                  <a:schemeClr val="accent6">
                    <a:lumMod val="40000"/>
                    <a:lumOff val="60000"/>
                  </a:schemeClr>
                </a:gs>
                <a:gs pos="100000">
                  <a:schemeClr val="accent6">
                    <a:lumMod val="60000"/>
                    <a:lumOff val="40000"/>
                  </a:schemeClr>
                </a:gs>
              </a:gsLst>
              <a:lin ang="18900000" scaled="0"/>
            </a:gradFill>
            <a:ln w="25400" cap="flat" cmpd="sng" algn="ctr">
              <a:noFill/>
              <a:prstDash val="solid"/>
            </a:ln>
            <a:effectLst>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sz="6299" b="0" i="0" u="none" strike="noStrike" kern="0" cap="none" spc="0" normalizeH="0" baseline="0" noProof="0" dirty="0">
                <a:ln>
                  <a:noFill/>
                </a:ln>
                <a:solidFill>
                  <a:prstClr val="white"/>
                </a:solidFill>
                <a:effectLst/>
                <a:uLnTx/>
                <a:uFillTx/>
                <a:latin typeface="Microsoft Sans Serif"/>
              </a:endParaRPr>
            </a:p>
          </p:txBody>
        </p:sp>
        <p:sp>
          <p:nvSpPr>
            <p:cNvPr id="22" name="Rectangle: Single Corner Rounded 21">
              <a:extLst>
                <a:ext uri="{FF2B5EF4-FFF2-40B4-BE49-F238E27FC236}">
                  <a16:creationId xmlns:a16="http://schemas.microsoft.com/office/drawing/2014/main" id="{9F9D9178-EDDF-4E67-8748-C3D4BA24DA31}"/>
                </a:ext>
              </a:extLst>
            </p:cNvPr>
            <p:cNvSpPr/>
            <p:nvPr userDrawn="1"/>
          </p:nvSpPr>
          <p:spPr bwMode="white">
            <a:xfrm flipV="1">
              <a:off x="4722552" y="0"/>
              <a:ext cx="1393890" cy="5917440"/>
            </a:xfrm>
            <a:prstGeom prst="round1Rect">
              <a:avLst>
                <a:gd name="adj" fmla="val 13751"/>
              </a:avLst>
            </a:prstGeom>
            <a:gradFill>
              <a:gsLst>
                <a:gs pos="88000">
                  <a:schemeClr val="tx1">
                    <a:alpha val="58000"/>
                  </a:schemeClr>
                </a:gs>
                <a:gs pos="39000">
                  <a:schemeClr val="accent1">
                    <a:lumMod val="50000"/>
                    <a:alpha val="0"/>
                  </a:schemeClr>
                </a:gs>
                <a:gs pos="100000">
                  <a:schemeClr val="tx1">
                    <a:alpha val="65000"/>
                  </a:schemeClr>
                </a:gs>
              </a:gsLst>
              <a:lin ang="0" scaled="0"/>
            </a:gradFill>
            <a:ln w="10795" cap="flat" cmpd="sng" algn="ctr">
              <a:noFill/>
              <a:prstDash val="solid"/>
            </a:ln>
            <a:effectLst>
              <a:softEdge rad="0"/>
            </a:effectLst>
          </p:spPr>
          <p:txBody>
            <a:bodyPr rtlCol="0" anchor="ctr"/>
            <a:lstStyle/>
            <a:p>
              <a:pPr marR="0" lvl="0" indent="0" algn="ctr" fontAlgn="auto">
                <a:lnSpc>
                  <a:spcPct val="100000"/>
                </a:lnSpc>
                <a:spcBef>
                  <a:spcPts val="0"/>
                </a:spcBef>
                <a:spcAft>
                  <a:spcPts val="0"/>
                </a:spcAft>
                <a:buClrTx/>
                <a:buSzTx/>
                <a:buFontTx/>
                <a:buNone/>
                <a:tabLst/>
              </a:pPr>
              <a:endParaRPr lang="en-US" sz="6299" b="1" noProof="0" dirty="0">
                <a:solidFill>
                  <a:prstClr val="white"/>
                </a:solidFill>
              </a:endParaRPr>
            </a:p>
          </p:txBody>
        </p:sp>
      </p:grpSp>
      <p:sp>
        <p:nvSpPr>
          <p:cNvPr id="8" name="Subtitle">
            <a:extLst>
              <a:ext uri="{FF2B5EF4-FFF2-40B4-BE49-F238E27FC236}">
                <a16:creationId xmlns:a16="http://schemas.microsoft.com/office/drawing/2014/main" id="{ECF4BB80-106E-4F06-8637-959A2D9E4F74}"/>
              </a:ext>
            </a:extLst>
          </p:cNvPr>
          <p:cNvSpPr>
            <a:spLocks noGrp="1"/>
          </p:cNvSpPr>
          <p:nvPr>
            <p:ph type="subTitle" idx="1"/>
          </p:nvPr>
        </p:nvSpPr>
        <p:spPr bwMode="black">
          <a:xfrm>
            <a:off x="667155" y="19813358"/>
            <a:ext cx="11922395" cy="4389120"/>
          </a:xfrm>
          <a:prstGeom prst="rect">
            <a:avLst/>
          </a:prstGeom>
        </p:spPr>
        <p:txBody>
          <a:bodyPr/>
          <a:lstStyle>
            <a:lvl1pPr marL="0" indent="0" algn="l">
              <a:lnSpc>
                <a:spcPct val="96000"/>
              </a:lnSpc>
              <a:spcBef>
                <a:spcPts val="1620"/>
              </a:spcBef>
              <a:buNone/>
              <a:defRPr sz="3240">
                <a:solidFill>
                  <a:schemeClr val="tx1"/>
                </a:solidFill>
              </a:defRPr>
            </a:lvl1pPr>
            <a:lvl2pPr marL="617220" indent="0" algn="ctr">
              <a:buNone/>
              <a:defRPr sz="2700"/>
            </a:lvl2pPr>
            <a:lvl3pPr marL="1234440" indent="0" algn="ctr">
              <a:buNone/>
              <a:defRPr sz="2430"/>
            </a:lvl3pPr>
            <a:lvl4pPr marL="1851660" indent="0" algn="ctr">
              <a:buNone/>
              <a:defRPr sz="2160"/>
            </a:lvl4pPr>
            <a:lvl5pPr marL="2468880" indent="0" algn="ctr">
              <a:buNone/>
              <a:defRPr sz="2160"/>
            </a:lvl5pPr>
            <a:lvl6pPr marL="3086100" indent="0" algn="ctr">
              <a:buNone/>
              <a:defRPr sz="2160"/>
            </a:lvl6pPr>
            <a:lvl7pPr marL="3703320" indent="0" algn="ctr">
              <a:buNone/>
              <a:defRPr sz="2160"/>
            </a:lvl7pPr>
            <a:lvl8pPr marL="4320540" indent="0" algn="ctr">
              <a:buNone/>
              <a:defRPr sz="2160"/>
            </a:lvl8pPr>
            <a:lvl9pPr marL="4937760" indent="0" algn="ctr">
              <a:buNone/>
              <a:defRPr sz="2160"/>
            </a:lvl9pPr>
          </a:lstStyle>
          <a:p>
            <a:r>
              <a:rPr lang="en-US"/>
              <a:t>Click to edit Master subtitle style</a:t>
            </a:r>
            <a:endParaRPr lang="en-US" dirty="0"/>
          </a:p>
        </p:txBody>
      </p:sp>
      <p:sp>
        <p:nvSpPr>
          <p:cNvPr id="9" name="Title 1">
            <a:extLst>
              <a:ext uri="{FF2B5EF4-FFF2-40B4-BE49-F238E27FC236}">
                <a16:creationId xmlns:a16="http://schemas.microsoft.com/office/drawing/2014/main" id="{2034326E-AB1D-4AB4-90EB-3CDD025430AE}"/>
              </a:ext>
            </a:extLst>
          </p:cNvPr>
          <p:cNvSpPr>
            <a:spLocks noGrp="1"/>
          </p:cNvSpPr>
          <p:nvPr>
            <p:ph type="title"/>
          </p:nvPr>
        </p:nvSpPr>
        <p:spPr>
          <a:xfrm>
            <a:off x="668653" y="17872981"/>
            <a:ext cx="11920061" cy="994055"/>
          </a:xfrm>
        </p:spPr>
        <p:txBody>
          <a:bodyPr wrap="square">
            <a:spAutoFit/>
          </a:bodyPr>
          <a:lstStyle>
            <a:lvl1pPr>
              <a:lnSpc>
                <a:spcPct val="87000"/>
              </a:lnSpc>
              <a:defRPr sz="7425"/>
            </a:lvl1pPr>
          </a:lstStyle>
          <a:p>
            <a:r>
              <a:rPr lang="en-US"/>
              <a:t>Click to edit Master title style</a:t>
            </a:r>
            <a:endParaRPr lang="en-US" dirty="0"/>
          </a:p>
        </p:txBody>
      </p:sp>
    </p:spTree>
    <p:extLst>
      <p:ext uri="{BB962C8B-B14F-4D97-AF65-F5344CB8AC3E}">
        <p14:creationId xmlns:p14="http://schemas.microsoft.com/office/powerpoint/2010/main" val="246992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gue Gun Metal">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DA002C-01DC-49E8-AB20-B71B7CBD4CC6}"/>
              </a:ext>
            </a:extLst>
          </p:cNvPr>
          <p:cNvGrpSpPr/>
          <p:nvPr userDrawn="1"/>
        </p:nvGrpSpPr>
        <p:grpSpPr bwMode="white">
          <a:xfrm>
            <a:off x="1" y="0"/>
            <a:ext cx="13280999" cy="28403712"/>
            <a:chOff x="-3721335" y="0"/>
            <a:chExt cx="9837777" cy="5917440"/>
          </a:xfrm>
        </p:grpSpPr>
        <p:sp>
          <p:nvSpPr>
            <p:cNvPr id="17" name="Rectangle: Single Corner Rounded 16">
              <a:extLst>
                <a:ext uri="{FF2B5EF4-FFF2-40B4-BE49-F238E27FC236}">
                  <a16:creationId xmlns:a16="http://schemas.microsoft.com/office/drawing/2014/main" id="{6BFB91C4-00D9-48E3-99E4-3AFD69367BD7}"/>
                </a:ext>
              </a:extLst>
            </p:cNvPr>
            <p:cNvSpPr/>
            <p:nvPr userDrawn="1"/>
          </p:nvSpPr>
          <p:spPr bwMode="white">
            <a:xfrm flipV="1">
              <a:off x="-3721335" y="0"/>
              <a:ext cx="9837777" cy="5917440"/>
            </a:xfrm>
            <a:prstGeom prst="round1Rect">
              <a:avLst>
                <a:gd name="adj" fmla="val 3163"/>
              </a:avLst>
            </a:prstGeom>
            <a:gradFill>
              <a:gsLst>
                <a:gs pos="15000">
                  <a:srgbClr val="556685"/>
                </a:gs>
                <a:gs pos="100000">
                  <a:schemeClr val="accent5"/>
                </a:gs>
              </a:gsLst>
              <a:lin ang="18900000" scaled="0"/>
            </a:gradFill>
            <a:ln w="25400" cap="flat" cmpd="sng" algn="ctr">
              <a:noFill/>
              <a:prstDash val="solid"/>
            </a:ln>
            <a:effectLst>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sz="6299" b="0" i="0" u="none" strike="noStrike" kern="0" cap="none" spc="0" normalizeH="0" baseline="0" noProof="0" dirty="0">
                <a:ln>
                  <a:noFill/>
                </a:ln>
                <a:solidFill>
                  <a:prstClr val="white"/>
                </a:solidFill>
                <a:effectLst/>
                <a:uLnTx/>
                <a:uFillTx/>
                <a:latin typeface="Microsoft Sans Serif"/>
              </a:endParaRPr>
            </a:p>
          </p:txBody>
        </p:sp>
        <p:sp>
          <p:nvSpPr>
            <p:cNvPr id="22" name="Rectangle: Single Corner Rounded 21">
              <a:extLst>
                <a:ext uri="{FF2B5EF4-FFF2-40B4-BE49-F238E27FC236}">
                  <a16:creationId xmlns:a16="http://schemas.microsoft.com/office/drawing/2014/main" id="{9F9D9178-EDDF-4E67-8748-C3D4BA24DA31}"/>
                </a:ext>
              </a:extLst>
            </p:cNvPr>
            <p:cNvSpPr/>
            <p:nvPr userDrawn="1"/>
          </p:nvSpPr>
          <p:spPr bwMode="white">
            <a:xfrm flipV="1">
              <a:off x="4722552" y="0"/>
              <a:ext cx="1393890" cy="5917440"/>
            </a:xfrm>
            <a:prstGeom prst="round1Rect">
              <a:avLst>
                <a:gd name="adj" fmla="val 13922"/>
              </a:avLst>
            </a:prstGeom>
            <a:gradFill>
              <a:gsLst>
                <a:gs pos="88000">
                  <a:schemeClr val="tx1">
                    <a:alpha val="60000"/>
                  </a:schemeClr>
                </a:gs>
                <a:gs pos="54000">
                  <a:schemeClr val="accent1">
                    <a:lumMod val="50000"/>
                    <a:alpha val="0"/>
                  </a:schemeClr>
                </a:gs>
                <a:gs pos="100000">
                  <a:schemeClr val="tx1">
                    <a:alpha val="65000"/>
                  </a:schemeClr>
                </a:gs>
              </a:gsLst>
              <a:lin ang="0" scaled="0"/>
            </a:gradFill>
            <a:ln w="10795" cap="flat" cmpd="sng" algn="ctr">
              <a:noFill/>
              <a:prstDash val="solid"/>
            </a:ln>
            <a:effectLst>
              <a:softEdge rad="0"/>
            </a:effectLst>
          </p:spPr>
          <p:txBody>
            <a:bodyPr rtlCol="0" anchor="ctr"/>
            <a:lstStyle/>
            <a:p>
              <a:pPr marR="0" lvl="0" indent="0" algn="ctr" fontAlgn="auto">
                <a:lnSpc>
                  <a:spcPct val="100000"/>
                </a:lnSpc>
                <a:spcBef>
                  <a:spcPts val="0"/>
                </a:spcBef>
                <a:spcAft>
                  <a:spcPts val="0"/>
                </a:spcAft>
                <a:buClrTx/>
                <a:buSzTx/>
                <a:buFontTx/>
                <a:buNone/>
                <a:tabLst/>
              </a:pPr>
              <a:endParaRPr lang="en-US" sz="6299" b="1" noProof="0" dirty="0">
                <a:solidFill>
                  <a:prstClr val="white"/>
                </a:solidFill>
              </a:endParaRPr>
            </a:p>
          </p:txBody>
        </p:sp>
      </p:grpSp>
      <p:sp>
        <p:nvSpPr>
          <p:cNvPr id="8" name="Subtitle">
            <a:extLst>
              <a:ext uri="{FF2B5EF4-FFF2-40B4-BE49-F238E27FC236}">
                <a16:creationId xmlns:a16="http://schemas.microsoft.com/office/drawing/2014/main" id="{0E40E159-9F39-4F01-A7AA-D2D8902DFD25}"/>
              </a:ext>
            </a:extLst>
          </p:cNvPr>
          <p:cNvSpPr>
            <a:spLocks noGrp="1"/>
          </p:cNvSpPr>
          <p:nvPr>
            <p:ph type="subTitle" idx="1"/>
          </p:nvPr>
        </p:nvSpPr>
        <p:spPr bwMode="black">
          <a:xfrm>
            <a:off x="667155" y="19813358"/>
            <a:ext cx="11922395" cy="4389120"/>
          </a:xfrm>
          <a:prstGeom prst="rect">
            <a:avLst/>
          </a:prstGeom>
        </p:spPr>
        <p:txBody>
          <a:bodyPr/>
          <a:lstStyle>
            <a:lvl1pPr marL="0" indent="0" algn="l">
              <a:lnSpc>
                <a:spcPct val="96000"/>
              </a:lnSpc>
              <a:spcBef>
                <a:spcPts val="1620"/>
              </a:spcBef>
              <a:buNone/>
              <a:defRPr sz="3240">
                <a:solidFill>
                  <a:schemeClr val="bg1"/>
                </a:solidFill>
              </a:defRPr>
            </a:lvl1pPr>
            <a:lvl2pPr marL="617220" indent="0" algn="ctr">
              <a:buNone/>
              <a:defRPr sz="2700"/>
            </a:lvl2pPr>
            <a:lvl3pPr marL="1234440" indent="0" algn="ctr">
              <a:buNone/>
              <a:defRPr sz="2430"/>
            </a:lvl3pPr>
            <a:lvl4pPr marL="1851660" indent="0" algn="ctr">
              <a:buNone/>
              <a:defRPr sz="2160"/>
            </a:lvl4pPr>
            <a:lvl5pPr marL="2468880" indent="0" algn="ctr">
              <a:buNone/>
              <a:defRPr sz="2160"/>
            </a:lvl5pPr>
            <a:lvl6pPr marL="3086100" indent="0" algn="ctr">
              <a:buNone/>
              <a:defRPr sz="2160"/>
            </a:lvl6pPr>
            <a:lvl7pPr marL="3703320" indent="0" algn="ctr">
              <a:buNone/>
              <a:defRPr sz="2160"/>
            </a:lvl7pPr>
            <a:lvl8pPr marL="4320540" indent="0" algn="ctr">
              <a:buNone/>
              <a:defRPr sz="2160"/>
            </a:lvl8pPr>
            <a:lvl9pPr marL="4937760" indent="0" algn="ctr">
              <a:buNone/>
              <a:defRPr sz="2160"/>
            </a:lvl9pPr>
          </a:lstStyle>
          <a:p>
            <a:r>
              <a:rPr lang="en-US"/>
              <a:t>Click to edit Master subtitle style</a:t>
            </a:r>
            <a:endParaRPr lang="en-US" dirty="0"/>
          </a:p>
        </p:txBody>
      </p:sp>
      <p:sp>
        <p:nvSpPr>
          <p:cNvPr id="9" name="Title 1">
            <a:extLst>
              <a:ext uri="{FF2B5EF4-FFF2-40B4-BE49-F238E27FC236}">
                <a16:creationId xmlns:a16="http://schemas.microsoft.com/office/drawing/2014/main" id="{729CFA0F-02A0-4AF1-9722-392DFCA4E221}"/>
              </a:ext>
            </a:extLst>
          </p:cNvPr>
          <p:cNvSpPr>
            <a:spLocks noGrp="1"/>
          </p:cNvSpPr>
          <p:nvPr>
            <p:ph type="title"/>
          </p:nvPr>
        </p:nvSpPr>
        <p:spPr>
          <a:xfrm>
            <a:off x="668653" y="17872979"/>
            <a:ext cx="11920061" cy="994055"/>
          </a:xfrm>
        </p:spPr>
        <p:txBody>
          <a:bodyPr wrap="square">
            <a:spAutoFit/>
          </a:bodyPr>
          <a:lstStyle>
            <a:lvl1pPr>
              <a:lnSpc>
                <a:spcPct val="87000"/>
              </a:lnSpc>
              <a:defRPr sz="7425">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352832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Light Blue">
    <p:bg>
      <p:bgPr>
        <a:solidFill>
          <a:schemeClr val="accent2"/>
        </a:solidFill>
        <a:effectLst/>
      </p:bgPr>
    </p:bg>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844D2DF1-213C-E34C-914C-F604B1F3F8D8}"/>
              </a:ext>
            </a:extLst>
          </p:cNvPr>
          <p:cNvSpPr>
            <a:spLocks noGrp="1"/>
          </p:cNvSpPr>
          <p:nvPr userDrawn="1">
            <p:ph sz="quarter" idx="10"/>
          </p:nvPr>
        </p:nvSpPr>
        <p:spPr>
          <a:xfrm>
            <a:off x="715975" y="11367821"/>
            <a:ext cx="8628050" cy="20102170"/>
          </a:xfrm>
          <a:prstGeom prst="rect">
            <a:avLst/>
          </a:prstGeom>
        </p:spPr>
        <p:txBody>
          <a:bodyPr/>
          <a:lstStyle>
            <a:lvl1pPr marL="234544" indent="-234544">
              <a:lnSpc>
                <a:spcPct val="107000"/>
              </a:lnSpc>
              <a:spcBef>
                <a:spcPts val="0"/>
              </a:spcBef>
              <a:spcAft>
                <a:spcPts val="2430"/>
              </a:spcAft>
              <a:buClr>
                <a:schemeClr val="accent2">
                  <a:lumMod val="20000"/>
                  <a:lumOff val="80000"/>
                </a:schemeClr>
              </a:buClr>
              <a:buFont typeface="Arial" panose="020B0604020202020204" pitchFamily="34" charset="0"/>
              <a:buChar char="•"/>
              <a:defRPr sz="2430">
                <a:solidFill>
                  <a:schemeClr val="bg1"/>
                </a:solidFill>
              </a:defRPr>
            </a:lvl1pPr>
            <a:lvl2pPr marL="234544" indent="-234544">
              <a:lnSpc>
                <a:spcPct val="107000"/>
              </a:lnSpc>
              <a:spcBef>
                <a:spcPts val="0"/>
              </a:spcBef>
              <a:spcAft>
                <a:spcPts val="2430"/>
              </a:spcAft>
              <a:buClr>
                <a:schemeClr val="accent2">
                  <a:lumMod val="20000"/>
                  <a:lumOff val="80000"/>
                </a:schemeClr>
              </a:buClr>
              <a:buFont typeface="Arial" panose="020B0604020202020204" pitchFamily="34" charset="0"/>
              <a:buChar char="•"/>
              <a:defRPr sz="2430">
                <a:solidFill>
                  <a:schemeClr val="bg1"/>
                </a:solidFill>
              </a:defRPr>
            </a:lvl2pPr>
            <a:lvl3pPr marL="234544" indent="-234544">
              <a:lnSpc>
                <a:spcPct val="107000"/>
              </a:lnSpc>
              <a:spcBef>
                <a:spcPts val="0"/>
              </a:spcBef>
              <a:spcAft>
                <a:spcPts val="2430"/>
              </a:spcAft>
              <a:buClr>
                <a:schemeClr val="accent2">
                  <a:lumMod val="20000"/>
                  <a:lumOff val="80000"/>
                </a:schemeClr>
              </a:buClr>
              <a:buFont typeface="Arial" panose="020B0604020202020204" pitchFamily="34" charset="0"/>
              <a:buChar char="•"/>
              <a:defRPr sz="2430">
                <a:solidFill>
                  <a:schemeClr val="bg1"/>
                </a:solidFill>
              </a:defRPr>
            </a:lvl3pPr>
            <a:lvl4pPr marL="234544" indent="-234544">
              <a:lnSpc>
                <a:spcPct val="107000"/>
              </a:lnSpc>
              <a:spcBef>
                <a:spcPts val="0"/>
              </a:spcBef>
              <a:spcAft>
                <a:spcPts val="2430"/>
              </a:spcAft>
              <a:buClr>
                <a:schemeClr val="accent2">
                  <a:lumMod val="20000"/>
                  <a:lumOff val="80000"/>
                </a:schemeClr>
              </a:buClr>
              <a:buFont typeface="Arial" panose="020B0604020202020204" pitchFamily="34" charset="0"/>
              <a:buChar char="•"/>
              <a:defRPr sz="2430">
                <a:solidFill>
                  <a:schemeClr val="bg1"/>
                </a:solidFill>
              </a:defRPr>
            </a:lvl4pPr>
            <a:lvl5pPr marL="234544" indent="-234544">
              <a:lnSpc>
                <a:spcPct val="107000"/>
              </a:lnSpc>
              <a:spcBef>
                <a:spcPts val="0"/>
              </a:spcBef>
              <a:spcAft>
                <a:spcPts val="2430"/>
              </a:spcAft>
              <a:buClr>
                <a:schemeClr val="accent2">
                  <a:lumMod val="20000"/>
                  <a:lumOff val="80000"/>
                </a:schemeClr>
              </a:buClr>
              <a:buFont typeface="Arial" panose="020B0604020202020204" pitchFamily="34" charset="0"/>
              <a:buChar char="•"/>
              <a:defRPr sz="243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a:extLst>
              <a:ext uri="{FF2B5EF4-FFF2-40B4-BE49-F238E27FC236}">
                <a16:creationId xmlns:a16="http://schemas.microsoft.com/office/drawing/2014/main" id="{31C2B1F2-008B-4DC9-9D3D-15CE505559FF}"/>
              </a:ext>
            </a:extLst>
          </p:cNvPr>
          <p:cNvCxnSpPr>
            <a:cxnSpLocks/>
          </p:cNvCxnSpPr>
          <p:nvPr userDrawn="1"/>
        </p:nvCxnSpPr>
        <p:spPr>
          <a:xfrm>
            <a:off x="677227" y="10420891"/>
            <a:ext cx="8666798" cy="0"/>
          </a:xfrm>
          <a:prstGeom prst="line">
            <a:avLst/>
          </a:prstGeom>
          <a:ln w="12700" cap="rnd">
            <a:solidFill>
              <a:schemeClr val="accent2">
                <a:lumMod val="40000"/>
                <a:lumOff val="60000"/>
                <a:alpha val="71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9AB5691A-A977-4B57-832C-70C2D88356F8}"/>
              </a:ext>
            </a:extLst>
          </p:cNvPr>
          <p:cNvGrpSpPr/>
          <p:nvPr userDrawn="1"/>
        </p:nvGrpSpPr>
        <p:grpSpPr>
          <a:xfrm>
            <a:off x="10815752" y="-4414"/>
            <a:ext cx="5643448" cy="32927237"/>
            <a:chOff x="8011668" y="-920"/>
            <a:chExt cx="4180332" cy="6859841"/>
          </a:xfrm>
        </p:grpSpPr>
        <p:sp>
          <p:nvSpPr>
            <p:cNvPr id="4" name="Rectangle 3">
              <a:extLst>
                <a:ext uri="{FF2B5EF4-FFF2-40B4-BE49-F238E27FC236}">
                  <a16:creationId xmlns:a16="http://schemas.microsoft.com/office/drawing/2014/main" id="{21308D66-143B-A349-ACCD-3D00D906A092}"/>
                </a:ext>
              </a:extLst>
            </p:cNvPr>
            <p:cNvSpPr/>
            <p:nvPr userDrawn="1"/>
          </p:nvSpPr>
          <p:spPr>
            <a:xfrm>
              <a:off x="8506968" y="236"/>
              <a:ext cx="1280160" cy="68575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440" b="0" i="0" u="none" strike="noStrike" cap="none" spc="0" normalizeH="0" baseline="0" noProof="0" dirty="0">
                <a:ln>
                  <a:noFill/>
                </a:ln>
                <a:solidFill>
                  <a:srgbClr val="FFFFFF"/>
                </a:solidFill>
                <a:effectLst/>
                <a:uLnTx/>
                <a:uFillTx/>
                <a:latin typeface="Microsoft Sans Serif"/>
              </a:endParaRPr>
            </a:p>
          </p:txBody>
        </p:sp>
        <p:sp>
          <p:nvSpPr>
            <p:cNvPr id="6" name="Rectangle 5">
              <a:extLst>
                <a:ext uri="{FF2B5EF4-FFF2-40B4-BE49-F238E27FC236}">
                  <a16:creationId xmlns:a16="http://schemas.microsoft.com/office/drawing/2014/main" id="{491A9D0B-FE28-9048-B13B-E76F407CA744}"/>
                </a:ext>
              </a:extLst>
            </p:cNvPr>
            <p:cNvSpPr/>
            <p:nvPr/>
          </p:nvSpPr>
          <p:spPr>
            <a:xfrm>
              <a:off x="9787128" y="-920"/>
              <a:ext cx="2404872" cy="685984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en-US" sz="1440" b="0" i="0" u="none" strike="noStrike" kern="1200" cap="none" spc="0" normalizeH="0" baseline="0" noProof="0" dirty="0">
                <a:ln>
                  <a:noFill/>
                </a:ln>
                <a:solidFill>
                  <a:srgbClr val="FFFFFF"/>
                </a:solidFill>
                <a:effectLst/>
                <a:uLnTx/>
                <a:uFillTx/>
                <a:latin typeface="Microsoft Sans Serif"/>
                <a:ea typeface="+mn-ea"/>
                <a:cs typeface="+mn-cs"/>
              </a:endParaRPr>
            </a:p>
          </p:txBody>
        </p:sp>
        <p:sp>
          <p:nvSpPr>
            <p:cNvPr id="22" name="Rectangle: Single Corner Rounded 6">
              <a:extLst>
                <a:ext uri="{FF2B5EF4-FFF2-40B4-BE49-F238E27FC236}">
                  <a16:creationId xmlns:a16="http://schemas.microsoft.com/office/drawing/2014/main" id="{D1973D7C-0652-4165-88A1-4FB9828F5615}"/>
                </a:ext>
              </a:extLst>
            </p:cNvPr>
            <p:cNvSpPr/>
            <p:nvPr userDrawn="1"/>
          </p:nvSpPr>
          <p:spPr bwMode="gray">
            <a:xfrm flipV="1">
              <a:off x="8011668" y="0"/>
              <a:ext cx="493776" cy="6858003"/>
            </a:xfrm>
            <a:prstGeom prst="round1Rect">
              <a:avLst>
                <a:gd name="adj" fmla="val 0"/>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23" name="Rectangle: Single Corner Rounded 6">
              <a:extLst>
                <a:ext uri="{FF2B5EF4-FFF2-40B4-BE49-F238E27FC236}">
                  <a16:creationId xmlns:a16="http://schemas.microsoft.com/office/drawing/2014/main" id="{59E261A4-BD2B-47CA-A4EB-774113F2B7FE}"/>
                </a:ext>
              </a:extLst>
            </p:cNvPr>
            <p:cNvSpPr/>
            <p:nvPr userDrawn="1"/>
          </p:nvSpPr>
          <p:spPr bwMode="gray">
            <a:xfrm rot="10800000" flipH="1" flipV="1">
              <a:off x="9293353" y="1"/>
              <a:ext cx="493775" cy="6857530"/>
            </a:xfrm>
            <a:prstGeom prst="round1Rect">
              <a:avLst>
                <a:gd name="adj" fmla="val 0"/>
              </a:avLst>
            </a:prstGeom>
            <a:gradFill flip="none" rotWithShape="1">
              <a:gsLst>
                <a:gs pos="100000">
                  <a:schemeClr val="accent1">
                    <a:lumMod val="75000"/>
                    <a:alpha val="50000"/>
                  </a:schemeClr>
                </a:gs>
                <a:gs pos="0">
                  <a:srgbClr val="B0C6FF">
                    <a:alpha val="0"/>
                  </a:srgbClr>
                </a:gs>
              </a:gsLst>
              <a:lin ang="0" scaled="1"/>
              <a:tileRect/>
            </a:gradFill>
            <a:ln w="10795" cap="flat" cmpd="sng" algn="ctr">
              <a:noFill/>
              <a:prstDash val="solid"/>
            </a:ln>
            <a:effectLst/>
          </p:spPr>
          <p:txBody>
            <a:bodyPr rtlCol="0" anchor="ctr"/>
            <a:lstStyle/>
            <a:p>
              <a:pPr lvl="0" algn="ctr"/>
              <a:endParaRPr lang="en-US" sz="6299" kern="0" dirty="0">
                <a:solidFill>
                  <a:prstClr val="white"/>
                </a:solidFill>
              </a:endParaRPr>
            </a:p>
          </p:txBody>
        </p:sp>
      </p:grpSp>
      <p:sp>
        <p:nvSpPr>
          <p:cNvPr id="11" name="Freeform 5">
            <a:extLst>
              <a:ext uri="{FF2B5EF4-FFF2-40B4-BE49-F238E27FC236}">
                <a16:creationId xmlns:a16="http://schemas.microsoft.com/office/drawing/2014/main" id="{3E7937C0-5CE8-47A4-96CE-9474EBC72BF3}"/>
              </a:ext>
            </a:extLst>
          </p:cNvPr>
          <p:cNvSpPr>
            <a:spLocks noChangeAspect="1" noEditPoints="1"/>
          </p:cNvSpPr>
          <p:nvPr userDrawn="1"/>
        </p:nvSpPr>
        <p:spPr bwMode="black">
          <a:xfrm>
            <a:off x="13868964" y="1674156"/>
            <a:ext cx="1934537" cy="1260734"/>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123444" tIns="61722" rIns="123444" bIns="61722"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13" name="Title 2">
            <a:extLst>
              <a:ext uri="{FF2B5EF4-FFF2-40B4-BE49-F238E27FC236}">
                <a16:creationId xmlns:a16="http://schemas.microsoft.com/office/drawing/2014/main" id="{2B575940-DC4A-4F89-9B40-B2D5BB14F9D5}"/>
              </a:ext>
            </a:extLst>
          </p:cNvPr>
          <p:cNvSpPr>
            <a:spLocks noGrp="1"/>
          </p:cNvSpPr>
          <p:nvPr>
            <p:ph type="title"/>
          </p:nvPr>
        </p:nvSpPr>
        <p:spPr>
          <a:xfrm>
            <a:off x="641909" y="7725366"/>
            <a:ext cx="8702116" cy="1535677"/>
          </a:xfrm>
        </p:spPr>
        <p:txBody>
          <a:bodyPr wrap="square">
            <a:spAutoFit/>
          </a:bodyPr>
          <a:lstStyle>
            <a:lvl1pPr>
              <a:defRPr sz="594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633847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gue Midnigh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DA002C-01DC-49E8-AB20-B71B7CBD4CC6}"/>
              </a:ext>
            </a:extLst>
          </p:cNvPr>
          <p:cNvGrpSpPr/>
          <p:nvPr userDrawn="1"/>
        </p:nvGrpSpPr>
        <p:grpSpPr bwMode="white">
          <a:xfrm>
            <a:off x="1" y="0"/>
            <a:ext cx="13280999" cy="28403712"/>
            <a:chOff x="-3721335" y="0"/>
            <a:chExt cx="9837777" cy="5917440"/>
          </a:xfrm>
        </p:grpSpPr>
        <p:sp>
          <p:nvSpPr>
            <p:cNvPr id="17" name="Rectangle: Single Corner Rounded 16">
              <a:extLst>
                <a:ext uri="{FF2B5EF4-FFF2-40B4-BE49-F238E27FC236}">
                  <a16:creationId xmlns:a16="http://schemas.microsoft.com/office/drawing/2014/main" id="{6BFB91C4-00D9-48E3-99E4-3AFD69367BD7}"/>
                </a:ext>
              </a:extLst>
            </p:cNvPr>
            <p:cNvSpPr/>
            <p:nvPr userDrawn="1"/>
          </p:nvSpPr>
          <p:spPr bwMode="white">
            <a:xfrm flipV="1">
              <a:off x="-3721335" y="0"/>
              <a:ext cx="9837777" cy="5917440"/>
            </a:xfrm>
            <a:prstGeom prst="round1Rect">
              <a:avLst>
                <a:gd name="adj" fmla="val 3163"/>
              </a:avLst>
            </a:prstGeom>
            <a:solidFill>
              <a:schemeClr val="tx2"/>
            </a:solidFill>
            <a:ln w="25400" cap="flat" cmpd="sng" algn="ctr">
              <a:noFill/>
              <a:prstDash val="solid"/>
            </a:ln>
            <a:effectLst>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sz="6299" b="0" i="0" u="none" strike="noStrike" kern="0" cap="none" spc="0" normalizeH="0" baseline="0" noProof="0" dirty="0">
                <a:ln>
                  <a:noFill/>
                </a:ln>
                <a:solidFill>
                  <a:prstClr val="white"/>
                </a:solidFill>
                <a:effectLst/>
                <a:uLnTx/>
                <a:uFillTx/>
                <a:latin typeface="Microsoft Sans Serif"/>
              </a:endParaRPr>
            </a:p>
          </p:txBody>
        </p:sp>
        <p:sp>
          <p:nvSpPr>
            <p:cNvPr id="22" name="Rectangle: Single Corner Rounded 21">
              <a:extLst>
                <a:ext uri="{FF2B5EF4-FFF2-40B4-BE49-F238E27FC236}">
                  <a16:creationId xmlns:a16="http://schemas.microsoft.com/office/drawing/2014/main" id="{9F9D9178-EDDF-4E67-8748-C3D4BA24DA31}"/>
                </a:ext>
              </a:extLst>
            </p:cNvPr>
            <p:cNvSpPr/>
            <p:nvPr userDrawn="1"/>
          </p:nvSpPr>
          <p:spPr bwMode="white">
            <a:xfrm flipV="1">
              <a:off x="4722552" y="0"/>
              <a:ext cx="1393890" cy="5917440"/>
            </a:xfrm>
            <a:prstGeom prst="round1Rect">
              <a:avLst>
                <a:gd name="adj" fmla="val 14264"/>
              </a:avLst>
            </a:prstGeom>
            <a:gradFill flip="none" rotWithShape="1">
              <a:gsLst>
                <a:gs pos="0">
                  <a:schemeClr val="tx2"/>
                </a:gs>
                <a:gs pos="100000">
                  <a:srgbClr val="06101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b="1" noProof="0" dirty="0">
                <a:solidFill>
                  <a:prstClr val="white"/>
                </a:solidFill>
              </a:endParaRPr>
            </a:p>
          </p:txBody>
        </p:sp>
      </p:grpSp>
      <p:sp>
        <p:nvSpPr>
          <p:cNvPr id="8" name="Subtitle">
            <a:extLst>
              <a:ext uri="{FF2B5EF4-FFF2-40B4-BE49-F238E27FC236}">
                <a16:creationId xmlns:a16="http://schemas.microsoft.com/office/drawing/2014/main" id="{9D3C0F03-E0C3-42D5-87D1-59F797FD9D43}"/>
              </a:ext>
            </a:extLst>
          </p:cNvPr>
          <p:cNvSpPr>
            <a:spLocks noGrp="1"/>
          </p:cNvSpPr>
          <p:nvPr>
            <p:ph type="subTitle" idx="1"/>
          </p:nvPr>
        </p:nvSpPr>
        <p:spPr bwMode="black">
          <a:xfrm>
            <a:off x="667155" y="19813358"/>
            <a:ext cx="11922395" cy="4389120"/>
          </a:xfrm>
          <a:prstGeom prst="rect">
            <a:avLst/>
          </a:prstGeom>
        </p:spPr>
        <p:txBody>
          <a:bodyPr/>
          <a:lstStyle>
            <a:lvl1pPr marL="0" indent="0" algn="l">
              <a:lnSpc>
                <a:spcPct val="96000"/>
              </a:lnSpc>
              <a:spcBef>
                <a:spcPts val="1620"/>
              </a:spcBef>
              <a:buNone/>
              <a:defRPr sz="3240">
                <a:solidFill>
                  <a:schemeClr val="bg1"/>
                </a:solidFill>
              </a:defRPr>
            </a:lvl1pPr>
            <a:lvl2pPr marL="617220" indent="0" algn="ctr">
              <a:buNone/>
              <a:defRPr sz="2700"/>
            </a:lvl2pPr>
            <a:lvl3pPr marL="1234440" indent="0" algn="ctr">
              <a:buNone/>
              <a:defRPr sz="2430"/>
            </a:lvl3pPr>
            <a:lvl4pPr marL="1851660" indent="0" algn="ctr">
              <a:buNone/>
              <a:defRPr sz="2160"/>
            </a:lvl4pPr>
            <a:lvl5pPr marL="2468880" indent="0" algn="ctr">
              <a:buNone/>
              <a:defRPr sz="2160"/>
            </a:lvl5pPr>
            <a:lvl6pPr marL="3086100" indent="0" algn="ctr">
              <a:buNone/>
              <a:defRPr sz="2160"/>
            </a:lvl6pPr>
            <a:lvl7pPr marL="3703320" indent="0" algn="ctr">
              <a:buNone/>
              <a:defRPr sz="2160"/>
            </a:lvl7pPr>
            <a:lvl8pPr marL="4320540" indent="0" algn="ctr">
              <a:buNone/>
              <a:defRPr sz="2160"/>
            </a:lvl8pPr>
            <a:lvl9pPr marL="4937760" indent="0" algn="ctr">
              <a:buNone/>
              <a:defRPr sz="2160"/>
            </a:lvl9pPr>
          </a:lstStyle>
          <a:p>
            <a:r>
              <a:rPr lang="en-US"/>
              <a:t>Click to edit Master subtitle style</a:t>
            </a:r>
            <a:endParaRPr lang="en-US" dirty="0"/>
          </a:p>
        </p:txBody>
      </p:sp>
      <p:sp>
        <p:nvSpPr>
          <p:cNvPr id="9" name="Title 1">
            <a:extLst>
              <a:ext uri="{FF2B5EF4-FFF2-40B4-BE49-F238E27FC236}">
                <a16:creationId xmlns:a16="http://schemas.microsoft.com/office/drawing/2014/main" id="{57F736A3-4D11-4C0C-A858-4F2FF633E43B}"/>
              </a:ext>
            </a:extLst>
          </p:cNvPr>
          <p:cNvSpPr>
            <a:spLocks noGrp="1"/>
          </p:cNvSpPr>
          <p:nvPr>
            <p:ph type="title"/>
          </p:nvPr>
        </p:nvSpPr>
        <p:spPr>
          <a:xfrm>
            <a:off x="668653" y="17872979"/>
            <a:ext cx="11920061" cy="994055"/>
          </a:xfrm>
        </p:spPr>
        <p:txBody>
          <a:bodyPr wrap="square">
            <a:spAutoFit/>
          </a:bodyPr>
          <a:lstStyle>
            <a:lvl1pPr>
              <a:lnSpc>
                <a:spcPct val="87000"/>
              </a:lnSpc>
              <a:defRPr sz="7425">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749342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chemeClr val="accent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EC01074-217C-4A66-9F0B-CAF43251D25B}"/>
              </a:ext>
            </a:extLst>
          </p:cNvPr>
          <p:cNvGrpSpPr/>
          <p:nvPr userDrawn="1"/>
        </p:nvGrpSpPr>
        <p:grpSpPr bwMode="hidden">
          <a:xfrm>
            <a:off x="-2505" y="26027489"/>
            <a:ext cx="16464209" cy="6890914"/>
            <a:chOff x="-1855" y="5345050"/>
            <a:chExt cx="12195710" cy="1435607"/>
          </a:xfrm>
        </p:grpSpPr>
        <p:sp>
          <p:nvSpPr>
            <p:cNvPr id="9" name="Rectangle 8">
              <a:extLst>
                <a:ext uri="{FF2B5EF4-FFF2-40B4-BE49-F238E27FC236}">
                  <a16:creationId xmlns:a16="http://schemas.microsoft.com/office/drawing/2014/main" id="{A20F0B08-1A42-4741-9BFD-A54A2EB7AABB}"/>
                </a:ext>
              </a:extLst>
            </p:cNvPr>
            <p:cNvSpPr/>
            <p:nvPr userDrawn="1"/>
          </p:nvSpPr>
          <p:spPr bwMode="hidden">
            <a:xfrm>
              <a:off x="-1855" y="5838825"/>
              <a:ext cx="12195710" cy="941832"/>
            </a:xfrm>
            <a:prstGeom prst="rect">
              <a:avLst/>
            </a:prstGeom>
            <a:solidFill>
              <a:srgbClr val="FFFFFF"/>
            </a:solidFill>
            <a:ln w="1079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6299" b="0" i="0" u="none" strike="noStrike" kern="0" cap="none" spc="0" normalizeH="0" baseline="0" noProof="0" dirty="0">
                <a:ln>
                  <a:noFill/>
                </a:ln>
                <a:solidFill>
                  <a:prstClr val="white"/>
                </a:solidFill>
                <a:effectLst/>
                <a:uLnTx/>
                <a:uFillTx/>
                <a:latin typeface="Century Gothic"/>
              </a:endParaRPr>
            </a:p>
          </p:txBody>
        </p:sp>
        <p:sp>
          <p:nvSpPr>
            <p:cNvPr id="10" name="Rectangle: Single Corner Rounded 6">
              <a:extLst>
                <a:ext uri="{FF2B5EF4-FFF2-40B4-BE49-F238E27FC236}">
                  <a16:creationId xmlns:a16="http://schemas.microsoft.com/office/drawing/2014/main" id="{DD2D4C05-687D-4B24-9D18-4EF53E6A3A47}"/>
                </a:ext>
              </a:extLst>
            </p:cNvPr>
            <p:cNvSpPr/>
            <p:nvPr userDrawn="1"/>
          </p:nvSpPr>
          <p:spPr bwMode="hidden">
            <a:xfrm rot="16200000" flipH="1">
              <a:off x="5849113" y="-504059"/>
              <a:ext cx="493775" cy="1219199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grpSp>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650440" y="29900976"/>
            <a:ext cx="3541513" cy="1134298"/>
          </a:xfrm>
          <a:prstGeom prst="rect">
            <a:avLst/>
          </a:prstGeom>
        </p:spPr>
        <p:txBody>
          <a:bodyPr/>
          <a:lstStyle>
            <a:lvl1pPr marL="0" indent="0">
              <a:lnSpc>
                <a:spcPct val="96000"/>
              </a:lnSpc>
              <a:spcBef>
                <a:spcPts val="0"/>
              </a:spcBef>
              <a:buNone/>
              <a:defRPr sz="1890" b="1">
                <a:solidFill>
                  <a:schemeClr val="accent1"/>
                </a:solidFill>
              </a:defRPr>
            </a:lvl1pPr>
            <a:lvl2pPr marL="0" indent="0">
              <a:lnSpc>
                <a:spcPct val="114000"/>
              </a:lnSpc>
              <a:spcBef>
                <a:spcPts val="0"/>
              </a:spcBef>
              <a:buNone/>
              <a:defRPr sz="1890">
                <a:solidFill>
                  <a:schemeClr val="bg1"/>
                </a:solidFill>
              </a:defRPr>
            </a:lvl2pPr>
            <a:lvl3pPr marL="0" indent="0">
              <a:lnSpc>
                <a:spcPct val="114000"/>
              </a:lnSpc>
              <a:spcBef>
                <a:spcPts val="0"/>
              </a:spcBef>
              <a:buNone/>
              <a:defRPr sz="1890">
                <a:solidFill>
                  <a:schemeClr val="bg1"/>
                </a:solidFill>
              </a:defRPr>
            </a:lvl3pPr>
            <a:lvl4pPr marL="0" indent="0">
              <a:lnSpc>
                <a:spcPct val="114000"/>
              </a:lnSpc>
              <a:spcBef>
                <a:spcPts val="0"/>
              </a:spcBef>
              <a:buNone/>
              <a:defRPr sz="1890">
                <a:solidFill>
                  <a:schemeClr val="bg1"/>
                </a:solidFill>
              </a:defRPr>
            </a:lvl4pPr>
            <a:lvl5pPr marL="0" indent="0">
              <a:lnSpc>
                <a:spcPct val="114000"/>
              </a:lnSpc>
              <a:spcBef>
                <a:spcPts val="0"/>
              </a:spcBef>
              <a:buNone/>
              <a:defRPr sz="189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4509138" y="29900976"/>
            <a:ext cx="3527585" cy="1134298"/>
          </a:xfrm>
          <a:prstGeom prst="rect">
            <a:avLst/>
          </a:prstGeom>
        </p:spPr>
        <p:txBody>
          <a:bodyPr/>
          <a:lstStyle>
            <a:lvl1pPr marL="0" indent="0">
              <a:lnSpc>
                <a:spcPct val="96000"/>
              </a:lnSpc>
              <a:buNone/>
              <a:defRPr sz="1890">
                <a:solidFill>
                  <a:schemeClr val="accent1"/>
                </a:solidFill>
              </a:defRPr>
            </a:lvl1pPr>
            <a:lvl2pPr marL="0" indent="0">
              <a:lnSpc>
                <a:spcPct val="114000"/>
              </a:lnSpc>
              <a:buNone/>
              <a:defRPr sz="1890">
                <a:solidFill>
                  <a:schemeClr val="bg1"/>
                </a:solidFill>
              </a:defRPr>
            </a:lvl2pPr>
            <a:lvl3pPr marL="0" indent="0">
              <a:lnSpc>
                <a:spcPct val="114000"/>
              </a:lnSpc>
              <a:buNone/>
              <a:defRPr sz="1890">
                <a:solidFill>
                  <a:schemeClr val="bg1"/>
                </a:solidFill>
              </a:defRPr>
            </a:lvl3pPr>
            <a:lvl4pPr marL="0" indent="0">
              <a:lnSpc>
                <a:spcPct val="114000"/>
              </a:lnSpc>
              <a:buNone/>
              <a:defRPr sz="1890">
                <a:solidFill>
                  <a:schemeClr val="bg1"/>
                </a:solidFill>
              </a:defRPr>
            </a:lvl4pPr>
            <a:lvl5pPr marL="0" indent="0">
              <a:lnSpc>
                <a:spcPct val="114000"/>
              </a:lnSpc>
              <a:buNone/>
              <a:defRPr sz="189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668655" y="2038512"/>
            <a:ext cx="15121891" cy="24015322"/>
          </a:xfrm>
          <a:prstGeom prst="rect">
            <a:avLst/>
          </a:prstGeom>
        </p:spPr>
        <p:txBody>
          <a:bodyPr/>
          <a:lstStyle>
            <a:lvl1pPr marL="0" indent="0">
              <a:lnSpc>
                <a:spcPct val="96000"/>
              </a:lnSpc>
              <a:spcBef>
                <a:spcPts val="1215"/>
              </a:spcBef>
              <a:buFont typeface="Microsoft Sans Serif" panose="020B0604020202020204" pitchFamily="34" charset="0"/>
              <a:buChar char="​"/>
              <a:defRPr sz="7425">
                <a:solidFill>
                  <a:schemeClr val="bg1"/>
                </a:solidFill>
              </a:defRPr>
            </a:lvl1pPr>
            <a:lvl2pPr marL="0" indent="0">
              <a:lnSpc>
                <a:spcPct val="86000"/>
              </a:lnSpc>
              <a:spcBef>
                <a:spcPts val="1620"/>
              </a:spcBef>
              <a:buFont typeface="Microsoft Sans Serif" panose="020B0604020202020204" pitchFamily="34" charset="0"/>
              <a:buNone/>
              <a:defRPr sz="7425">
                <a:solidFill>
                  <a:schemeClr val="tx1">
                    <a:lumMod val="85000"/>
                    <a:lumOff val="15000"/>
                  </a:schemeClr>
                </a:solidFill>
              </a:defRPr>
            </a:lvl2pPr>
            <a:lvl3pPr marL="0" indent="0">
              <a:lnSpc>
                <a:spcPct val="89000"/>
              </a:lnSpc>
              <a:spcBef>
                <a:spcPts val="1620"/>
              </a:spcBef>
              <a:buFont typeface="Microsoft Sans Serif" panose="020B0604020202020204" pitchFamily="34" charset="0"/>
              <a:buChar char="​"/>
              <a:defRPr sz="5940">
                <a:solidFill>
                  <a:schemeClr val="bg1"/>
                </a:solidFill>
              </a:defRPr>
            </a:lvl3pPr>
            <a:lvl4pPr marL="0" indent="0">
              <a:lnSpc>
                <a:spcPct val="88000"/>
              </a:lnSpc>
              <a:spcBef>
                <a:spcPts val="1620"/>
              </a:spcBef>
              <a:buFont typeface="Microsoft Sans Serif" panose="020B0604020202020204" pitchFamily="34" charset="0"/>
              <a:buChar char="​"/>
              <a:defRPr sz="4590">
                <a:solidFill>
                  <a:schemeClr val="bg1"/>
                </a:solidFill>
              </a:defRPr>
            </a:lvl4pPr>
            <a:lvl5pPr marL="0" indent="0">
              <a:lnSpc>
                <a:spcPct val="89000"/>
              </a:lnSpc>
              <a:spcBef>
                <a:spcPts val="1620"/>
              </a:spcBef>
              <a:buFont typeface="Microsoft Sans Serif" panose="020B0604020202020204" pitchFamily="34" charset="0"/>
              <a:buNone/>
              <a:defRPr sz="3780">
                <a:solidFill>
                  <a:schemeClr val="bg1"/>
                </a:solidFill>
              </a:defRPr>
            </a:lvl5pPr>
            <a:lvl6pPr>
              <a:lnSpc>
                <a:spcPct val="94000"/>
              </a:lnSpc>
              <a:defRPr sz="3240">
                <a:solidFill>
                  <a:schemeClr val="bg1"/>
                </a:solidFill>
              </a:defRPr>
            </a:lvl6pPr>
            <a:lvl7pPr>
              <a:lnSpc>
                <a:spcPct val="88000"/>
              </a:lnSpc>
              <a:defRPr sz="9180">
                <a:solidFill>
                  <a:schemeClr val="bg1"/>
                </a:solidFill>
              </a:defRPr>
            </a:lvl7pPr>
            <a:lvl8pPr>
              <a:lnSpc>
                <a:spcPct val="84000"/>
              </a:lnSpc>
              <a:defRPr sz="12015">
                <a:solidFill>
                  <a:schemeClr val="bg1"/>
                </a:solidFill>
              </a:defRPr>
            </a:lvl8pPr>
            <a:lvl9pPr>
              <a:lnSpc>
                <a:spcPct val="84000"/>
              </a:lnSpc>
              <a:buNone/>
              <a:defRPr sz="14850">
                <a:solidFill>
                  <a:schemeClr val="bg1"/>
                </a:solidFill>
              </a:defRPr>
            </a:lvl9pPr>
          </a:lstStyle>
          <a:p>
            <a:pPr lvl="0"/>
            <a:r>
              <a:rPr lang="en-US" dirty="0"/>
              <a:t>Large quote</a:t>
            </a:r>
          </a:p>
        </p:txBody>
      </p:sp>
      <p:sp>
        <p:nvSpPr>
          <p:cNvPr id="7" name="TextBox 6">
            <a:extLst>
              <a:ext uri="{FF2B5EF4-FFF2-40B4-BE49-F238E27FC236}">
                <a16:creationId xmlns:a16="http://schemas.microsoft.com/office/drawing/2014/main" id="{1603D846-953C-47C3-9FE6-C4A9C1F293B8}"/>
              </a:ext>
            </a:extLst>
          </p:cNvPr>
          <p:cNvSpPr txBox="1"/>
          <p:nvPr userDrawn="1"/>
        </p:nvSpPr>
        <p:spPr>
          <a:xfrm>
            <a:off x="15620627" y="31743292"/>
            <a:ext cx="169918" cy="186654"/>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1234440" rtl="0" eaLnBrk="1" latinLnBrk="0" hangingPunct="1">
              <a:lnSpc>
                <a:spcPct val="125000"/>
              </a:lnSpc>
            </a:pPr>
            <a:fld id="{B01BFD70-D99E-427C-A01B-19B2BB56A3C8}" type="slidenum">
              <a:rPr lang="en-US" sz="1080" kern="1200" smtClean="0">
                <a:solidFill>
                  <a:schemeClr val="accent5">
                    <a:lumMod val="60000"/>
                    <a:lumOff val="40000"/>
                  </a:schemeClr>
                </a:solidFill>
                <a:latin typeface="+mn-lt"/>
                <a:ea typeface="+mn-ea"/>
                <a:cs typeface="+mn-cs"/>
              </a:rPr>
              <a:pPr marL="0" lvl="0" algn="r" defTabSz="1234440" rtl="0" eaLnBrk="1" latinLnBrk="0" hangingPunct="1">
                <a:lnSpc>
                  <a:spcPct val="125000"/>
                </a:lnSpc>
              </a:pPr>
              <a:t>‹#›</a:t>
            </a:fld>
            <a:endParaRPr lang="en-US" sz="1080" kern="1200" dirty="0">
              <a:solidFill>
                <a:schemeClr val="accent5">
                  <a:lumMod val="60000"/>
                  <a:lumOff val="40000"/>
                </a:schemeClr>
              </a:solidFill>
              <a:latin typeface="+mn-lt"/>
              <a:ea typeface="+mn-ea"/>
              <a:cs typeface="+mn-cs"/>
            </a:endParaRPr>
          </a:p>
        </p:txBody>
      </p:sp>
    </p:spTree>
    <p:extLst>
      <p:ext uri="{BB962C8B-B14F-4D97-AF65-F5344CB8AC3E}">
        <p14:creationId xmlns:p14="http://schemas.microsoft.com/office/powerpoint/2010/main" val="3875813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Quote Light Blue">
    <p:bg>
      <p:bgPr>
        <a:solidFill>
          <a:schemeClr val="accent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013048A-0BD6-43BB-8E42-342E9A375BD4}"/>
              </a:ext>
            </a:extLst>
          </p:cNvPr>
          <p:cNvGrpSpPr/>
          <p:nvPr userDrawn="1"/>
        </p:nvGrpSpPr>
        <p:grpSpPr bwMode="hidden">
          <a:xfrm>
            <a:off x="-2505" y="26027489"/>
            <a:ext cx="16464209" cy="6890914"/>
            <a:chOff x="-1855" y="5345050"/>
            <a:chExt cx="12195710" cy="1435607"/>
          </a:xfrm>
        </p:grpSpPr>
        <p:sp>
          <p:nvSpPr>
            <p:cNvPr id="13" name="Rectangle 12">
              <a:extLst>
                <a:ext uri="{FF2B5EF4-FFF2-40B4-BE49-F238E27FC236}">
                  <a16:creationId xmlns:a16="http://schemas.microsoft.com/office/drawing/2014/main" id="{9F17A952-37AC-4EF1-A44C-A23DEF993CF0}"/>
                </a:ext>
              </a:extLst>
            </p:cNvPr>
            <p:cNvSpPr/>
            <p:nvPr userDrawn="1"/>
          </p:nvSpPr>
          <p:spPr bwMode="hidden">
            <a:xfrm>
              <a:off x="-1855" y="5838825"/>
              <a:ext cx="12195710" cy="941832"/>
            </a:xfrm>
            <a:prstGeom prst="rect">
              <a:avLst/>
            </a:prstGeom>
            <a:solidFill>
              <a:srgbClr val="FFFFFF"/>
            </a:solidFill>
            <a:ln w="1079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6299" b="0" i="0" u="none" strike="noStrike" kern="0" cap="none" spc="0" normalizeH="0" baseline="0" noProof="0" dirty="0">
                <a:ln>
                  <a:noFill/>
                </a:ln>
                <a:solidFill>
                  <a:prstClr val="white"/>
                </a:solidFill>
                <a:effectLst/>
                <a:uLnTx/>
                <a:uFillTx/>
                <a:latin typeface="Century Gothic"/>
              </a:endParaRPr>
            </a:p>
          </p:txBody>
        </p:sp>
        <p:sp>
          <p:nvSpPr>
            <p:cNvPr id="14" name="Rectangle: Single Corner Rounded 6">
              <a:extLst>
                <a:ext uri="{FF2B5EF4-FFF2-40B4-BE49-F238E27FC236}">
                  <a16:creationId xmlns:a16="http://schemas.microsoft.com/office/drawing/2014/main" id="{D2EE94D9-5190-4400-9469-EA555AB35C99}"/>
                </a:ext>
              </a:extLst>
            </p:cNvPr>
            <p:cNvSpPr/>
            <p:nvPr userDrawn="1"/>
          </p:nvSpPr>
          <p:spPr bwMode="hidden">
            <a:xfrm rot="16200000" flipH="1">
              <a:off x="5849113" y="-504059"/>
              <a:ext cx="493775" cy="12191993"/>
            </a:xfrm>
            <a:prstGeom prst="round1Rect">
              <a:avLst>
                <a:gd name="adj" fmla="val 0"/>
              </a:avLst>
            </a:prstGeom>
            <a:gradFill flip="none" rotWithShape="1">
              <a:gsLst>
                <a:gs pos="75000">
                  <a:srgbClr val="5D7DD6"/>
                </a:gs>
                <a:gs pos="100000">
                  <a:srgbClr val="3F59AD"/>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grpSp>
      <p:sp>
        <p:nvSpPr>
          <p:cNvPr id="7" name="Text Placeholder 43">
            <a:extLst>
              <a:ext uri="{FF2B5EF4-FFF2-40B4-BE49-F238E27FC236}">
                <a16:creationId xmlns:a16="http://schemas.microsoft.com/office/drawing/2014/main" id="{D96FDD69-DC19-4F6F-B8DC-DF46F9DF84D8}"/>
              </a:ext>
            </a:extLst>
          </p:cNvPr>
          <p:cNvSpPr>
            <a:spLocks noGrp="1"/>
          </p:cNvSpPr>
          <p:nvPr>
            <p:ph type="body" sz="quarter" idx="10" hasCustomPrompt="1"/>
          </p:nvPr>
        </p:nvSpPr>
        <p:spPr bwMode="black">
          <a:xfrm>
            <a:off x="650440" y="29900976"/>
            <a:ext cx="3541513" cy="1134298"/>
          </a:xfrm>
          <a:prstGeom prst="rect">
            <a:avLst/>
          </a:prstGeom>
        </p:spPr>
        <p:txBody>
          <a:bodyPr/>
          <a:lstStyle>
            <a:lvl1pPr marL="0" indent="0">
              <a:lnSpc>
                <a:spcPct val="96000"/>
              </a:lnSpc>
              <a:spcBef>
                <a:spcPts val="0"/>
              </a:spcBef>
              <a:buNone/>
              <a:defRPr sz="1890" b="1">
                <a:solidFill>
                  <a:schemeClr val="accent1"/>
                </a:solidFill>
              </a:defRPr>
            </a:lvl1pPr>
            <a:lvl2pPr marL="0" indent="0">
              <a:lnSpc>
                <a:spcPct val="114000"/>
              </a:lnSpc>
              <a:spcBef>
                <a:spcPts val="0"/>
              </a:spcBef>
              <a:buNone/>
              <a:defRPr sz="1890">
                <a:solidFill>
                  <a:schemeClr val="bg1"/>
                </a:solidFill>
              </a:defRPr>
            </a:lvl2pPr>
            <a:lvl3pPr marL="0" indent="0">
              <a:lnSpc>
                <a:spcPct val="114000"/>
              </a:lnSpc>
              <a:spcBef>
                <a:spcPts val="0"/>
              </a:spcBef>
              <a:buNone/>
              <a:defRPr sz="1890">
                <a:solidFill>
                  <a:schemeClr val="bg1"/>
                </a:solidFill>
              </a:defRPr>
            </a:lvl3pPr>
            <a:lvl4pPr marL="0" indent="0">
              <a:lnSpc>
                <a:spcPct val="114000"/>
              </a:lnSpc>
              <a:spcBef>
                <a:spcPts val="0"/>
              </a:spcBef>
              <a:buNone/>
              <a:defRPr sz="1890">
                <a:solidFill>
                  <a:schemeClr val="bg1"/>
                </a:solidFill>
              </a:defRPr>
            </a:lvl4pPr>
            <a:lvl5pPr marL="0" indent="0">
              <a:lnSpc>
                <a:spcPct val="114000"/>
              </a:lnSpc>
              <a:spcBef>
                <a:spcPts val="0"/>
              </a:spcBef>
              <a:buNone/>
              <a:defRPr sz="1890">
                <a:solidFill>
                  <a:schemeClr val="bg1"/>
                </a:solidFill>
              </a:defRPr>
            </a:lvl5pPr>
          </a:lstStyle>
          <a:p>
            <a:pPr lvl="0"/>
            <a:r>
              <a:rPr lang="en-US" dirty="0"/>
              <a:t>Quote attribution </a:t>
            </a:r>
          </a:p>
        </p:txBody>
      </p:sp>
      <p:sp>
        <p:nvSpPr>
          <p:cNvPr id="9" name="Text Placeholder 47">
            <a:extLst>
              <a:ext uri="{FF2B5EF4-FFF2-40B4-BE49-F238E27FC236}">
                <a16:creationId xmlns:a16="http://schemas.microsoft.com/office/drawing/2014/main" id="{49C5F39E-900A-40BF-B369-CE8E2DB19A04}"/>
              </a:ext>
            </a:extLst>
          </p:cNvPr>
          <p:cNvSpPr>
            <a:spLocks noGrp="1"/>
          </p:cNvSpPr>
          <p:nvPr>
            <p:ph type="body" sz="quarter" idx="11" hasCustomPrompt="1"/>
          </p:nvPr>
        </p:nvSpPr>
        <p:spPr bwMode="black">
          <a:xfrm>
            <a:off x="4509138" y="29900976"/>
            <a:ext cx="3527585" cy="1134298"/>
          </a:xfrm>
          <a:prstGeom prst="rect">
            <a:avLst/>
          </a:prstGeom>
        </p:spPr>
        <p:txBody>
          <a:bodyPr/>
          <a:lstStyle>
            <a:lvl1pPr marL="0" indent="0">
              <a:lnSpc>
                <a:spcPct val="96000"/>
              </a:lnSpc>
              <a:buNone/>
              <a:defRPr sz="1890">
                <a:solidFill>
                  <a:schemeClr val="accent1"/>
                </a:solidFill>
              </a:defRPr>
            </a:lvl1pPr>
            <a:lvl2pPr marL="0" indent="0">
              <a:lnSpc>
                <a:spcPct val="114000"/>
              </a:lnSpc>
              <a:buNone/>
              <a:defRPr sz="1890">
                <a:solidFill>
                  <a:schemeClr val="bg1"/>
                </a:solidFill>
              </a:defRPr>
            </a:lvl2pPr>
            <a:lvl3pPr marL="0" indent="0">
              <a:lnSpc>
                <a:spcPct val="114000"/>
              </a:lnSpc>
              <a:buNone/>
              <a:defRPr sz="1890">
                <a:solidFill>
                  <a:schemeClr val="bg1"/>
                </a:solidFill>
              </a:defRPr>
            </a:lvl3pPr>
            <a:lvl4pPr marL="0" indent="0">
              <a:lnSpc>
                <a:spcPct val="114000"/>
              </a:lnSpc>
              <a:buNone/>
              <a:defRPr sz="1890">
                <a:solidFill>
                  <a:schemeClr val="bg1"/>
                </a:solidFill>
              </a:defRPr>
            </a:lvl4pPr>
            <a:lvl5pPr marL="0" indent="0">
              <a:lnSpc>
                <a:spcPct val="114000"/>
              </a:lnSpc>
              <a:buNone/>
              <a:defRPr sz="1890">
                <a:solidFill>
                  <a:schemeClr val="bg1"/>
                </a:solidFill>
              </a:defRPr>
            </a:lvl5pPr>
          </a:lstStyle>
          <a:p>
            <a:pPr lvl="0"/>
            <a:r>
              <a:rPr lang="en-US" dirty="0"/>
              <a:t>Title/source</a:t>
            </a:r>
          </a:p>
        </p:txBody>
      </p:sp>
      <p:sp>
        <p:nvSpPr>
          <p:cNvPr id="10" name="Text Placeholder 49">
            <a:extLst>
              <a:ext uri="{FF2B5EF4-FFF2-40B4-BE49-F238E27FC236}">
                <a16:creationId xmlns:a16="http://schemas.microsoft.com/office/drawing/2014/main" id="{2462F1E1-2667-40B3-80CA-74BB3BE3FD5C}"/>
              </a:ext>
            </a:extLst>
          </p:cNvPr>
          <p:cNvSpPr>
            <a:spLocks noGrp="1"/>
          </p:cNvSpPr>
          <p:nvPr>
            <p:ph type="body" sz="quarter" idx="12" hasCustomPrompt="1"/>
          </p:nvPr>
        </p:nvSpPr>
        <p:spPr bwMode="black">
          <a:xfrm>
            <a:off x="668655" y="2038512"/>
            <a:ext cx="15121891" cy="24015322"/>
          </a:xfrm>
          <a:prstGeom prst="rect">
            <a:avLst/>
          </a:prstGeom>
        </p:spPr>
        <p:txBody>
          <a:bodyPr/>
          <a:lstStyle>
            <a:lvl1pPr marL="0" indent="0">
              <a:lnSpc>
                <a:spcPct val="96000"/>
              </a:lnSpc>
              <a:spcBef>
                <a:spcPts val="1215"/>
              </a:spcBef>
              <a:buFont typeface="Microsoft Sans Serif" panose="020B0604020202020204" pitchFamily="34" charset="0"/>
              <a:buChar char="​"/>
              <a:defRPr sz="7425">
                <a:solidFill>
                  <a:schemeClr val="bg1"/>
                </a:solidFill>
              </a:defRPr>
            </a:lvl1pPr>
            <a:lvl2pPr marL="0" indent="0">
              <a:lnSpc>
                <a:spcPct val="86000"/>
              </a:lnSpc>
              <a:spcBef>
                <a:spcPts val="1620"/>
              </a:spcBef>
              <a:buFont typeface="Microsoft Sans Serif" panose="020B0604020202020204" pitchFamily="34" charset="0"/>
              <a:buNone/>
              <a:defRPr sz="7425">
                <a:solidFill>
                  <a:schemeClr val="tx1">
                    <a:lumMod val="85000"/>
                    <a:lumOff val="15000"/>
                  </a:schemeClr>
                </a:solidFill>
              </a:defRPr>
            </a:lvl2pPr>
            <a:lvl3pPr marL="0" indent="0">
              <a:lnSpc>
                <a:spcPct val="89000"/>
              </a:lnSpc>
              <a:spcBef>
                <a:spcPts val="1620"/>
              </a:spcBef>
              <a:buFont typeface="Microsoft Sans Serif" panose="020B0604020202020204" pitchFamily="34" charset="0"/>
              <a:buChar char="​"/>
              <a:defRPr sz="5940">
                <a:solidFill>
                  <a:schemeClr val="bg1"/>
                </a:solidFill>
              </a:defRPr>
            </a:lvl3pPr>
            <a:lvl4pPr marL="0" indent="0">
              <a:lnSpc>
                <a:spcPct val="88000"/>
              </a:lnSpc>
              <a:spcBef>
                <a:spcPts val="1620"/>
              </a:spcBef>
              <a:buFont typeface="Microsoft Sans Serif" panose="020B0604020202020204" pitchFamily="34" charset="0"/>
              <a:buChar char="​"/>
              <a:defRPr sz="4590">
                <a:solidFill>
                  <a:schemeClr val="bg1"/>
                </a:solidFill>
              </a:defRPr>
            </a:lvl4pPr>
            <a:lvl5pPr marL="0" indent="0">
              <a:lnSpc>
                <a:spcPct val="89000"/>
              </a:lnSpc>
              <a:spcBef>
                <a:spcPts val="1620"/>
              </a:spcBef>
              <a:buFont typeface="Microsoft Sans Serif" panose="020B0604020202020204" pitchFamily="34" charset="0"/>
              <a:buNone/>
              <a:defRPr sz="3780">
                <a:solidFill>
                  <a:schemeClr val="bg1"/>
                </a:solidFill>
              </a:defRPr>
            </a:lvl5pPr>
            <a:lvl6pPr>
              <a:lnSpc>
                <a:spcPct val="94000"/>
              </a:lnSpc>
              <a:defRPr sz="3240">
                <a:solidFill>
                  <a:schemeClr val="bg1"/>
                </a:solidFill>
              </a:defRPr>
            </a:lvl6pPr>
            <a:lvl7pPr>
              <a:lnSpc>
                <a:spcPct val="88000"/>
              </a:lnSpc>
              <a:defRPr sz="9180">
                <a:solidFill>
                  <a:schemeClr val="bg1"/>
                </a:solidFill>
              </a:defRPr>
            </a:lvl7pPr>
            <a:lvl8pPr>
              <a:lnSpc>
                <a:spcPct val="84000"/>
              </a:lnSpc>
              <a:defRPr sz="12015">
                <a:solidFill>
                  <a:schemeClr val="bg1"/>
                </a:solidFill>
              </a:defRPr>
            </a:lvl8pPr>
            <a:lvl9pPr>
              <a:lnSpc>
                <a:spcPct val="84000"/>
              </a:lnSpc>
              <a:buNone/>
              <a:defRPr sz="14850">
                <a:solidFill>
                  <a:schemeClr val="bg1"/>
                </a:solidFill>
              </a:defRPr>
            </a:lvl9pPr>
          </a:lstStyle>
          <a:p>
            <a:pPr lvl="0"/>
            <a:r>
              <a:rPr lang="en-US" dirty="0"/>
              <a:t>Large quote</a:t>
            </a:r>
          </a:p>
        </p:txBody>
      </p:sp>
      <p:sp>
        <p:nvSpPr>
          <p:cNvPr id="8" name="TextBox 7">
            <a:extLst>
              <a:ext uri="{FF2B5EF4-FFF2-40B4-BE49-F238E27FC236}">
                <a16:creationId xmlns:a16="http://schemas.microsoft.com/office/drawing/2014/main" id="{6B6CD81E-F7C1-4BB6-8F3A-30084B745F1D}"/>
              </a:ext>
            </a:extLst>
          </p:cNvPr>
          <p:cNvSpPr txBox="1"/>
          <p:nvPr userDrawn="1"/>
        </p:nvSpPr>
        <p:spPr>
          <a:xfrm>
            <a:off x="15620627" y="31743292"/>
            <a:ext cx="169918" cy="186654"/>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1234440" rtl="0" eaLnBrk="1" latinLnBrk="0" hangingPunct="1">
              <a:lnSpc>
                <a:spcPct val="125000"/>
              </a:lnSpc>
            </a:pPr>
            <a:fld id="{B01BFD70-D99E-427C-A01B-19B2BB56A3C8}" type="slidenum">
              <a:rPr lang="en-US" sz="1080" kern="1200" smtClean="0">
                <a:solidFill>
                  <a:schemeClr val="accent5">
                    <a:lumMod val="60000"/>
                    <a:lumOff val="40000"/>
                  </a:schemeClr>
                </a:solidFill>
                <a:latin typeface="+mn-lt"/>
                <a:ea typeface="+mn-ea"/>
                <a:cs typeface="+mn-cs"/>
              </a:rPr>
              <a:pPr marL="0" lvl="0" algn="r" defTabSz="1234440" rtl="0" eaLnBrk="1" latinLnBrk="0" hangingPunct="1">
                <a:lnSpc>
                  <a:spcPct val="125000"/>
                </a:lnSpc>
              </a:pPr>
              <a:t>‹#›</a:t>
            </a:fld>
            <a:endParaRPr lang="en-US" sz="1080" kern="1200" dirty="0">
              <a:solidFill>
                <a:schemeClr val="accent5">
                  <a:lumMod val="60000"/>
                  <a:lumOff val="40000"/>
                </a:schemeClr>
              </a:solidFill>
              <a:latin typeface="+mn-lt"/>
              <a:ea typeface="+mn-ea"/>
              <a:cs typeface="+mn-cs"/>
            </a:endParaRPr>
          </a:p>
        </p:txBody>
      </p:sp>
    </p:spTree>
    <p:extLst>
      <p:ext uri="{BB962C8B-B14F-4D97-AF65-F5344CB8AC3E}">
        <p14:creationId xmlns:p14="http://schemas.microsoft.com/office/powerpoint/2010/main" val="173862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Quote Teal">
    <p:bg>
      <p:bgPr>
        <a:solidFill>
          <a:schemeClr val="accent3"/>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FBE8A257-38BB-4243-8865-6C40C0B39296}"/>
              </a:ext>
            </a:extLst>
          </p:cNvPr>
          <p:cNvGrpSpPr/>
          <p:nvPr userDrawn="1"/>
        </p:nvGrpSpPr>
        <p:grpSpPr bwMode="hidden">
          <a:xfrm>
            <a:off x="-2505" y="26027489"/>
            <a:ext cx="16464209" cy="6890914"/>
            <a:chOff x="-1855" y="5345050"/>
            <a:chExt cx="12195710" cy="1435607"/>
          </a:xfrm>
        </p:grpSpPr>
        <p:sp>
          <p:nvSpPr>
            <p:cNvPr id="13" name="Rectangle 12">
              <a:extLst>
                <a:ext uri="{FF2B5EF4-FFF2-40B4-BE49-F238E27FC236}">
                  <a16:creationId xmlns:a16="http://schemas.microsoft.com/office/drawing/2014/main" id="{9C822925-5E35-42E0-A405-9FDE01620AF3}"/>
                </a:ext>
              </a:extLst>
            </p:cNvPr>
            <p:cNvSpPr/>
            <p:nvPr userDrawn="1"/>
          </p:nvSpPr>
          <p:spPr bwMode="hidden">
            <a:xfrm>
              <a:off x="-1855" y="5838825"/>
              <a:ext cx="12195710" cy="941832"/>
            </a:xfrm>
            <a:prstGeom prst="rect">
              <a:avLst/>
            </a:prstGeom>
            <a:solidFill>
              <a:srgbClr val="FFFFFF"/>
            </a:solidFill>
            <a:ln w="10795" cap="flat" cmpd="sng" algn="ctr">
              <a:noFill/>
              <a:prstDash val="solid"/>
            </a:ln>
            <a:effectLst/>
          </p:spPr>
          <p:txBody>
            <a:bodyPr rtlCol="0" anchor="ctr"/>
            <a:lstStyle/>
            <a:p>
              <a:pPr marL="0" marR="0" lvl="0" indent="0" algn="ctr" defTabSz="1234440" eaLnBrk="1" fontAlgn="auto" latinLnBrk="0" hangingPunct="1">
                <a:lnSpc>
                  <a:spcPct val="100000"/>
                </a:lnSpc>
                <a:spcBef>
                  <a:spcPts val="0"/>
                </a:spcBef>
                <a:spcAft>
                  <a:spcPts val="0"/>
                </a:spcAft>
                <a:buClrTx/>
                <a:buSzTx/>
                <a:buFontTx/>
                <a:buNone/>
                <a:tabLst/>
                <a:defRPr/>
              </a:pPr>
              <a:endParaRPr kumimoji="0" lang="en-US" sz="2430" b="0" i="0" u="none" strike="noStrike" kern="0" cap="none" spc="0" normalizeH="0" baseline="0" noProof="0" dirty="0">
                <a:ln>
                  <a:noFill/>
                </a:ln>
                <a:solidFill>
                  <a:prstClr val="white"/>
                </a:solidFill>
                <a:effectLst/>
                <a:uLnTx/>
                <a:uFillTx/>
                <a:latin typeface="Century Gothic"/>
                <a:ea typeface="+mn-ea"/>
                <a:cs typeface="+mn-cs"/>
              </a:endParaRPr>
            </a:p>
          </p:txBody>
        </p:sp>
        <p:sp>
          <p:nvSpPr>
            <p:cNvPr id="14" name="Rectangle: Single Corner Rounded 6">
              <a:extLst>
                <a:ext uri="{FF2B5EF4-FFF2-40B4-BE49-F238E27FC236}">
                  <a16:creationId xmlns:a16="http://schemas.microsoft.com/office/drawing/2014/main" id="{316C158A-1BC1-4B0C-8069-694BFBA4B217}"/>
                </a:ext>
              </a:extLst>
            </p:cNvPr>
            <p:cNvSpPr/>
            <p:nvPr userDrawn="1"/>
          </p:nvSpPr>
          <p:spPr bwMode="hidden">
            <a:xfrm rot="16200000" flipH="1">
              <a:off x="5849113" y="-504059"/>
              <a:ext cx="493775" cy="12191993"/>
            </a:xfrm>
            <a:prstGeom prst="round1Rect">
              <a:avLst>
                <a:gd name="adj" fmla="val 0"/>
              </a:avLst>
            </a:prstGeom>
            <a:gradFill flip="none" rotWithShape="1">
              <a:gsLst>
                <a:gs pos="0">
                  <a:schemeClr val="accent3"/>
                </a:gs>
                <a:gs pos="100000">
                  <a:schemeClr val="accent3">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grpSp>
      <p:sp>
        <p:nvSpPr>
          <p:cNvPr id="7" name="Text Placeholder 43">
            <a:extLst>
              <a:ext uri="{FF2B5EF4-FFF2-40B4-BE49-F238E27FC236}">
                <a16:creationId xmlns:a16="http://schemas.microsoft.com/office/drawing/2014/main" id="{5DC8EBCF-B0D3-48CD-8A88-27BF4EA27D80}"/>
              </a:ext>
            </a:extLst>
          </p:cNvPr>
          <p:cNvSpPr>
            <a:spLocks noGrp="1"/>
          </p:cNvSpPr>
          <p:nvPr>
            <p:ph type="body" sz="quarter" idx="10" hasCustomPrompt="1"/>
          </p:nvPr>
        </p:nvSpPr>
        <p:spPr bwMode="black">
          <a:xfrm>
            <a:off x="650440" y="29900976"/>
            <a:ext cx="3541513" cy="1134298"/>
          </a:xfrm>
          <a:prstGeom prst="rect">
            <a:avLst/>
          </a:prstGeom>
        </p:spPr>
        <p:txBody>
          <a:bodyPr/>
          <a:lstStyle>
            <a:lvl1pPr marL="0" indent="0">
              <a:lnSpc>
                <a:spcPct val="96000"/>
              </a:lnSpc>
              <a:spcBef>
                <a:spcPts val="0"/>
              </a:spcBef>
              <a:buNone/>
              <a:defRPr sz="1890" b="1">
                <a:solidFill>
                  <a:schemeClr val="accent1"/>
                </a:solidFill>
              </a:defRPr>
            </a:lvl1pPr>
            <a:lvl2pPr marL="0" indent="0">
              <a:lnSpc>
                <a:spcPct val="114000"/>
              </a:lnSpc>
              <a:spcBef>
                <a:spcPts val="0"/>
              </a:spcBef>
              <a:buNone/>
              <a:defRPr sz="1890">
                <a:solidFill>
                  <a:schemeClr val="bg1"/>
                </a:solidFill>
              </a:defRPr>
            </a:lvl2pPr>
            <a:lvl3pPr marL="0" indent="0">
              <a:lnSpc>
                <a:spcPct val="114000"/>
              </a:lnSpc>
              <a:spcBef>
                <a:spcPts val="0"/>
              </a:spcBef>
              <a:buNone/>
              <a:defRPr sz="1890">
                <a:solidFill>
                  <a:schemeClr val="bg1"/>
                </a:solidFill>
              </a:defRPr>
            </a:lvl3pPr>
            <a:lvl4pPr marL="0" indent="0">
              <a:lnSpc>
                <a:spcPct val="114000"/>
              </a:lnSpc>
              <a:spcBef>
                <a:spcPts val="0"/>
              </a:spcBef>
              <a:buNone/>
              <a:defRPr sz="1890">
                <a:solidFill>
                  <a:schemeClr val="bg1"/>
                </a:solidFill>
              </a:defRPr>
            </a:lvl4pPr>
            <a:lvl5pPr marL="0" indent="0">
              <a:lnSpc>
                <a:spcPct val="114000"/>
              </a:lnSpc>
              <a:spcBef>
                <a:spcPts val="0"/>
              </a:spcBef>
              <a:buNone/>
              <a:defRPr sz="1890">
                <a:solidFill>
                  <a:schemeClr val="bg1"/>
                </a:solidFill>
              </a:defRPr>
            </a:lvl5pPr>
          </a:lstStyle>
          <a:p>
            <a:pPr lvl="0"/>
            <a:r>
              <a:rPr lang="en-US" dirty="0"/>
              <a:t>Quote attribution </a:t>
            </a:r>
          </a:p>
        </p:txBody>
      </p:sp>
      <p:sp>
        <p:nvSpPr>
          <p:cNvPr id="9" name="Text Placeholder 47">
            <a:extLst>
              <a:ext uri="{FF2B5EF4-FFF2-40B4-BE49-F238E27FC236}">
                <a16:creationId xmlns:a16="http://schemas.microsoft.com/office/drawing/2014/main" id="{160CB0DF-8AEB-43E3-AB55-96ED636D1BBA}"/>
              </a:ext>
            </a:extLst>
          </p:cNvPr>
          <p:cNvSpPr>
            <a:spLocks noGrp="1"/>
          </p:cNvSpPr>
          <p:nvPr>
            <p:ph type="body" sz="quarter" idx="11" hasCustomPrompt="1"/>
          </p:nvPr>
        </p:nvSpPr>
        <p:spPr bwMode="black">
          <a:xfrm>
            <a:off x="4509138" y="29900976"/>
            <a:ext cx="3527585" cy="1134298"/>
          </a:xfrm>
          <a:prstGeom prst="rect">
            <a:avLst/>
          </a:prstGeom>
        </p:spPr>
        <p:txBody>
          <a:bodyPr/>
          <a:lstStyle>
            <a:lvl1pPr marL="0" indent="0">
              <a:lnSpc>
                <a:spcPct val="96000"/>
              </a:lnSpc>
              <a:buNone/>
              <a:defRPr sz="1890">
                <a:solidFill>
                  <a:schemeClr val="accent1"/>
                </a:solidFill>
              </a:defRPr>
            </a:lvl1pPr>
            <a:lvl2pPr marL="0" indent="0">
              <a:lnSpc>
                <a:spcPct val="114000"/>
              </a:lnSpc>
              <a:buNone/>
              <a:defRPr sz="1890">
                <a:solidFill>
                  <a:schemeClr val="bg1"/>
                </a:solidFill>
              </a:defRPr>
            </a:lvl2pPr>
            <a:lvl3pPr marL="0" indent="0">
              <a:lnSpc>
                <a:spcPct val="114000"/>
              </a:lnSpc>
              <a:buNone/>
              <a:defRPr sz="1890">
                <a:solidFill>
                  <a:schemeClr val="bg1"/>
                </a:solidFill>
              </a:defRPr>
            </a:lvl3pPr>
            <a:lvl4pPr marL="0" indent="0">
              <a:lnSpc>
                <a:spcPct val="114000"/>
              </a:lnSpc>
              <a:buNone/>
              <a:defRPr sz="1890">
                <a:solidFill>
                  <a:schemeClr val="bg1"/>
                </a:solidFill>
              </a:defRPr>
            </a:lvl4pPr>
            <a:lvl5pPr marL="0" indent="0">
              <a:lnSpc>
                <a:spcPct val="114000"/>
              </a:lnSpc>
              <a:buNone/>
              <a:defRPr sz="1890">
                <a:solidFill>
                  <a:schemeClr val="bg1"/>
                </a:solidFill>
              </a:defRPr>
            </a:lvl5pPr>
          </a:lstStyle>
          <a:p>
            <a:pPr lvl="0"/>
            <a:r>
              <a:rPr lang="en-US" dirty="0"/>
              <a:t>Title/source</a:t>
            </a:r>
          </a:p>
        </p:txBody>
      </p:sp>
      <p:sp>
        <p:nvSpPr>
          <p:cNvPr id="10" name="Text Placeholder 49">
            <a:extLst>
              <a:ext uri="{FF2B5EF4-FFF2-40B4-BE49-F238E27FC236}">
                <a16:creationId xmlns:a16="http://schemas.microsoft.com/office/drawing/2014/main" id="{B482B713-92C0-47EE-A958-9C92B2D1FDE7}"/>
              </a:ext>
            </a:extLst>
          </p:cNvPr>
          <p:cNvSpPr>
            <a:spLocks noGrp="1"/>
          </p:cNvSpPr>
          <p:nvPr>
            <p:ph type="body" sz="quarter" idx="12" hasCustomPrompt="1"/>
          </p:nvPr>
        </p:nvSpPr>
        <p:spPr bwMode="black">
          <a:xfrm>
            <a:off x="668655" y="2038510"/>
            <a:ext cx="15121891" cy="24071813"/>
          </a:xfrm>
          <a:prstGeom prst="rect">
            <a:avLst/>
          </a:prstGeom>
        </p:spPr>
        <p:txBody>
          <a:bodyPr/>
          <a:lstStyle>
            <a:lvl1pPr marL="0" indent="0">
              <a:lnSpc>
                <a:spcPct val="96000"/>
              </a:lnSpc>
              <a:spcBef>
                <a:spcPts val="1215"/>
              </a:spcBef>
              <a:buFont typeface="Microsoft Sans Serif" panose="020B0604020202020204" pitchFamily="34" charset="0"/>
              <a:buChar char="​"/>
              <a:defRPr sz="7425">
                <a:solidFill>
                  <a:schemeClr val="bg1"/>
                </a:solidFill>
              </a:defRPr>
            </a:lvl1pPr>
            <a:lvl2pPr marL="0" indent="0">
              <a:lnSpc>
                <a:spcPct val="86000"/>
              </a:lnSpc>
              <a:spcBef>
                <a:spcPts val="1620"/>
              </a:spcBef>
              <a:buFont typeface="Microsoft Sans Serif" panose="020B0604020202020204" pitchFamily="34" charset="0"/>
              <a:buNone/>
              <a:defRPr sz="7425">
                <a:solidFill>
                  <a:schemeClr val="tx1">
                    <a:lumMod val="85000"/>
                    <a:lumOff val="15000"/>
                  </a:schemeClr>
                </a:solidFill>
              </a:defRPr>
            </a:lvl2pPr>
            <a:lvl3pPr marL="0" indent="0">
              <a:lnSpc>
                <a:spcPct val="89000"/>
              </a:lnSpc>
              <a:spcBef>
                <a:spcPts val="1620"/>
              </a:spcBef>
              <a:buFont typeface="Microsoft Sans Serif" panose="020B0604020202020204" pitchFamily="34" charset="0"/>
              <a:buChar char="​"/>
              <a:defRPr sz="5940">
                <a:solidFill>
                  <a:schemeClr val="bg1"/>
                </a:solidFill>
              </a:defRPr>
            </a:lvl3pPr>
            <a:lvl4pPr marL="0" indent="0">
              <a:lnSpc>
                <a:spcPct val="88000"/>
              </a:lnSpc>
              <a:spcBef>
                <a:spcPts val="1620"/>
              </a:spcBef>
              <a:buFont typeface="Microsoft Sans Serif" panose="020B0604020202020204" pitchFamily="34" charset="0"/>
              <a:buChar char="​"/>
              <a:defRPr sz="4590">
                <a:solidFill>
                  <a:schemeClr val="bg1"/>
                </a:solidFill>
              </a:defRPr>
            </a:lvl4pPr>
            <a:lvl5pPr marL="0" indent="0">
              <a:lnSpc>
                <a:spcPct val="89000"/>
              </a:lnSpc>
              <a:spcBef>
                <a:spcPts val="1620"/>
              </a:spcBef>
              <a:buFont typeface="Microsoft Sans Serif" panose="020B0604020202020204" pitchFamily="34" charset="0"/>
              <a:buNone/>
              <a:defRPr sz="3780">
                <a:solidFill>
                  <a:schemeClr val="bg1"/>
                </a:solidFill>
              </a:defRPr>
            </a:lvl5pPr>
            <a:lvl6pPr>
              <a:lnSpc>
                <a:spcPct val="94000"/>
              </a:lnSpc>
              <a:defRPr sz="3240">
                <a:solidFill>
                  <a:schemeClr val="bg1"/>
                </a:solidFill>
              </a:defRPr>
            </a:lvl6pPr>
            <a:lvl7pPr>
              <a:lnSpc>
                <a:spcPct val="88000"/>
              </a:lnSpc>
              <a:defRPr sz="9180">
                <a:solidFill>
                  <a:schemeClr val="bg1"/>
                </a:solidFill>
              </a:defRPr>
            </a:lvl7pPr>
            <a:lvl8pPr>
              <a:lnSpc>
                <a:spcPct val="84000"/>
              </a:lnSpc>
              <a:defRPr sz="12015">
                <a:solidFill>
                  <a:schemeClr val="bg1"/>
                </a:solidFill>
              </a:defRPr>
            </a:lvl8pPr>
            <a:lvl9pPr>
              <a:lnSpc>
                <a:spcPct val="84000"/>
              </a:lnSpc>
              <a:buNone/>
              <a:defRPr sz="14850">
                <a:solidFill>
                  <a:schemeClr val="bg1"/>
                </a:solidFill>
              </a:defRPr>
            </a:lvl9pPr>
          </a:lstStyle>
          <a:p>
            <a:pPr lvl="0"/>
            <a:r>
              <a:rPr lang="en-US" dirty="0"/>
              <a:t>Large quote</a:t>
            </a:r>
          </a:p>
        </p:txBody>
      </p:sp>
      <p:sp>
        <p:nvSpPr>
          <p:cNvPr id="8" name="TextBox 7">
            <a:extLst>
              <a:ext uri="{FF2B5EF4-FFF2-40B4-BE49-F238E27FC236}">
                <a16:creationId xmlns:a16="http://schemas.microsoft.com/office/drawing/2014/main" id="{C527E454-7FD7-4D31-B71E-46FE6521228B}"/>
              </a:ext>
            </a:extLst>
          </p:cNvPr>
          <p:cNvSpPr txBox="1"/>
          <p:nvPr userDrawn="1"/>
        </p:nvSpPr>
        <p:spPr>
          <a:xfrm>
            <a:off x="15620627" y="31743292"/>
            <a:ext cx="169918" cy="186654"/>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1234440" rtl="0" eaLnBrk="1" latinLnBrk="0" hangingPunct="1">
              <a:lnSpc>
                <a:spcPct val="125000"/>
              </a:lnSpc>
            </a:pPr>
            <a:fld id="{B01BFD70-D99E-427C-A01B-19B2BB56A3C8}" type="slidenum">
              <a:rPr lang="en-US" sz="1080" kern="1200" smtClean="0">
                <a:solidFill>
                  <a:schemeClr val="accent5">
                    <a:lumMod val="60000"/>
                    <a:lumOff val="40000"/>
                  </a:schemeClr>
                </a:solidFill>
                <a:latin typeface="+mn-lt"/>
                <a:ea typeface="+mn-ea"/>
                <a:cs typeface="+mn-cs"/>
              </a:rPr>
              <a:pPr marL="0" lvl="0" algn="r" defTabSz="1234440" rtl="0" eaLnBrk="1" latinLnBrk="0" hangingPunct="1">
                <a:lnSpc>
                  <a:spcPct val="125000"/>
                </a:lnSpc>
              </a:pPr>
              <a:t>‹#›</a:t>
            </a:fld>
            <a:endParaRPr lang="en-US" sz="1080" kern="1200" dirty="0">
              <a:solidFill>
                <a:schemeClr val="accent5">
                  <a:lumMod val="60000"/>
                  <a:lumOff val="40000"/>
                </a:schemeClr>
              </a:solidFill>
              <a:latin typeface="+mn-lt"/>
              <a:ea typeface="+mn-ea"/>
              <a:cs typeface="+mn-cs"/>
            </a:endParaRPr>
          </a:p>
        </p:txBody>
      </p:sp>
    </p:spTree>
    <p:extLst>
      <p:ext uri="{BB962C8B-B14F-4D97-AF65-F5344CB8AC3E}">
        <p14:creationId xmlns:p14="http://schemas.microsoft.com/office/powerpoint/2010/main" val="139641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Quote Nickel">
    <p:bg>
      <p:bgPr>
        <a:solidFill>
          <a:schemeClr val="accent6">
            <a:lumMod val="40000"/>
            <a:lumOff val="60000"/>
          </a:schemeClr>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FBE8A257-38BB-4243-8865-6C40C0B39296}"/>
              </a:ext>
            </a:extLst>
          </p:cNvPr>
          <p:cNvGrpSpPr/>
          <p:nvPr userDrawn="1"/>
        </p:nvGrpSpPr>
        <p:grpSpPr bwMode="hidden">
          <a:xfrm>
            <a:off x="-2505" y="26027489"/>
            <a:ext cx="16464209" cy="6890914"/>
            <a:chOff x="-1855" y="5345050"/>
            <a:chExt cx="12195710" cy="1435607"/>
          </a:xfrm>
        </p:grpSpPr>
        <p:sp>
          <p:nvSpPr>
            <p:cNvPr id="13" name="Rectangle 12">
              <a:extLst>
                <a:ext uri="{FF2B5EF4-FFF2-40B4-BE49-F238E27FC236}">
                  <a16:creationId xmlns:a16="http://schemas.microsoft.com/office/drawing/2014/main" id="{9C822925-5E35-42E0-A405-9FDE01620AF3}"/>
                </a:ext>
              </a:extLst>
            </p:cNvPr>
            <p:cNvSpPr/>
            <p:nvPr userDrawn="1"/>
          </p:nvSpPr>
          <p:spPr bwMode="hidden">
            <a:xfrm>
              <a:off x="-1855" y="5838825"/>
              <a:ext cx="12195710" cy="941832"/>
            </a:xfrm>
            <a:prstGeom prst="rect">
              <a:avLst/>
            </a:prstGeom>
            <a:solidFill>
              <a:srgbClr val="FFFFFF"/>
            </a:solidFill>
            <a:ln w="1079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6299" b="0" i="0" u="none" strike="noStrike" kern="0" cap="none" spc="0" normalizeH="0" baseline="0" noProof="0" dirty="0">
                <a:ln>
                  <a:noFill/>
                </a:ln>
                <a:solidFill>
                  <a:prstClr val="white"/>
                </a:solidFill>
                <a:effectLst/>
                <a:uLnTx/>
                <a:uFillTx/>
                <a:latin typeface="Century Gothic"/>
              </a:endParaRPr>
            </a:p>
          </p:txBody>
        </p:sp>
        <p:sp>
          <p:nvSpPr>
            <p:cNvPr id="14" name="Rectangle: Single Corner Rounded 6">
              <a:extLst>
                <a:ext uri="{FF2B5EF4-FFF2-40B4-BE49-F238E27FC236}">
                  <a16:creationId xmlns:a16="http://schemas.microsoft.com/office/drawing/2014/main" id="{316C158A-1BC1-4B0C-8069-694BFBA4B217}"/>
                </a:ext>
              </a:extLst>
            </p:cNvPr>
            <p:cNvSpPr/>
            <p:nvPr userDrawn="1"/>
          </p:nvSpPr>
          <p:spPr bwMode="hidden">
            <a:xfrm rot="16200000" flipH="1">
              <a:off x="5849113" y="-504059"/>
              <a:ext cx="493775" cy="12191993"/>
            </a:xfrm>
            <a:prstGeom prst="round1Rect">
              <a:avLst>
                <a:gd name="adj" fmla="val 0"/>
              </a:avLst>
            </a:prstGeom>
            <a:gradFill flip="none" rotWithShape="1">
              <a:gsLst>
                <a:gs pos="0">
                  <a:schemeClr val="accent6">
                    <a:lumMod val="40000"/>
                    <a:lumOff val="60000"/>
                    <a:alpha val="0"/>
                  </a:schemeClr>
                </a:gs>
                <a:gs pos="100000">
                  <a:srgbClr val="95A4B3">
                    <a:alpha val="62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823" b="1" dirty="0">
                <a:solidFill>
                  <a:prstClr val="white"/>
                </a:solidFill>
              </a:endParaRPr>
            </a:p>
          </p:txBody>
        </p:sp>
      </p:grpSp>
      <p:sp>
        <p:nvSpPr>
          <p:cNvPr id="7" name="Text Placeholder 43">
            <a:extLst>
              <a:ext uri="{FF2B5EF4-FFF2-40B4-BE49-F238E27FC236}">
                <a16:creationId xmlns:a16="http://schemas.microsoft.com/office/drawing/2014/main" id="{5DC8EBCF-B0D3-48CD-8A88-27BF4EA27D80}"/>
              </a:ext>
            </a:extLst>
          </p:cNvPr>
          <p:cNvSpPr>
            <a:spLocks noGrp="1"/>
          </p:cNvSpPr>
          <p:nvPr>
            <p:ph type="body" sz="quarter" idx="10" hasCustomPrompt="1"/>
          </p:nvPr>
        </p:nvSpPr>
        <p:spPr bwMode="black">
          <a:xfrm>
            <a:off x="650440" y="29900976"/>
            <a:ext cx="3541513" cy="1134298"/>
          </a:xfrm>
          <a:prstGeom prst="rect">
            <a:avLst/>
          </a:prstGeom>
        </p:spPr>
        <p:txBody>
          <a:bodyPr/>
          <a:lstStyle>
            <a:lvl1pPr marL="0" indent="0">
              <a:lnSpc>
                <a:spcPct val="96000"/>
              </a:lnSpc>
              <a:spcBef>
                <a:spcPts val="0"/>
              </a:spcBef>
              <a:buNone/>
              <a:defRPr sz="1890" b="1">
                <a:solidFill>
                  <a:schemeClr val="accent1"/>
                </a:solidFill>
              </a:defRPr>
            </a:lvl1pPr>
            <a:lvl2pPr marL="0" indent="0">
              <a:lnSpc>
                <a:spcPct val="114000"/>
              </a:lnSpc>
              <a:spcBef>
                <a:spcPts val="0"/>
              </a:spcBef>
              <a:buNone/>
              <a:defRPr sz="1890">
                <a:solidFill>
                  <a:schemeClr val="bg1"/>
                </a:solidFill>
              </a:defRPr>
            </a:lvl2pPr>
            <a:lvl3pPr marL="0" indent="0">
              <a:lnSpc>
                <a:spcPct val="114000"/>
              </a:lnSpc>
              <a:spcBef>
                <a:spcPts val="0"/>
              </a:spcBef>
              <a:buNone/>
              <a:defRPr sz="1890">
                <a:solidFill>
                  <a:schemeClr val="bg1"/>
                </a:solidFill>
              </a:defRPr>
            </a:lvl3pPr>
            <a:lvl4pPr marL="0" indent="0">
              <a:lnSpc>
                <a:spcPct val="114000"/>
              </a:lnSpc>
              <a:spcBef>
                <a:spcPts val="0"/>
              </a:spcBef>
              <a:buNone/>
              <a:defRPr sz="1890">
                <a:solidFill>
                  <a:schemeClr val="bg1"/>
                </a:solidFill>
              </a:defRPr>
            </a:lvl4pPr>
            <a:lvl5pPr marL="0" indent="0">
              <a:lnSpc>
                <a:spcPct val="114000"/>
              </a:lnSpc>
              <a:spcBef>
                <a:spcPts val="0"/>
              </a:spcBef>
              <a:buNone/>
              <a:defRPr sz="1890">
                <a:solidFill>
                  <a:schemeClr val="bg1"/>
                </a:solidFill>
              </a:defRPr>
            </a:lvl5pPr>
          </a:lstStyle>
          <a:p>
            <a:pPr lvl="0"/>
            <a:r>
              <a:rPr lang="en-US" dirty="0"/>
              <a:t>Quote attribution </a:t>
            </a:r>
          </a:p>
        </p:txBody>
      </p:sp>
      <p:sp>
        <p:nvSpPr>
          <p:cNvPr id="9" name="Text Placeholder 47">
            <a:extLst>
              <a:ext uri="{FF2B5EF4-FFF2-40B4-BE49-F238E27FC236}">
                <a16:creationId xmlns:a16="http://schemas.microsoft.com/office/drawing/2014/main" id="{160CB0DF-8AEB-43E3-AB55-96ED636D1BBA}"/>
              </a:ext>
            </a:extLst>
          </p:cNvPr>
          <p:cNvSpPr>
            <a:spLocks noGrp="1"/>
          </p:cNvSpPr>
          <p:nvPr>
            <p:ph type="body" sz="quarter" idx="11" hasCustomPrompt="1"/>
          </p:nvPr>
        </p:nvSpPr>
        <p:spPr bwMode="black">
          <a:xfrm>
            <a:off x="4509138" y="29900976"/>
            <a:ext cx="3527585" cy="1134298"/>
          </a:xfrm>
          <a:prstGeom prst="rect">
            <a:avLst/>
          </a:prstGeom>
        </p:spPr>
        <p:txBody>
          <a:bodyPr/>
          <a:lstStyle>
            <a:lvl1pPr marL="0" indent="0">
              <a:lnSpc>
                <a:spcPct val="96000"/>
              </a:lnSpc>
              <a:buNone/>
              <a:defRPr sz="1890">
                <a:solidFill>
                  <a:schemeClr val="accent1"/>
                </a:solidFill>
              </a:defRPr>
            </a:lvl1pPr>
            <a:lvl2pPr marL="0" indent="0">
              <a:lnSpc>
                <a:spcPct val="114000"/>
              </a:lnSpc>
              <a:buNone/>
              <a:defRPr sz="1890">
                <a:solidFill>
                  <a:schemeClr val="bg1"/>
                </a:solidFill>
              </a:defRPr>
            </a:lvl2pPr>
            <a:lvl3pPr marL="0" indent="0">
              <a:lnSpc>
                <a:spcPct val="114000"/>
              </a:lnSpc>
              <a:buNone/>
              <a:defRPr sz="1890">
                <a:solidFill>
                  <a:schemeClr val="bg1"/>
                </a:solidFill>
              </a:defRPr>
            </a:lvl3pPr>
            <a:lvl4pPr marL="0" indent="0">
              <a:lnSpc>
                <a:spcPct val="114000"/>
              </a:lnSpc>
              <a:buNone/>
              <a:defRPr sz="1890">
                <a:solidFill>
                  <a:schemeClr val="bg1"/>
                </a:solidFill>
              </a:defRPr>
            </a:lvl4pPr>
            <a:lvl5pPr marL="0" indent="0">
              <a:lnSpc>
                <a:spcPct val="114000"/>
              </a:lnSpc>
              <a:buNone/>
              <a:defRPr sz="1890">
                <a:solidFill>
                  <a:schemeClr val="bg1"/>
                </a:solidFill>
              </a:defRPr>
            </a:lvl5pPr>
          </a:lstStyle>
          <a:p>
            <a:pPr lvl="0"/>
            <a:r>
              <a:rPr lang="en-US" dirty="0"/>
              <a:t>Title/source</a:t>
            </a:r>
          </a:p>
        </p:txBody>
      </p:sp>
      <p:sp>
        <p:nvSpPr>
          <p:cNvPr id="10" name="Text Placeholder 49">
            <a:extLst>
              <a:ext uri="{FF2B5EF4-FFF2-40B4-BE49-F238E27FC236}">
                <a16:creationId xmlns:a16="http://schemas.microsoft.com/office/drawing/2014/main" id="{B482B713-92C0-47EE-A958-9C92B2D1FDE7}"/>
              </a:ext>
            </a:extLst>
          </p:cNvPr>
          <p:cNvSpPr>
            <a:spLocks noGrp="1"/>
          </p:cNvSpPr>
          <p:nvPr>
            <p:ph type="body" sz="quarter" idx="12" hasCustomPrompt="1"/>
          </p:nvPr>
        </p:nvSpPr>
        <p:spPr bwMode="black">
          <a:xfrm>
            <a:off x="668655" y="2038510"/>
            <a:ext cx="15121891" cy="24071813"/>
          </a:xfrm>
          <a:prstGeom prst="rect">
            <a:avLst/>
          </a:prstGeom>
        </p:spPr>
        <p:txBody>
          <a:bodyPr/>
          <a:lstStyle>
            <a:lvl1pPr marL="0" indent="0">
              <a:lnSpc>
                <a:spcPct val="96000"/>
              </a:lnSpc>
              <a:spcBef>
                <a:spcPts val="1215"/>
              </a:spcBef>
              <a:buFont typeface="Microsoft Sans Serif" panose="020B0604020202020204" pitchFamily="34" charset="0"/>
              <a:buChar char="​"/>
              <a:defRPr sz="7425">
                <a:solidFill>
                  <a:schemeClr val="tx1"/>
                </a:solidFill>
              </a:defRPr>
            </a:lvl1pPr>
            <a:lvl2pPr marL="0" indent="0">
              <a:lnSpc>
                <a:spcPct val="86000"/>
              </a:lnSpc>
              <a:spcBef>
                <a:spcPts val="1620"/>
              </a:spcBef>
              <a:buFont typeface="Microsoft Sans Serif" panose="020B0604020202020204" pitchFamily="34" charset="0"/>
              <a:buNone/>
              <a:defRPr sz="7425">
                <a:solidFill>
                  <a:schemeClr val="tx1">
                    <a:lumMod val="85000"/>
                    <a:lumOff val="15000"/>
                  </a:schemeClr>
                </a:solidFill>
              </a:defRPr>
            </a:lvl2pPr>
            <a:lvl3pPr marL="0" indent="0">
              <a:lnSpc>
                <a:spcPct val="89000"/>
              </a:lnSpc>
              <a:spcBef>
                <a:spcPts val="1620"/>
              </a:spcBef>
              <a:buFont typeface="Microsoft Sans Serif" panose="020B0604020202020204" pitchFamily="34" charset="0"/>
              <a:buChar char="​"/>
              <a:defRPr sz="5940">
                <a:solidFill>
                  <a:schemeClr val="bg1"/>
                </a:solidFill>
              </a:defRPr>
            </a:lvl3pPr>
            <a:lvl4pPr marL="0" indent="0">
              <a:lnSpc>
                <a:spcPct val="88000"/>
              </a:lnSpc>
              <a:spcBef>
                <a:spcPts val="1620"/>
              </a:spcBef>
              <a:buFont typeface="Microsoft Sans Serif" panose="020B0604020202020204" pitchFamily="34" charset="0"/>
              <a:buChar char="​"/>
              <a:defRPr sz="4590">
                <a:solidFill>
                  <a:schemeClr val="bg1"/>
                </a:solidFill>
              </a:defRPr>
            </a:lvl4pPr>
            <a:lvl5pPr marL="0" indent="0">
              <a:lnSpc>
                <a:spcPct val="89000"/>
              </a:lnSpc>
              <a:spcBef>
                <a:spcPts val="1620"/>
              </a:spcBef>
              <a:buFont typeface="Microsoft Sans Serif" panose="020B0604020202020204" pitchFamily="34" charset="0"/>
              <a:buNone/>
              <a:defRPr sz="3780">
                <a:solidFill>
                  <a:schemeClr val="bg1"/>
                </a:solidFill>
              </a:defRPr>
            </a:lvl5pPr>
            <a:lvl6pPr>
              <a:lnSpc>
                <a:spcPct val="94000"/>
              </a:lnSpc>
              <a:defRPr sz="3240">
                <a:solidFill>
                  <a:schemeClr val="bg1"/>
                </a:solidFill>
              </a:defRPr>
            </a:lvl6pPr>
            <a:lvl7pPr>
              <a:lnSpc>
                <a:spcPct val="88000"/>
              </a:lnSpc>
              <a:defRPr sz="9180">
                <a:solidFill>
                  <a:schemeClr val="bg1"/>
                </a:solidFill>
              </a:defRPr>
            </a:lvl7pPr>
            <a:lvl8pPr>
              <a:lnSpc>
                <a:spcPct val="84000"/>
              </a:lnSpc>
              <a:defRPr sz="12015">
                <a:solidFill>
                  <a:schemeClr val="bg1"/>
                </a:solidFill>
              </a:defRPr>
            </a:lvl8pPr>
            <a:lvl9pPr>
              <a:lnSpc>
                <a:spcPct val="84000"/>
              </a:lnSpc>
              <a:buNone/>
              <a:defRPr sz="14850">
                <a:solidFill>
                  <a:schemeClr val="bg1"/>
                </a:solidFill>
              </a:defRPr>
            </a:lvl9pPr>
          </a:lstStyle>
          <a:p>
            <a:pPr lvl="0"/>
            <a:r>
              <a:rPr lang="en-US" dirty="0"/>
              <a:t>Large quote</a:t>
            </a:r>
          </a:p>
        </p:txBody>
      </p:sp>
      <p:sp>
        <p:nvSpPr>
          <p:cNvPr id="8" name="TextBox 7">
            <a:extLst>
              <a:ext uri="{FF2B5EF4-FFF2-40B4-BE49-F238E27FC236}">
                <a16:creationId xmlns:a16="http://schemas.microsoft.com/office/drawing/2014/main" id="{C527E454-7FD7-4D31-B71E-46FE6521228B}"/>
              </a:ext>
            </a:extLst>
          </p:cNvPr>
          <p:cNvSpPr txBox="1"/>
          <p:nvPr userDrawn="1"/>
        </p:nvSpPr>
        <p:spPr>
          <a:xfrm>
            <a:off x="15620627" y="31743292"/>
            <a:ext cx="169918" cy="186654"/>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1234440" rtl="0" eaLnBrk="1" latinLnBrk="0" hangingPunct="1">
              <a:lnSpc>
                <a:spcPct val="125000"/>
              </a:lnSpc>
            </a:pPr>
            <a:fld id="{B01BFD70-D99E-427C-A01B-19B2BB56A3C8}" type="slidenum">
              <a:rPr lang="en-US" sz="1080" kern="1200" smtClean="0">
                <a:solidFill>
                  <a:schemeClr val="accent5">
                    <a:lumMod val="60000"/>
                    <a:lumOff val="40000"/>
                  </a:schemeClr>
                </a:solidFill>
                <a:latin typeface="+mn-lt"/>
                <a:ea typeface="+mn-ea"/>
                <a:cs typeface="+mn-cs"/>
              </a:rPr>
              <a:pPr marL="0" lvl="0" algn="r" defTabSz="1234440" rtl="0" eaLnBrk="1" latinLnBrk="0" hangingPunct="1">
                <a:lnSpc>
                  <a:spcPct val="125000"/>
                </a:lnSpc>
              </a:pPr>
              <a:t>‹#›</a:t>
            </a:fld>
            <a:endParaRPr lang="en-US" sz="1080" kern="1200" dirty="0">
              <a:solidFill>
                <a:schemeClr val="accent5">
                  <a:lumMod val="60000"/>
                  <a:lumOff val="40000"/>
                </a:schemeClr>
              </a:solidFill>
              <a:latin typeface="+mn-lt"/>
              <a:ea typeface="+mn-ea"/>
              <a:cs typeface="+mn-cs"/>
            </a:endParaRPr>
          </a:p>
        </p:txBody>
      </p:sp>
    </p:spTree>
    <p:extLst>
      <p:ext uri="{BB962C8B-B14F-4D97-AF65-F5344CB8AC3E}">
        <p14:creationId xmlns:p14="http://schemas.microsoft.com/office/powerpoint/2010/main" val="213227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Quote Gun Metal">
    <p:bg>
      <p:bgPr>
        <a:solidFill>
          <a:schemeClr val="accent5"/>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9F4BD61-79B1-4FA5-B6AF-78B70186DCFC}"/>
              </a:ext>
            </a:extLst>
          </p:cNvPr>
          <p:cNvGrpSpPr/>
          <p:nvPr userDrawn="1"/>
        </p:nvGrpSpPr>
        <p:grpSpPr bwMode="hidden">
          <a:xfrm>
            <a:off x="-2505" y="26027489"/>
            <a:ext cx="16464209" cy="6890914"/>
            <a:chOff x="-1855" y="5345050"/>
            <a:chExt cx="12195710" cy="1435607"/>
          </a:xfrm>
        </p:grpSpPr>
        <p:sp>
          <p:nvSpPr>
            <p:cNvPr id="14" name="Rectangle 13">
              <a:extLst>
                <a:ext uri="{FF2B5EF4-FFF2-40B4-BE49-F238E27FC236}">
                  <a16:creationId xmlns:a16="http://schemas.microsoft.com/office/drawing/2014/main" id="{B0C9D67C-022E-4D4C-B0B6-3D3C872C2ECC}"/>
                </a:ext>
              </a:extLst>
            </p:cNvPr>
            <p:cNvSpPr/>
            <p:nvPr userDrawn="1"/>
          </p:nvSpPr>
          <p:spPr bwMode="hidden">
            <a:xfrm>
              <a:off x="-1855" y="5838825"/>
              <a:ext cx="12195710" cy="941832"/>
            </a:xfrm>
            <a:prstGeom prst="rect">
              <a:avLst/>
            </a:prstGeom>
            <a:solidFill>
              <a:srgbClr val="FFFFFF"/>
            </a:solidFill>
            <a:ln w="10795" cap="flat" cmpd="sng" algn="ctr">
              <a:noFill/>
              <a:prstDash val="solid"/>
            </a:ln>
            <a:effectLst/>
          </p:spPr>
          <p:txBody>
            <a:bodyPr rtlCol="0" anchor="ctr"/>
            <a:lstStyle/>
            <a:p>
              <a:pPr marL="0" marR="0" lvl="0" indent="0" algn="ctr" defTabSz="1234440" eaLnBrk="1" fontAlgn="auto" latinLnBrk="0" hangingPunct="1">
                <a:lnSpc>
                  <a:spcPct val="100000"/>
                </a:lnSpc>
                <a:spcBef>
                  <a:spcPts val="0"/>
                </a:spcBef>
                <a:spcAft>
                  <a:spcPts val="0"/>
                </a:spcAft>
                <a:buClrTx/>
                <a:buSzTx/>
                <a:buFontTx/>
                <a:buNone/>
                <a:tabLst/>
                <a:defRPr/>
              </a:pPr>
              <a:endParaRPr kumimoji="0" lang="en-US" sz="2430" b="0" i="0" u="none" strike="noStrike" kern="0" cap="none" spc="0" normalizeH="0" baseline="0" noProof="0" dirty="0">
                <a:ln>
                  <a:noFill/>
                </a:ln>
                <a:solidFill>
                  <a:prstClr val="white"/>
                </a:solidFill>
                <a:effectLst/>
                <a:uLnTx/>
                <a:uFillTx/>
                <a:latin typeface="Century Gothic"/>
                <a:ea typeface="+mn-ea"/>
                <a:cs typeface="+mn-cs"/>
              </a:endParaRPr>
            </a:p>
          </p:txBody>
        </p:sp>
        <p:sp>
          <p:nvSpPr>
            <p:cNvPr id="15" name="Rectangle: Single Corner Rounded 6">
              <a:extLst>
                <a:ext uri="{FF2B5EF4-FFF2-40B4-BE49-F238E27FC236}">
                  <a16:creationId xmlns:a16="http://schemas.microsoft.com/office/drawing/2014/main" id="{6E9A8A5F-38D4-4C13-9C86-ABA2E769B4E3}"/>
                </a:ext>
              </a:extLst>
            </p:cNvPr>
            <p:cNvSpPr/>
            <p:nvPr userDrawn="1"/>
          </p:nvSpPr>
          <p:spPr bwMode="hidden">
            <a:xfrm rot="16200000" flipH="1">
              <a:off x="5849113" y="-504059"/>
              <a:ext cx="493775" cy="12191993"/>
            </a:xfrm>
            <a:prstGeom prst="round1Rect">
              <a:avLst>
                <a:gd name="adj" fmla="val 0"/>
              </a:avLst>
            </a:prstGeom>
            <a:gradFill flip="none" rotWithShape="1">
              <a:gsLst>
                <a:gs pos="75000">
                  <a:srgbClr val="384458"/>
                </a:gs>
                <a:gs pos="0">
                  <a:schemeClr val="accent5">
                    <a:alpha val="0"/>
                  </a:schemeClr>
                </a:gs>
                <a:gs pos="100000">
                  <a:schemeClr val="accent5">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grpSp>
      <p:sp>
        <p:nvSpPr>
          <p:cNvPr id="7" name="Text Placeholder 43">
            <a:extLst>
              <a:ext uri="{FF2B5EF4-FFF2-40B4-BE49-F238E27FC236}">
                <a16:creationId xmlns:a16="http://schemas.microsoft.com/office/drawing/2014/main" id="{65534064-A952-42C5-A948-3EFE0CE7E3F7}"/>
              </a:ext>
            </a:extLst>
          </p:cNvPr>
          <p:cNvSpPr>
            <a:spLocks noGrp="1"/>
          </p:cNvSpPr>
          <p:nvPr>
            <p:ph type="body" sz="quarter" idx="10" hasCustomPrompt="1"/>
          </p:nvPr>
        </p:nvSpPr>
        <p:spPr bwMode="black">
          <a:xfrm>
            <a:off x="650440" y="29900976"/>
            <a:ext cx="3541513" cy="1134298"/>
          </a:xfrm>
          <a:prstGeom prst="rect">
            <a:avLst/>
          </a:prstGeom>
        </p:spPr>
        <p:txBody>
          <a:bodyPr/>
          <a:lstStyle>
            <a:lvl1pPr marL="0" indent="0">
              <a:lnSpc>
                <a:spcPct val="96000"/>
              </a:lnSpc>
              <a:spcBef>
                <a:spcPts val="0"/>
              </a:spcBef>
              <a:buNone/>
              <a:defRPr sz="1890" b="1">
                <a:solidFill>
                  <a:schemeClr val="accent1"/>
                </a:solidFill>
              </a:defRPr>
            </a:lvl1pPr>
            <a:lvl2pPr marL="0" indent="0">
              <a:lnSpc>
                <a:spcPct val="114000"/>
              </a:lnSpc>
              <a:spcBef>
                <a:spcPts val="0"/>
              </a:spcBef>
              <a:buNone/>
              <a:defRPr sz="1890">
                <a:solidFill>
                  <a:schemeClr val="bg1"/>
                </a:solidFill>
              </a:defRPr>
            </a:lvl2pPr>
            <a:lvl3pPr marL="0" indent="0">
              <a:lnSpc>
                <a:spcPct val="114000"/>
              </a:lnSpc>
              <a:spcBef>
                <a:spcPts val="0"/>
              </a:spcBef>
              <a:buNone/>
              <a:defRPr sz="1890">
                <a:solidFill>
                  <a:schemeClr val="bg1"/>
                </a:solidFill>
              </a:defRPr>
            </a:lvl3pPr>
            <a:lvl4pPr marL="0" indent="0">
              <a:lnSpc>
                <a:spcPct val="114000"/>
              </a:lnSpc>
              <a:spcBef>
                <a:spcPts val="0"/>
              </a:spcBef>
              <a:buNone/>
              <a:defRPr sz="1890">
                <a:solidFill>
                  <a:schemeClr val="bg1"/>
                </a:solidFill>
              </a:defRPr>
            </a:lvl4pPr>
            <a:lvl5pPr marL="0" indent="0">
              <a:lnSpc>
                <a:spcPct val="114000"/>
              </a:lnSpc>
              <a:spcBef>
                <a:spcPts val="0"/>
              </a:spcBef>
              <a:buNone/>
              <a:defRPr sz="1890">
                <a:solidFill>
                  <a:schemeClr val="bg1"/>
                </a:solidFill>
              </a:defRPr>
            </a:lvl5pPr>
          </a:lstStyle>
          <a:p>
            <a:pPr lvl="0"/>
            <a:r>
              <a:rPr lang="en-US" dirty="0"/>
              <a:t>Quote attribution </a:t>
            </a:r>
          </a:p>
        </p:txBody>
      </p:sp>
      <p:sp>
        <p:nvSpPr>
          <p:cNvPr id="9" name="Text Placeholder 47">
            <a:extLst>
              <a:ext uri="{FF2B5EF4-FFF2-40B4-BE49-F238E27FC236}">
                <a16:creationId xmlns:a16="http://schemas.microsoft.com/office/drawing/2014/main" id="{8B3DE6C8-2C76-4AAC-83C6-69C24A51F14F}"/>
              </a:ext>
            </a:extLst>
          </p:cNvPr>
          <p:cNvSpPr>
            <a:spLocks noGrp="1"/>
          </p:cNvSpPr>
          <p:nvPr>
            <p:ph type="body" sz="quarter" idx="11" hasCustomPrompt="1"/>
          </p:nvPr>
        </p:nvSpPr>
        <p:spPr bwMode="black">
          <a:xfrm>
            <a:off x="4509138" y="29900976"/>
            <a:ext cx="3527585" cy="1134298"/>
          </a:xfrm>
          <a:prstGeom prst="rect">
            <a:avLst/>
          </a:prstGeom>
        </p:spPr>
        <p:txBody>
          <a:bodyPr/>
          <a:lstStyle>
            <a:lvl1pPr marL="0" indent="0">
              <a:lnSpc>
                <a:spcPct val="96000"/>
              </a:lnSpc>
              <a:buNone/>
              <a:defRPr sz="1890">
                <a:solidFill>
                  <a:schemeClr val="accent1"/>
                </a:solidFill>
              </a:defRPr>
            </a:lvl1pPr>
            <a:lvl2pPr marL="0" indent="0">
              <a:lnSpc>
                <a:spcPct val="114000"/>
              </a:lnSpc>
              <a:buNone/>
              <a:defRPr sz="1890">
                <a:solidFill>
                  <a:schemeClr val="bg1"/>
                </a:solidFill>
              </a:defRPr>
            </a:lvl2pPr>
            <a:lvl3pPr marL="0" indent="0">
              <a:lnSpc>
                <a:spcPct val="114000"/>
              </a:lnSpc>
              <a:buNone/>
              <a:defRPr sz="1890">
                <a:solidFill>
                  <a:schemeClr val="bg1"/>
                </a:solidFill>
              </a:defRPr>
            </a:lvl3pPr>
            <a:lvl4pPr marL="0" indent="0">
              <a:lnSpc>
                <a:spcPct val="114000"/>
              </a:lnSpc>
              <a:buNone/>
              <a:defRPr sz="1890">
                <a:solidFill>
                  <a:schemeClr val="bg1"/>
                </a:solidFill>
              </a:defRPr>
            </a:lvl4pPr>
            <a:lvl5pPr marL="0" indent="0">
              <a:lnSpc>
                <a:spcPct val="114000"/>
              </a:lnSpc>
              <a:buNone/>
              <a:defRPr sz="1890">
                <a:solidFill>
                  <a:schemeClr val="bg1"/>
                </a:solidFill>
              </a:defRPr>
            </a:lvl5pPr>
          </a:lstStyle>
          <a:p>
            <a:pPr lvl="0"/>
            <a:r>
              <a:rPr lang="en-US" dirty="0"/>
              <a:t>Title/source</a:t>
            </a:r>
          </a:p>
        </p:txBody>
      </p:sp>
      <p:sp>
        <p:nvSpPr>
          <p:cNvPr id="10" name="Text Placeholder 49">
            <a:extLst>
              <a:ext uri="{FF2B5EF4-FFF2-40B4-BE49-F238E27FC236}">
                <a16:creationId xmlns:a16="http://schemas.microsoft.com/office/drawing/2014/main" id="{64461E69-3906-486E-9542-28361ECC3776}"/>
              </a:ext>
            </a:extLst>
          </p:cNvPr>
          <p:cNvSpPr>
            <a:spLocks noGrp="1"/>
          </p:cNvSpPr>
          <p:nvPr>
            <p:ph type="body" sz="quarter" idx="12" hasCustomPrompt="1"/>
          </p:nvPr>
        </p:nvSpPr>
        <p:spPr bwMode="black">
          <a:xfrm>
            <a:off x="668655" y="2038512"/>
            <a:ext cx="15121891" cy="24015322"/>
          </a:xfrm>
          <a:prstGeom prst="rect">
            <a:avLst/>
          </a:prstGeom>
        </p:spPr>
        <p:txBody>
          <a:bodyPr/>
          <a:lstStyle>
            <a:lvl1pPr marL="0" indent="0">
              <a:lnSpc>
                <a:spcPct val="96000"/>
              </a:lnSpc>
              <a:spcBef>
                <a:spcPts val="1215"/>
              </a:spcBef>
              <a:buFont typeface="Microsoft Sans Serif" panose="020B0604020202020204" pitchFamily="34" charset="0"/>
              <a:buChar char="​"/>
              <a:defRPr sz="7425">
                <a:solidFill>
                  <a:schemeClr val="bg1"/>
                </a:solidFill>
              </a:defRPr>
            </a:lvl1pPr>
            <a:lvl2pPr marL="0" indent="0">
              <a:lnSpc>
                <a:spcPct val="86000"/>
              </a:lnSpc>
              <a:spcBef>
                <a:spcPts val="1620"/>
              </a:spcBef>
              <a:buFont typeface="Microsoft Sans Serif" panose="020B0604020202020204" pitchFamily="34" charset="0"/>
              <a:buNone/>
              <a:defRPr sz="7425">
                <a:solidFill>
                  <a:schemeClr val="tx1">
                    <a:lumMod val="85000"/>
                    <a:lumOff val="15000"/>
                  </a:schemeClr>
                </a:solidFill>
              </a:defRPr>
            </a:lvl2pPr>
            <a:lvl3pPr marL="0" indent="0">
              <a:lnSpc>
                <a:spcPct val="89000"/>
              </a:lnSpc>
              <a:spcBef>
                <a:spcPts val="1620"/>
              </a:spcBef>
              <a:buFont typeface="Microsoft Sans Serif" panose="020B0604020202020204" pitchFamily="34" charset="0"/>
              <a:buChar char="​"/>
              <a:defRPr sz="5940">
                <a:solidFill>
                  <a:schemeClr val="bg1"/>
                </a:solidFill>
              </a:defRPr>
            </a:lvl3pPr>
            <a:lvl4pPr marL="0" indent="0">
              <a:lnSpc>
                <a:spcPct val="88000"/>
              </a:lnSpc>
              <a:spcBef>
                <a:spcPts val="1620"/>
              </a:spcBef>
              <a:buFont typeface="Microsoft Sans Serif" panose="020B0604020202020204" pitchFamily="34" charset="0"/>
              <a:buChar char="​"/>
              <a:defRPr sz="4590">
                <a:solidFill>
                  <a:schemeClr val="bg1"/>
                </a:solidFill>
              </a:defRPr>
            </a:lvl4pPr>
            <a:lvl5pPr marL="0" indent="0">
              <a:lnSpc>
                <a:spcPct val="89000"/>
              </a:lnSpc>
              <a:spcBef>
                <a:spcPts val="1620"/>
              </a:spcBef>
              <a:buFont typeface="Microsoft Sans Serif" panose="020B0604020202020204" pitchFamily="34" charset="0"/>
              <a:buNone/>
              <a:defRPr sz="3780">
                <a:solidFill>
                  <a:schemeClr val="bg1"/>
                </a:solidFill>
              </a:defRPr>
            </a:lvl5pPr>
            <a:lvl6pPr>
              <a:lnSpc>
                <a:spcPct val="94000"/>
              </a:lnSpc>
              <a:defRPr sz="3240">
                <a:solidFill>
                  <a:schemeClr val="bg1"/>
                </a:solidFill>
              </a:defRPr>
            </a:lvl6pPr>
            <a:lvl7pPr>
              <a:lnSpc>
                <a:spcPct val="88000"/>
              </a:lnSpc>
              <a:defRPr sz="9180">
                <a:solidFill>
                  <a:schemeClr val="bg1"/>
                </a:solidFill>
              </a:defRPr>
            </a:lvl7pPr>
            <a:lvl8pPr>
              <a:lnSpc>
                <a:spcPct val="84000"/>
              </a:lnSpc>
              <a:defRPr sz="12015">
                <a:solidFill>
                  <a:schemeClr val="bg1"/>
                </a:solidFill>
              </a:defRPr>
            </a:lvl8pPr>
            <a:lvl9pPr>
              <a:lnSpc>
                <a:spcPct val="84000"/>
              </a:lnSpc>
              <a:buNone/>
              <a:defRPr sz="14850">
                <a:solidFill>
                  <a:schemeClr val="bg1"/>
                </a:solidFill>
              </a:defRPr>
            </a:lvl9pPr>
          </a:lstStyle>
          <a:p>
            <a:pPr lvl="0"/>
            <a:r>
              <a:rPr lang="en-US" dirty="0"/>
              <a:t>Large quote</a:t>
            </a:r>
          </a:p>
        </p:txBody>
      </p:sp>
      <p:sp>
        <p:nvSpPr>
          <p:cNvPr id="8" name="TextBox 7">
            <a:extLst>
              <a:ext uri="{FF2B5EF4-FFF2-40B4-BE49-F238E27FC236}">
                <a16:creationId xmlns:a16="http://schemas.microsoft.com/office/drawing/2014/main" id="{528D09A0-C25A-45B2-8874-A4A6B3BA6B5B}"/>
              </a:ext>
            </a:extLst>
          </p:cNvPr>
          <p:cNvSpPr txBox="1"/>
          <p:nvPr userDrawn="1"/>
        </p:nvSpPr>
        <p:spPr>
          <a:xfrm>
            <a:off x="15620627" y="31743292"/>
            <a:ext cx="169918" cy="186654"/>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1234440" rtl="0" eaLnBrk="1" latinLnBrk="0" hangingPunct="1">
              <a:lnSpc>
                <a:spcPct val="125000"/>
              </a:lnSpc>
            </a:pPr>
            <a:fld id="{B01BFD70-D99E-427C-A01B-19B2BB56A3C8}" type="slidenum">
              <a:rPr lang="en-US" sz="1080" kern="1200" smtClean="0">
                <a:solidFill>
                  <a:schemeClr val="accent5">
                    <a:lumMod val="60000"/>
                    <a:lumOff val="40000"/>
                  </a:schemeClr>
                </a:solidFill>
                <a:latin typeface="+mn-lt"/>
                <a:ea typeface="+mn-ea"/>
                <a:cs typeface="+mn-cs"/>
              </a:rPr>
              <a:pPr marL="0" lvl="0" algn="r" defTabSz="1234440" rtl="0" eaLnBrk="1" latinLnBrk="0" hangingPunct="1">
                <a:lnSpc>
                  <a:spcPct val="125000"/>
                </a:lnSpc>
              </a:pPr>
              <a:t>‹#›</a:t>
            </a:fld>
            <a:endParaRPr lang="en-US" sz="1080" kern="1200" dirty="0">
              <a:solidFill>
                <a:schemeClr val="accent5">
                  <a:lumMod val="60000"/>
                  <a:lumOff val="40000"/>
                </a:schemeClr>
              </a:solidFill>
              <a:latin typeface="+mn-lt"/>
              <a:ea typeface="+mn-ea"/>
              <a:cs typeface="+mn-cs"/>
            </a:endParaRPr>
          </a:p>
        </p:txBody>
      </p:sp>
    </p:spTree>
    <p:extLst>
      <p:ext uri="{BB962C8B-B14F-4D97-AF65-F5344CB8AC3E}">
        <p14:creationId xmlns:p14="http://schemas.microsoft.com/office/powerpoint/2010/main" val="343935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ote Midnight">
    <p:bg>
      <p:bgPr>
        <a:solidFill>
          <a:schemeClr val="tx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251064F-F6C0-4F82-8A3B-9D94517600A9}"/>
              </a:ext>
            </a:extLst>
          </p:cNvPr>
          <p:cNvGrpSpPr/>
          <p:nvPr userDrawn="1"/>
        </p:nvGrpSpPr>
        <p:grpSpPr>
          <a:xfrm>
            <a:off x="-2505" y="26027489"/>
            <a:ext cx="16464209" cy="6890914"/>
            <a:chOff x="-1855" y="5345050"/>
            <a:chExt cx="12195710" cy="1435607"/>
          </a:xfrm>
        </p:grpSpPr>
        <p:sp>
          <p:nvSpPr>
            <p:cNvPr id="12" name="Rectangle 11">
              <a:extLst>
                <a:ext uri="{FF2B5EF4-FFF2-40B4-BE49-F238E27FC236}">
                  <a16:creationId xmlns:a16="http://schemas.microsoft.com/office/drawing/2014/main" id="{81E49DF0-688F-4F01-85DA-A40E1B928462}"/>
                </a:ext>
              </a:extLst>
            </p:cNvPr>
            <p:cNvSpPr/>
            <p:nvPr userDrawn="1"/>
          </p:nvSpPr>
          <p:spPr bwMode="gray">
            <a:xfrm>
              <a:off x="-1855" y="5838825"/>
              <a:ext cx="12195710" cy="941832"/>
            </a:xfrm>
            <a:prstGeom prst="rect">
              <a:avLst/>
            </a:prstGeom>
            <a:solidFill>
              <a:srgbClr val="FFFFFF"/>
            </a:solidFill>
            <a:ln w="1079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6299" b="0" i="0" u="none" strike="noStrike" kern="0" cap="none" spc="0" normalizeH="0" baseline="0" noProof="0" dirty="0">
                <a:ln>
                  <a:noFill/>
                </a:ln>
                <a:solidFill>
                  <a:prstClr val="white"/>
                </a:solidFill>
                <a:effectLst/>
                <a:uLnTx/>
                <a:uFillTx/>
                <a:latin typeface="Century Gothic"/>
              </a:endParaRPr>
            </a:p>
          </p:txBody>
        </p:sp>
        <p:sp>
          <p:nvSpPr>
            <p:cNvPr id="13" name="Rectangle: Single Corner Rounded 6">
              <a:extLst>
                <a:ext uri="{FF2B5EF4-FFF2-40B4-BE49-F238E27FC236}">
                  <a16:creationId xmlns:a16="http://schemas.microsoft.com/office/drawing/2014/main" id="{C8C0B1F6-3934-4D62-83E5-5862FBAB621A}"/>
                </a:ext>
              </a:extLst>
            </p:cNvPr>
            <p:cNvSpPr/>
            <p:nvPr userDrawn="1"/>
          </p:nvSpPr>
          <p:spPr bwMode="gray">
            <a:xfrm rot="16200000" flipH="1">
              <a:off x="5849113" y="-504059"/>
              <a:ext cx="493775" cy="12191993"/>
            </a:xfrm>
            <a:prstGeom prst="round1Rect">
              <a:avLst>
                <a:gd name="adj" fmla="val 0"/>
              </a:avLst>
            </a:prstGeom>
            <a:gradFill flip="none" rotWithShape="1">
              <a:gsLst>
                <a:gs pos="0">
                  <a:schemeClr val="tx2"/>
                </a:gs>
                <a:gs pos="100000">
                  <a:srgbClr val="06101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grpSp>
      <p:sp>
        <p:nvSpPr>
          <p:cNvPr id="7" name="Text Placeholder 43">
            <a:extLst>
              <a:ext uri="{FF2B5EF4-FFF2-40B4-BE49-F238E27FC236}">
                <a16:creationId xmlns:a16="http://schemas.microsoft.com/office/drawing/2014/main" id="{65534064-A952-42C5-A948-3EFE0CE7E3F7}"/>
              </a:ext>
            </a:extLst>
          </p:cNvPr>
          <p:cNvSpPr>
            <a:spLocks noGrp="1"/>
          </p:cNvSpPr>
          <p:nvPr>
            <p:ph type="body" sz="quarter" idx="10" hasCustomPrompt="1"/>
          </p:nvPr>
        </p:nvSpPr>
        <p:spPr bwMode="black">
          <a:xfrm>
            <a:off x="650440" y="29900976"/>
            <a:ext cx="3541513" cy="1134298"/>
          </a:xfrm>
          <a:prstGeom prst="rect">
            <a:avLst/>
          </a:prstGeom>
        </p:spPr>
        <p:txBody>
          <a:bodyPr/>
          <a:lstStyle>
            <a:lvl1pPr marL="0" indent="0">
              <a:lnSpc>
                <a:spcPct val="96000"/>
              </a:lnSpc>
              <a:spcBef>
                <a:spcPts val="0"/>
              </a:spcBef>
              <a:buNone/>
              <a:defRPr sz="1890" b="1">
                <a:solidFill>
                  <a:schemeClr val="accent1"/>
                </a:solidFill>
              </a:defRPr>
            </a:lvl1pPr>
            <a:lvl2pPr marL="0" indent="0">
              <a:lnSpc>
                <a:spcPct val="114000"/>
              </a:lnSpc>
              <a:spcBef>
                <a:spcPts val="0"/>
              </a:spcBef>
              <a:buNone/>
              <a:defRPr sz="1890">
                <a:solidFill>
                  <a:schemeClr val="bg1"/>
                </a:solidFill>
              </a:defRPr>
            </a:lvl2pPr>
            <a:lvl3pPr marL="0" indent="0">
              <a:lnSpc>
                <a:spcPct val="114000"/>
              </a:lnSpc>
              <a:spcBef>
                <a:spcPts val="0"/>
              </a:spcBef>
              <a:buNone/>
              <a:defRPr sz="1890">
                <a:solidFill>
                  <a:schemeClr val="bg1"/>
                </a:solidFill>
              </a:defRPr>
            </a:lvl3pPr>
            <a:lvl4pPr marL="0" indent="0">
              <a:lnSpc>
                <a:spcPct val="114000"/>
              </a:lnSpc>
              <a:spcBef>
                <a:spcPts val="0"/>
              </a:spcBef>
              <a:buNone/>
              <a:defRPr sz="1890">
                <a:solidFill>
                  <a:schemeClr val="bg1"/>
                </a:solidFill>
              </a:defRPr>
            </a:lvl4pPr>
            <a:lvl5pPr marL="0" indent="0">
              <a:lnSpc>
                <a:spcPct val="114000"/>
              </a:lnSpc>
              <a:spcBef>
                <a:spcPts val="0"/>
              </a:spcBef>
              <a:buNone/>
              <a:defRPr sz="1890">
                <a:solidFill>
                  <a:schemeClr val="bg1"/>
                </a:solidFill>
              </a:defRPr>
            </a:lvl5pPr>
          </a:lstStyle>
          <a:p>
            <a:pPr lvl="0"/>
            <a:r>
              <a:rPr lang="en-US" dirty="0"/>
              <a:t>Quote attribution </a:t>
            </a:r>
          </a:p>
        </p:txBody>
      </p:sp>
      <p:sp>
        <p:nvSpPr>
          <p:cNvPr id="9" name="Text Placeholder 47">
            <a:extLst>
              <a:ext uri="{FF2B5EF4-FFF2-40B4-BE49-F238E27FC236}">
                <a16:creationId xmlns:a16="http://schemas.microsoft.com/office/drawing/2014/main" id="{8B3DE6C8-2C76-4AAC-83C6-69C24A51F14F}"/>
              </a:ext>
            </a:extLst>
          </p:cNvPr>
          <p:cNvSpPr>
            <a:spLocks noGrp="1"/>
          </p:cNvSpPr>
          <p:nvPr>
            <p:ph type="body" sz="quarter" idx="11" hasCustomPrompt="1"/>
          </p:nvPr>
        </p:nvSpPr>
        <p:spPr bwMode="black">
          <a:xfrm>
            <a:off x="4509138" y="29900976"/>
            <a:ext cx="3527585" cy="1134298"/>
          </a:xfrm>
          <a:prstGeom prst="rect">
            <a:avLst/>
          </a:prstGeom>
        </p:spPr>
        <p:txBody>
          <a:bodyPr/>
          <a:lstStyle>
            <a:lvl1pPr marL="0" indent="0">
              <a:lnSpc>
                <a:spcPct val="96000"/>
              </a:lnSpc>
              <a:buNone/>
              <a:defRPr sz="1890">
                <a:solidFill>
                  <a:schemeClr val="accent1"/>
                </a:solidFill>
              </a:defRPr>
            </a:lvl1pPr>
            <a:lvl2pPr marL="0" indent="0">
              <a:lnSpc>
                <a:spcPct val="114000"/>
              </a:lnSpc>
              <a:buNone/>
              <a:defRPr sz="1890">
                <a:solidFill>
                  <a:schemeClr val="bg1"/>
                </a:solidFill>
              </a:defRPr>
            </a:lvl2pPr>
            <a:lvl3pPr marL="0" indent="0">
              <a:lnSpc>
                <a:spcPct val="114000"/>
              </a:lnSpc>
              <a:buNone/>
              <a:defRPr sz="1890">
                <a:solidFill>
                  <a:schemeClr val="bg1"/>
                </a:solidFill>
              </a:defRPr>
            </a:lvl3pPr>
            <a:lvl4pPr marL="0" indent="0">
              <a:lnSpc>
                <a:spcPct val="114000"/>
              </a:lnSpc>
              <a:buNone/>
              <a:defRPr sz="1890">
                <a:solidFill>
                  <a:schemeClr val="bg1"/>
                </a:solidFill>
              </a:defRPr>
            </a:lvl4pPr>
            <a:lvl5pPr marL="0" indent="0">
              <a:lnSpc>
                <a:spcPct val="114000"/>
              </a:lnSpc>
              <a:buNone/>
              <a:defRPr sz="1890">
                <a:solidFill>
                  <a:schemeClr val="bg1"/>
                </a:solidFill>
              </a:defRPr>
            </a:lvl5pPr>
          </a:lstStyle>
          <a:p>
            <a:pPr lvl="0"/>
            <a:r>
              <a:rPr lang="en-US" dirty="0"/>
              <a:t>Title/source</a:t>
            </a:r>
          </a:p>
        </p:txBody>
      </p:sp>
      <p:sp>
        <p:nvSpPr>
          <p:cNvPr id="10" name="Text Placeholder 49">
            <a:extLst>
              <a:ext uri="{FF2B5EF4-FFF2-40B4-BE49-F238E27FC236}">
                <a16:creationId xmlns:a16="http://schemas.microsoft.com/office/drawing/2014/main" id="{64461E69-3906-486E-9542-28361ECC3776}"/>
              </a:ext>
            </a:extLst>
          </p:cNvPr>
          <p:cNvSpPr>
            <a:spLocks noGrp="1"/>
          </p:cNvSpPr>
          <p:nvPr>
            <p:ph type="body" sz="quarter" idx="12" hasCustomPrompt="1"/>
          </p:nvPr>
        </p:nvSpPr>
        <p:spPr bwMode="black">
          <a:xfrm>
            <a:off x="668655" y="2038512"/>
            <a:ext cx="15121891" cy="24015322"/>
          </a:xfrm>
          <a:prstGeom prst="rect">
            <a:avLst/>
          </a:prstGeom>
        </p:spPr>
        <p:txBody>
          <a:bodyPr/>
          <a:lstStyle>
            <a:lvl1pPr marL="0" indent="0">
              <a:lnSpc>
                <a:spcPct val="96000"/>
              </a:lnSpc>
              <a:spcBef>
                <a:spcPts val="1215"/>
              </a:spcBef>
              <a:buFont typeface="Microsoft Sans Serif" panose="020B0604020202020204" pitchFamily="34" charset="0"/>
              <a:buChar char="​"/>
              <a:defRPr sz="7425">
                <a:solidFill>
                  <a:schemeClr val="bg1"/>
                </a:solidFill>
              </a:defRPr>
            </a:lvl1pPr>
            <a:lvl2pPr marL="0" indent="0">
              <a:lnSpc>
                <a:spcPct val="86000"/>
              </a:lnSpc>
              <a:spcBef>
                <a:spcPts val="1620"/>
              </a:spcBef>
              <a:buFont typeface="Microsoft Sans Serif" panose="020B0604020202020204" pitchFamily="34" charset="0"/>
              <a:buNone/>
              <a:defRPr sz="7425">
                <a:solidFill>
                  <a:schemeClr val="tx1">
                    <a:lumMod val="85000"/>
                    <a:lumOff val="15000"/>
                  </a:schemeClr>
                </a:solidFill>
              </a:defRPr>
            </a:lvl2pPr>
            <a:lvl3pPr marL="0" indent="0">
              <a:lnSpc>
                <a:spcPct val="89000"/>
              </a:lnSpc>
              <a:spcBef>
                <a:spcPts val="1620"/>
              </a:spcBef>
              <a:buFont typeface="Microsoft Sans Serif" panose="020B0604020202020204" pitchFamily="34" charset="0"/>
              <a:buChar char="​"/>
              <a:defRPr sz="5940">
                <a:solidFill>
                  <a:schemeClr val="bg1"/>
                </a:solidFill>
              </a:defRPr>
            </a:lvl3pPr>
            <a:lvl4pPr marL="0" indent="0">
              <a:lnSpc>
                <a:spcPct val="88000"/>
              </a:lnSpc>
              <a:spcBef>
                <a:spcPts val="1620"/>
              </a:spcBef>
              <a:buFont typeface="Microsoft Sans Serif" panose="020B0604020202020204" pitchFamily="34" charset="0"/>
              <a:buChar char="​"/>
              <a:defRPr sz="4590">
                <a:solidFill>
                  <a:schemeClr val="bg1"/>
                </a:solidFill>
              </a:defRPr>
            </a:lvl4pPr>
            <a:lvl5pPr marL="0" indent="0">
              <a:lnSpc>
                <a:spcPct val="89000"/>
              </a:lnSpc>
              <a:spcBef>
                <a:spcPts val="1620"/>
              </a:spcBef>
              <a:buFont typeface="Microsoft Sans Serif" panose="020B0604020202020204" pitchFamily="34" charset="0"/>
              <a:buNone/>
              <a:defRPr sz="3780">
                <a:solidFill>
                  <a:schemeClr val="bg1"/>
                </a:solidFill>
              </a:defRPr>
            </a:lvl5pPr>
            <a:lvl6pPr>
              <a:lnSpc>
                <a:spcPct val="94000"/>
              </a:lnSpc>
              <a:defRPr sz="3240">
                <a:solidFill>
                  <a:schemeClr val="bg1"/>
                </a:solidFill>
              </a:defRPr>
            </a:lvl6pPr>
            <a:lvl7pPr>
              <a:lnSpc>
                <a:spcPct val="88000"/>
              </a:lnSpc>
              <a:defRPr sz="9180">
                <a:solidFill>
                  <a:schemeClr val="bg1"/>
                </a:solidFill>
              </a:defRPr>
            </a:lvl7pPr>
            <a:lvl8pPr>
              <a:lnSpc>
                <a:spcPct val="84000"/>
              </a:lnSpc>
              <a:defRPr sz="12015">
                <a:solidFill>
                  <a:schemeClr val="bg1"/>
                </a:solidFill>
              </a:defRPr>
            </a:lvl8pPr>
            <a:lvl9pPr>
              <a:lnSpc>
                <a:spcPct val="84000"/>
              </a:lnSpc>
              <a:buNone/>
              <a:defRPr sz="14850">
                <a:solidFill>
                  <a:schemeClr val="bg1"/>
                </a:solidFill>
              </a:defRPr>
            </a:lvl9pPr>
          </a:lstStyle>
          <a:p>
            <a:pPr lvl="0"/>
            <a:r>
              <a:rPr lang="en-US" dirty="0"/>
              <a:t>Large quote</a:t>
            </a:r>
          </a:p>
        </p:txBody>
      </p:sp>
      <p:sp>
        <p:nvSpPr>
          <p:cNvPr id="8" name="TextBox 7">
            <a:extLst>
              <a:ext uri="{FF2B5EF4-FFF2-40B4-BE49-F238E27FC236}">
                <a16:creationId xmlns:a16="http://schemas.microsoft.com/office/drawing/2014/main" id="{528D09A0-C25A-45B2-8874-A4A6B3BA6B5B}"/>
              </a:ext>
            </a:extLst>
          </p:cNvPr>
          <p:cNvSpPr txBox="1"/>
          <p:nvPr userDrawn="1"/>
        </p:nvSpPr>
        <p:spPr>
          <a:xfrm>
            <a:off x="15620627" y="31743292"/>
            <a:ext cx="169918" cy="186654"/>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1234440" rtl="0" eaLnBrk="1" latinLnBrk="0" hangingPunct="1">
              <a:lnSpc>
                <a:spcPct val="125000"/>
              </a:lnSpc>
            </a:pPr>
            <a:fld id="{B01BFD70-D99E-427C-A01B-19B2BB56A3C8}" type="slidenum">
              <a:rPr lang="en-US" sz="1080" kern="1200" smtClean="0">
                <a:solidFill>
                  <a:schemeClr val="accent5">
                    <a:lumMod val="60000"/>
                    <a:lumOff val="40000"/>
                  </a:schemeClr>
                </a:solidFill>
                <a:latin typeface="+mn-lt"/>
                <a:ea typeface="+mn-ea"/>
                <a:cs typeface="+mn-cs"/>
              </a:rPr>
              <a:pPr marL="0" lvl="0" algn="r" defTabSz="1234440" rtl="0" eaLnBrk="1" latinLnBrk="0" hangingPunct="1">
                <a:lnSpc>
                  <a:spcPct val="125000"/>
                </a:lnSpc>
              </a:pPr>
              <a:t>‹#›</a:t>
            </a:fld>
            <a:endParaRPr lang="en-US" sz="1080" kern="1200" dirty="0">
              <a:solidFill>
                <a:schemeClr val="accent5">
                  <a:lumMod val="60000"/>
                  <a:lumOff val="40000"/>
                </a:schemeClr>
              </a:solidFill>
              <a:latin typeface="+mn-lt"/>
              <a:ea typeface="+mn-ea"/>
              <a:cs typeface="+mn-cs"/>
            </a:endParaRPr>
          </a:p>
        </p:txBody>
      </p:sp>
    </p:spTree>
    <p:extLst>
      <p:ext uri="{BB962C8B-B14F-4D97-AF65-F5344CB8AC3E}">
        <p14:creationId xmlns:p14="http://schemas.microsoft.com/office/powerpoint/2010/main" val="2953158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Thank You Blue">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2144" y="0"/>
            <a:ext cx="13520219" cy="29619043"/>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dirty="0">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8571" y="2"/>
            <a:ext cx="10964228" cy="18068232"/>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dirty="0">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668655" y="11274677"/>
            <a:ext cx="5321149" cy="1074653"/>
          </a:xfrm>
          <a:prstGeom prst="rect">
            <a:avLst/>
          </a:prstGeom>
          <a:noFill/>
        </p:spPr>
        <p:txBody>
          <a:bodyPr wrap="square" lIns="0" tIns="0" rIns="0" bIns="0" rtlCol="0">
            <a:spAutoFit/>
          </a:bodyPr>
          <a:lstStyle/>
          <a:p>
            <a:pPr marL="0" marR="0" lvl="0" indent="0" algn="l" defTabSz="1234440" rtl="0" eaLnBrk="1" fontAlgn="auto" latinLnBrk="0" hangingPunct="1">
              <a:lnSpc>
                <a:spcPct val="118000"/>
              </a:lnSpc>
              <a:spcBef>
                <a:spcPts val="0"/>
              </a:spcBef>
              <a:spcAft>
                <a:spcPts val="270"/>
              </a:spcAft>
              <a:buClrTx/>
              <a:buSzTx/>
              <a:buFontTx/>
              <a:buNone/>
              <a:tabLst/>
              <a:defRPr/>
            </a:pPr>
            <a:r>
              <a:rPr kumimoji="0" lang="en-US" sz="189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Follow us on:</a:t>
            </a:r>
          </a:p>
          <a:p>
            <a:pPr marL="0" marR="0" lvl="0" indent="0" algn="l" defTabSz="1234440" rtl="0" eaLnBrk="1" fontAlgn="auto" latinLnBrk="0" hangingPunct="1">
              <a:lnSpc>
                <a:spcPct val="118000"/>
              </a:lnSpc>
              <a:spcBef>
                <a:spcPts val="0"/>
              </a:spcBef>
              <a:spcAft>
                <a:spcPts val="270"/>
              </a:spcAft>
              <a:buClrTx/>
              <a:buSzTx/>
              <a:buFontTx/>
              <a:buNone/>
              <a:tabLst/>
              <a:defRPr/>
            </a:pPr>
            <a:r>
              <a:rPr kumimoji="0" lang="en-US" sz="189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For more information, visit us at:</a:t>
            </a:r>
          </a:p>
          <a:p>
            <a:pPr marL="0" marR="0" lvl="0" indent="0" algn="l" defTabSz="1234440" rtl="0" eaLnBrk="1" fontAlgn="auto" latinLnBrk="0" hangingPunct="1">
              <a:lnSpc>
                <a:spcPct val="118000"/>
              </a:lnSpc>
              <a:spcBef>
                <a:spcPts val="0"/>
              </a:spcBef>
              <a:spcAft>
                <a:spcPts val="270"/>
              </a:spcAft>
              <a:buClrTx/>
              <a:buSzTx/>
              <a:buFontTx/>
              <a:buNone/>
              <a:tabLst/>
              <a:defRPr/>
            </a:pPr>
            <a:r>
              <a:rPr kumimoji="0" lang="en-US" sz="189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668655" y="6185007"/>
            <a:ext cx="5319005" cy="994055"/>
          </a:xfrm>
          <a:prstGeom prst="rect">
            <a:avLst/>
          </a:prstGeom>
          <a:noFill/>
        </p:spPr>
        <p:txBody>
          <a:bodyPr wrap="square" lIns="0" tIns="0" rIns="0" bIns="0" rtlCol="0">
            <a:spAutoFit/>
          </a:bodyPr>
          <a:lstStyle/>
          <a:p>
            <a:pPr marL="0" marR="0" lvl="0" indent="0" algn="l" defTabSz="1234440" rtl="0" eaLnBrk="1" fontAlgn="auto" latinLnBrk="0" hangingPunct="1">
              <a:lnSpc>
                <a:spcPct val="87000"/>
              </a:lnSpc>
              <a:spcBef>
                <a:spcPts val="0"/>
              </a:spcBef>
              <a:spcAft>
                <a:spcPts val="0"/>
              </a:spcAft>
              <a:buClrTx/>
              <a:buSzTx/>
              <a:buFontTx/>
              <a:buNone/>
              <a:tabLst/>
              <a:defRPr/>
            </a:pPr>
            <a:r>
              <a:rPr kumimoji="0" lang="en-US" sz="7425"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Thank you</a:t>
            </a:r>
          </a:p>
        </p:txBody>
      </p:sp>
      <p:grpSp>
        <p:nvGrpSpPr>
          <p:cNvPr id="2" name="Group 1">
            <a:extLst>
              <a:ext uri="{FF2B5EF4-FFF2-40B4-BE49-F238E27FC236}">
                <a16:creationId xmlns:a16="http://schemas.microsoft.com/office/drawing/2014/main" id="{33C3CF42-1576-4671-A7C3-E1DE07182663}"/>
              </a:ext>
            </a:extLst>
          </p:cNvPr>
          <p:cNvGrpSpPr/>
          <p:nvPr userDrawn="1"/>
        </p:nvGrpSpPr>
        <p:grpSpPr>
          <a:xfrm>
            <a:off x="2202429" y="11414611"/>
            <a:ext cx="1265628" cy="800870"/>
            <a:chOff x="1631429" y="2378044"/>
            <a:chExt cx="937502" cy="166848"/>
          </a:xfrm>
          <a:solidFill>
            <a:schemeClr val="tx1"/>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1815836" y="2378661"/>
              <a:ext cx="204261" cy="165982"/>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127148" y="2378659"/>
              <a:ext cx="166513" cy="164554"/>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1631429" y="2378044"/>
              <a:ext cx="77357" cy="166848"/>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17" name="Group 4">
              <a:extLst>
                <a:ext uri="{FF2B5EF4-FFF2-40B4-BE49-F238E27FC236}">
                  <a16:creationId xmlns:a16="http://schemas.microsoft.com/office/drawing/2014/main" id="{45BC3658-887C-4005-B502-CD34B4A8B984}"/>
                </a:ext>
              </a:extLst>
            </p:cNvPr>
            <p:cNvGrpSpPr>
              <a:grpSpLocks noChangeAspect="1"/>
            </p:cNvGrpSpPr>
            <p:nvPr userDrawn="1"/>
          </p:nvGrpSpPr>
          <p:grpSpPr bwMode="auto">
            <a:xfrm>
              <a:off x="2404478" y="2378640"/>
              <a:ext cx="164453" cy="164592"/>
              <a:chOff x="2653" y="972"/>
              <a:chExt cx="2372" cy="2374"/>
            </a:xfrm>
            <a:grpFill/>
          </p:grpSpPr>
          <p:sp>
            <p:nvSpPr>
              <p:cNvPr id="18" name="Freeform 5">
                <a:extLst>
                  <a:ext uri="{FF2B5EF4-FFF2-40B4-BE49-F238E27FC236}">
                    <a16:creationId xmlns:a16="http://schemas.microsoft.com/office/drawing/2014/main" id="{FF03A465-2F31-477B-B99B-649410511F1D}"/>
                  </a:ext>
                </a:extLst>
              </p:cNvPr>
              <p:cNvSpPr>
                <a:spLocks noEditPoints="1"/>
              </p:cNvSpPr>
              <p:nvPr userDrawn="1"/>
            </p:nvSpPr>
            <p:spPr bwMode="auto">
              <a:xfrm>
                <a:off x="2653" y="972"/>
                <a:ext cx="2372" cy="23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299"/>
              </a:p>
            </p:txBody>
          </p:sp>
          <p:sp>
            <p:nvSpPr>
              <p:cNvPr id="19" name="Freeform 6">
                <a:extLst>
                  <a:ext uri="{FF2B5EF4-FFF2-40B4-BE49-F238E27FC236}">
                    <a16:creationId xmlns:a16="http://schemas.microsoft.com/office/drawing/2014/main" id="{DFC08468-A953-43DD-B035-D8A3808D90AF}"/>
                  </a:ext>
                </a:extLst>
              </p:cNvPr>
              <p:cNvSpPr>
                <a:spLocks noEditPoints="1"/>
              </p:cNvSpPr>
              <p:nvPr userDrawn="1"/>
            </p:nvSpPr>
            <p:spPr bwMode="auto">
              <a:xfrm>
                <a:off x="3231" y="1550"/>
                <a:ext cx="1216" cy="1218"/>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299"/>
              </a:p>
            </p:txBody>
          </p:sp>
          <p:sp>
            <p:nvSpPr>
              <p:cNvPr id="20" name="Oval 7">
                <a:extLst>
                  <a:ext uri="{FF2B5EF4-FFF2-40B4-BE49-F238E27FC236}">
                    <a16:creationId xmlns:a16="http://schemas.microsoft.com/office/drawing/2014/main" id="{64B85DF2-A11A-4979-B3FD-8C3E3624A552}"/>
                  </a:ext>
                </a:extLst>
              </p:cNvPr>
              <p:cNvSpPr>
                <a:spLocks noChangeArrowheads="1"/>
              </p:cNvSpPr>
              <p:nvPr userDrawn="1"/>
            </p:nvSpPr>
            <p:spPr bwMode="auto">
              <a:xfrm>
                <a:off x="4329" y="1383"/>
                <a:ext cx="285" cy="28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299"/>
              </a:p>
            </p:txBody>
          </p:sp>
        </p:grpSp>
      </p:grpSp>
      <p:sp>
        <p:nvSpPr>
          <p:cNvPr id="23" name="Freeform 5">
            <a:extLst>
              <a:ext uri="{FF2B5EF4-FFF2-40B4-BE49-F238E27FC236}">
                <a16:creationId xmlns:a16="http://schemas.microsoft.com/office/drawing/2014/main" id="{45C54419-1B65-407D-B124-61415759D697}"/>
              </a:ext>
            </a:extLst>
          </p:cNvPr>
          <p:cNvSpPr>
            <a:spLocks noChangeAspect="1" noEditPoints="1"/>
          </p:cNvSpPr>
          <p:nvPr userDrawn="1"/>
        </p:nvSpPr>
        <p:spPr bwMode="black">
          <a:xfrm>
            <a:off x="668655" y="1674156"/>
            <a:ext cx="1934537" cy="1260734"/>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123444" tIns="61722" rIns="123444" bIns="61722"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21" name="TextBox 20">
            <a:extLst>
              <a:ext uri="{FF2B5EF4-FFF2-40B4-BE49-F238E27FC236}">
                <a16:creationId xmlns:a16="http://schemas.microsoft.com/office/drawing/2014/main" id="{53AE43F5-5CA9-4FD6-B922-D1FD0597CAC5}"/>
              </a:ext>
            </a:extLst>
          </p:cNvPr>
          <p:cNvSpPr txBox="1"/>
          <p:nvPr userDrawn="1"/>
        </p:nvSpPr>
        <p:spPr bwMode="gray">
          <a:xfrm>
            <a:off x="668215" y="19616849"/>
            <a:ext cx="4542151" cy="2246128"/>
          </a:xfrm>
          <a:prstGeom prst="rect">
            <a:avLst/>
          </a:prstGeom>
          <a:noFill/>
        </p:spPr>
        <p:txBody>
          <a:bodyPr wrap="square" lIns="0" tIns="0" rIns="0" bIns="0" rtlCol="0">
            <a:spAutoFit/>
          </a:bodyPr>
          <a:lstStyle/>
          <a:p>
            <a:pPr marL="0" marR="0" lvl="0" indent="0" algn="l" defTabSz="1234440" rtl="0" eaLnBrk="1" fontAlgn="auto" latinLnBrk="0" hangingPunct="1">
              <a:lnSpc>
                <a:spcPct val="118000"/>
              </a:lnSpc>
              <a:spcBef>
                <a:spcPts val="0"/>
              </a:spcBef>
              <a:spcAft>
                <a:spcPts val="1215"/>
              </a:spcAft>
              <a:buClrTx/>
              <a:buSzTx/>
              <a:buFontTx/>
              <a:buNone/>
              <a:tabLst/>
              <a:defRPr/>
            </a:pPr>
            <a:r>
              <a:rPr kumimoji="0" lang="en-US" sz="1350" b="0" i="0" u="none" strike="noStrike" kern="1200" cap="none" spc="0" normalizeH="0" baseline="0" noProof="0" dirty="0">
                <a:ln>
                  <a:noFill/>
                </a:ln>
                <a:solidFill>
                  <a:schemeClr val="accent2">
                    <a:lumMod val="40000"/>
                    <a:lumOff val="60000"/>
                  </a:schemeClr>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1234440" rtl="0" eaLnBrk="1" fontAlgn="auto" latinLnBrk="0" hangingPunct="1">
              <a:lnSpc>
                <a:spcPct val="118000"/>
              </a:lnSpc>
              <a:spcBef>
                <a:spcPts val="0"/>
              </a:spcBef>
              <a:spcAft>
                <a:spcPts val="1215"/>
              </a:spcAft>
              <a:buClrTx/>
              <a:buSzTx/>
              <a:buFontTx/>
              <a:buNone/>
              <a:tabLst/>
              <a:defRPr/>
            </a:pPr>
            <a:r>
              <a:rPr kumimoji="0" lang="en-US" sz="1350" b="0" i="0" u="none" strike="noStrike" kern="1200" cap="none" spc="0" normalizeH="0" baseline="0" noProof="0" dirty="0">
                <a:ln>
                  <a:noFill/>
                </a:ln>
                <a:solidFill>
                  <a:schemeClr val="accent2">
                    <a:lumMod val="40000"/>
                    <a:lumOff val="60000"/>
                  </a:schemeClr>
                </a:solidFill>
                <a:effectLst/>
                <a:uLnTx/>
                <a:uFillTx/>
                <a:latin typeface="Microsoft Sans Serif" panose="020B0604020202020204" pitchFamily="34" charset="0"/>
                <a:ea typeface="+mn-ea"/>
                <a:cs typeface="+mn-cs"/>
              </a:rPr>
              <a:t>©2018-2019 Qualcomm Technologies, Inc. and/or its affiliated companies. All Rights Reserved.</a:t>
            </a:r>
          </a:p>
          <a:p>
            <a:pPr marL="0" marR="0" lvl="0" indent="0" algn="l" defTabSz="1234440" rtl="0" eaLnBrk="1" fontAlgn="auto" latinLnBrk="0" hangingPunct="1">
              <a:lnSpc>
                <a:spcPct val="118000"/>
              </a:lnSpc>
              <a:spcBef>
                <a:spcPts val="0"/>
              </a:spcBef>
              <a:spcAft>
                <a:spcPts val="1215"/>
              </a:spcAft>
              <a:buClrTx/>
              <a:buSzTx/>
              <a:buFontTx/>
              <a:buNone/>
              <a:tabLst/>
              <a:defRPr/>
            </a:pPr>
            <a:r>
              <a:rPr kumimoji="0" lang="en-US" sz="1350" b="0" i="0" u="none" strike="noStrike" kern="1200" cap="none" spc="0" normalizeH="0" baseline="0" noProof="0" dirty="0">
                <a:ln>
                  <a:noFill/>
                </a:ln>
                <a:solidFill>
                  <a:schemeClr val="accent2">
                    <a:lumMod val="40000"/>
                    <a:lumOff val="60000"/>
                  </a:schemeClr>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22" name="TextBox 21">
            <a:extLst>
              <a:ext uri="{FF2B5EF4-FFF2-40B4-BE49-F238E27FC236}">
                <a16:creationId xmlns:a16="http://schemas.microsoft.com/office/drawing/2014/main" id="{EF38D1F4-DDA6-48B8-A4F5-782E2788E4B0}"/>
              </a:ext>
            </a:extLst>
          </p:cNvPr>
          <p:cNvSpPr txBox="1"/>
          <p:nvPr userDrawn="1"/>
        </p:nvSpPr>
        <p:spPr bwMode="gray">
          <a:xfrm>
            <a:off x="5821366" y="19616846"/>
            <a:ext cx="4962840" cy="2673745"/>
          </a:xfrm>
          <a:prstGeom prst="rect">
            <a:avLst/>
          </a:prstGeom>
          <a:noFill/>
        </p:spPr>
        <p:txBody>
          <a:bodyPr wrap="square" lIns="0" tIns="0" rIns="0" bIns="0" rtlCol="0">
            <a:spAutoFit/>
          </a:bodyPr>
          <a:lstStyle/>
          <a:p>
            <a:pPr marL="0" marR="0" lvl="0" indent="0" algn="l" defTabSz="1234440" rtl="0" eaLnBrk="1" fontAlgn="auto" latinLnBrk="0" hangingPunct="1">
              <a:lnSpc>
                <a:spcPct val="118000"/>
              </a:lnSpc>
              <a:spcBef>
                <a:spcPts val="0"/>
              </a:spcBef>
              <a:spcAft>
                <a:spcPts val="1215"/>
              </a:spcAft>
              <a:buClrTx/>
              <a:buSzTx/>
              <a:buFontTx/>
              <a:buNone/>
              <a:tabLst/>
              <a:defRPr/>
            </a:pPr>
            <a:r>
              <a:rPr kumimoji="0" lang="en-US" sz="1350" b="0" i="0" u="none" strike="noStrike" kern="1200" cap="none" spc="0" normalizeH="0" baseline="0" noProof="0" dirty="0">
                <a:ln>
                  <a:noFill/>
                </a:ln>
                <a:solidFill>
                  <a:schemeClr val="accent2">
                    <a:lumMod val="40000"/>
                    <a:lumOff val="60000"/>
                  </a:schemeClr>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a:t>
            </a:r>
            <a:br>
              <a:rPr kumimoji="0" lang="en-US" sz="1350" b="0" i="0" u="none" strike="noStrike" kern="1200" cap="none" spc="0" normalizeH="0" baseline="0" noProof="0" dirty="0">
                <a:ln>
                  <a:noFill/>
                </a:ln>
                <a:solidFill>
                  <a:schemeClr val="accent2">
                    <a:lumMod val="40000"/>
                    <a:lumOff val="60000"/>
                  </a:schemeClr>
                </a:solidFill>
                <a:effectLst/>
                <a:uLnTx/>
                <a:uFillTx/>
                <a:latin typeface="Microsoft Sans Serif" panose="020B0604020202020204" pitchFamily="34" charset="0"/>
                <a:ea typeface="+mn-ea"/>
                <a:cs typeface="+mn-cs"/>
              </a:rPr>
            </a:br>
            <a:r>
              <a:rPr kumimoji="0" lang="en-US" sz="1350" b="0" i="0" u="none" strike="noStrike" kern="1200" cap="none" spc="0" normalizeH="0" baseline="0" noProof="0" dirty="0">
                <a:ln>
                  <a:noFill/>
                </a:ln>
                <a:solidFill>
                  <a:schemeClr val="accent2">
                    <a:lumMod val="40000"/>
                    <a:lumOff val="60000"/>
                  </a:schemeClr>
                </a:solidFill>
                <a:effectLst/>
                <a:uLnTx/>
                <a:uFillTx/>
                <a:latin typeface="Microsoft Sans Serif" panose="020B0604020202020204" pitchFamily="34" charset="0"/>
                <a:ea typeface="+mn-ea"/>
                <a:cs typeface="+mn-cs"/>
              </a:rPr>
              <a:t>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2720474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Thank You Light Blue">
    <p:bg bwMode="gray">
      <p:bgPr>
        <a:solidFill>
          <a:schemeClr val="accent2"/>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2144" y="0"/>
            <a:ext cx="13520219" cy="29619043"/>
          </a:xfrm>
          <a:prstGeom prst="round1Rect">
            <a:avLst>
              <a:gd name="adj" fmla="val 3140"/>
            </a:avLst>
          </a:prstGeom>
          <a:gradFill>
            <a:gsLst>
              <a:gs pos="42000">
                <a:schemeClr val="accent2">
                  <a:lumMod val="60000"/>
                  <a:lumOff val="40000"/>
                </a:schemeClr>
              </a:gs>
              <a:gs pos="100000">
                <a:schemeClr val="accent2">
                  <a:lumMod val="40000"/>
                  <a:lumOff val="60000"/>
                </a:schemeClr>
              </a:gs>
            </a:gsLst>
            <a:lin ang="3000000" scaled="0"/>
          </a:gradFill>
          <a:ln>
            <a:noFill/>
          </a:ln>
          <a:effectLst>
            <a:outerShdw blurRad="571500" dist="317500" dir="8100000" algn="t" rotWithShape="0">
              <a:schemeClr val="accent1">
                <a:lumMod val="50000"/>
                <a:alpha val="5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dirty="0">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8571" y="2"/>
            <a:ext cx="10964228" cy="18068232"/>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dirty="0">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668655" y="11274677"/>
            <a:ext cx="5321149" cy="1074653"/>
          </a:xfrm>
          <a:prstGeom prst="rect">
            <a:avLst/>
          </a:prstGeom>
          <a:noFill/>
        </p:spPr>
        <p:txBody>
          <a:bodyPr wrap="square" lIns="0" tIns="0" rIns="0" bIns="0" rtlCol="0">
            <a:spAutoFit/>
          </a:bodyPr>
          <a:lstStyle/>
          <a:p>
            <a:pPr marL="0" marR="0" lvl="0" indent="0" algn="l" defTabSz="1234440" rtl="0" eaLnBrk="1" fontAlgn="auto" latinLnBrk="0" hangingPunct="1">
              <a:lnSpc>
                <a:spcPct val="118000"/>
              </a:lnSpc>
              <a:spcBef>
                <a:spcPts val="0"/>
              </a:spcBef>
              <a:spcAft>
                <a:spcPts val="270"/>
              </a:spcAft>
              <a:buClrTx/>
              <a:buSzTx/>
              <a:buFontTx/>
              <a:buNone/>
              <a:tabLst/>
              <a:defRPr/>
            </a:pPr>
            <a:r>
              <a:rPr kumimoji="0" lang="en-US" sz="189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Follow us on:</a:t>
            </a:r>
          </a:p>
          <a:p>
            <a:pPr marL="0" marR="0" lvl="0" indent="0" algn="l" defTabSz="1234440" rtl="0" eaLnBrk="1" fontAlgn="auto" latinLnBrk="0" hangingPunct="1">
              <a:lnSpc>
                <a:spcPct val="118000"/>
              </a:lnSpc>
              <a:spcBef>
                <a:spcPts val="0"/>
              </a:spcBef>
              <a:spcAft>
                <a:spcPts val="270"/>
              </a:spcAft>
              <a:buClrTx/>
              <a:buSzTx/>
              <a:buFontTx/>
              <a:buNone/>
              <a:tabLst/>
              <a:defRPr/>
            </a:pPr>
            <a:r>
              <a:rPr kumimoji="0" lang="en-US" sz="189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For more information, visit us at:</a:t>
            </a:r>
          </a:p>
          <a:p>
            <a:pPr marL="0" marR="0" lvl="0" indent="0" algn="l" defTabSz="1234440" rtl="0" eaLnBrk="1" fontAlgn="auto" latinLnBrk="0" hangingPunct="1">
              <a:lnSpc>
                <a:spcPct val="118000"/>
              </a:lnSpc>
              <a:spcBef>
                <a:spcPts val="0"/>
              </a:spcBef>
              <a:spcAft>
                <a:spcPts val="270"/>
              </a:spcAft>
              <a:buClrTx/>
              <a:buSzTx/>
              <a:buFontTx/>
              <a:buNone/>
              <a:tabLst/>
              <a:defRPr/>
            </a:pPr>
            <a:r>
              <a:rPr kumimoji="0" lang="en-US" sz="189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668655" y="6185007"/>
            <a:ext cx="5319005" cy="994055"/>
          </a:xfrm>
          <a:prstGeom prst="rect">
            <a:avLst/>
          </a:prstGeom>
          <a:noFill/>
        </p:spPr>
        <p:txBody>
          <a:bodyPr wrap="square" lIns="0" tIns="0" rIns="0" bIns="0" rtlCol="0">
            <a:spAutoFit/>
          </a:bodyPr>
          <a:lstStyle/>
          <a:p>
            <a:pPr marL="0" marR="0" lvl="0" indent="0" algn="l" defTabSz="1234440" rtl="0" eaLnBrk="1" fontAlgn="auto" latinLnBrk="0" hangingPunct="1">
              <a:lnSpc>
                <a:spcPct val="87000"/>
              </a:lnSpc>
              <a:spcBef>
                <a:spcPts val="0"/>
              </a:spcBef>
              <a:spcAft>
                <a:spcPts val="0"/>
              </a:spcAft>
              <a:buClrTx/>
              <a:buSzTx/>
              <a:buFontTx/>
              <a:buNone/>
              <a:tabLst/>
              <a:defRPr/>
            </a:pPr>
            <a:r>
              <a:rPr kumimoji="0" lang="en-US" sz="7425"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Thank you</a:t>
            </a:r>
          </a:p>
        </p:txBody>
      </p:sp>
      <p:grpSp>
        <p:nvGrpSpPr>
          <p:cNvPr id="2" name="Group 1">
            <a:extLst>
              <a:ext uri="{FF2B5EF4-FFF2-40B4-BE49-F238E27FC236}">
                <a16:creationId xmlns:a16="http://schemas.microsoft.com/office/drawing/2014/main" id="{33C3CF42-1576-4671-A7C3-E1DE07182663}"/>
              </a:ext>
            </a:extLst>
          </p:cNvPr>
          <p:cNvGrpSpPr/>
          <p:nvPr userDrawn="1"/>
        </p:nvGrpSpPr>
        <p:grpSpPr>
          <a:xfrm>
            <a:off x="2202429" y="11414611"/>
            <a:ext cx="1265628" cy="800870"/>
            <a:chOff x="1631429" y="2378044"/>
            <a:chExt cx="937502" cy="166848"/>
          </a:xfrm>
          <a:solidFill>
            <a:schemeClr val="tx1"/>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1815836" y="2378661"/>
              <a:ext cx="204261" cy="165982"/>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127148" y="2378659"/>
              <a:ext cx="166513" cy="164554"/>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1631429" y="2378044"/>
              <a:ext cx="77357" cy="166848"/>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17" name="Group 4">
              <a:extLst>
                <a:ext uri="{FF2B5EF4-FFF2-40B4-BE49-F238E27FC236}">
                  <a16:creationId xmlns:a16="http://schemas.microsoft.com/office/drawing/2014/main" id="{45BC3658-887C-4005-B502-CD34B4A8B984}"/>
                </a:ext>
              </a:extLst>
            </p:cNvPr>
            <p:cNvGrpSpPr>
              <a:grpSpLocks noChangeAspect="1"/>
            </p:cNvGrpSpPr>
            <p:nvPr userDrawn="1"/>
          </p:nvGrpSpPr>
          <p:grpSpPr bwMode="auto">
            <a:xfrm>
              <a:off x="2404478" y="2378640"/>
              <a:ext cx="164453" cy="164592"/>
              <a:chOff x="2653" y="972"/>
              <a:chExt cx="2372" cy="2374"/>
            </a:xfrm>
            <a:grpFill/>
          </p:grpSpPr>
          <p:sp>
            <p:nvSpPr>
              <p:cNvPr id="18" name="Freeform 5">
                <a:extLst>
                  <a:ext uri="{FF2B5EF4-FFF2-40B4-BE49-F238E27FC236}">
                    <a16:creationId xmlns:a16="http://schemas.microsoft.com/office/drawing/2014/main" id="{FF03A465-2F31-477B-B99B-649410511F1D}"/>
                  </a:ext>
                </a:extLst>
              </p:cNvPr>
              <p:cNvSpPr>
                <a:spLocks noEditPoints="1"/>
              </p:cNvSpPr>
              <p:nvPr userDrawn="1"/>
            </p:nvSpPr>
            <p:spPr bwMode="auto">
              <a:xfrm>
                <a:off x="2653" y="972"/>
                <a:ext cx="2372" cy="23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299"/>
              </a:p>
            </p:txBody>
          </p:sp>
          <p:sp>
            <p:nvSpPr>
              <p:cNvPr id="19" name="Freeform 6">
                <a:extLst>
                  <a:ext uri="{FF2B5EF4-FFF2-40B4-BE49-F238E27FC236}">
                    <a16:creationId xmlns:a16="http://schemas.microsoft.com/office/drawing/2014/main" id="{DFC08468-A953-43DD-B035-D8A3808D90AF}"/>
                  </a:ext>
                </a:extLst>
              </p:cNvPr>
              <p:cNvSpPr>
                <a:spLocks noEditPoints="1"/>
              </p:cNvSpPr>
              <p:nvPr userDrawn="1"/>
            </p:nvSpPr>
            <p:spPr bwMode="auto">
              <a:xfrm>
                <a:off x="3231" y="1550"/>
                <a:ext cx="1216" cy="1218"/>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299"/>
              </a:p>
            </p:txBody>
          </p:sp>
          <p:sp>
            <p:nvSpPr>
              <p:cNvPr id="20" name="Oval 7">
                <a:extLst>
                  <a:ext uri="{FF2B5EF4-FFF2-40B4-BE49-F238E27FC236}">
                    <a16:creationId xmlns:a16="http://schemas.microsoft.com/office/drawing/2014/main" id="{64B85DF2-A11A-4979-B3FD-8C3E3624A552}"/>
                  </a:ext>
                </a:extLst>
              </p:cNvPr>
              <p:cNvSpPr>
                <a:spLocks noChangeArrowheads="1"/>
              </p:cNvSpPr>
              <p:nvPr userDrawn="1"/>
            </p:nvSpPr>
            <p:spPr bwMode="auto">
              <a:xfrm>
                <a:off x="4329" y="1383"/>
                <a:ext cx="285" cy="28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299"/>
              </a:p>
            </p:txBody>
          </p:sp>
        </p:grpSp>
      </p:grpSp>
      <p:sp>
        <p:nvSpPr>
          <p:cNvPr id="23" name="Freeform 5">
            <a:extLst>
              <a:ext uri="{FF2B5EF4-FFF2-40B4-BE49-F238E27FC236}">
                <a16:creationId xmlns:a16="http://schemas.microsoft.com/office/drawing/2014/main" id="{45C54419-1B65-407D-B124-61415759D697}"/>
              </a:ext>
            </a:extLst>
          </p:cNvPr>
          <p:cNvSpPr>
            <a:spLocks noChangeAspect="1" noEditPoints="1"/>
          </p:cNvSpPr>
          <p:nvPr userDrawn="1"/>
        </p:nvSpPr>
        <p:spPr bwMode="black">
          <a:xfrm>
            <a:off x="668655" y="1674156"/>
            <a:ext cx="1934537" cy="1260734"/>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123444" tIns="61722" rIns="123444" bIns="61722"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24" name="TextBox 23">
            <a:extLst>
              <a:ext uri="{FF2B5EF4-FFF2-40B4-BE49-F238E27FC236}">
                <a16:creationId xmlns:a16="http://schemas.microsoft.com/office/drawing/2014/main" id="{5EC78DCF-1518-4FD3-8C9A-D0613D2948A1}"/>
              </a:ext>
            </a:extLst>
          </p:cNvPr>
          <p:cNvSpPr txBox="1"/>
          <p:nvPr userDrawn="1"/>
        </p:nvSpPr>
        <p:spPr bwMode="gray">
          <a:xfrm>
            <a:off x="668215" y="19616849"/>
            <a:ext cx="4542151" cy="2246128"/>
          </a:xfrm>
          <a:prstGeom prst="rect">
            <a:avLst/>
          </a:prstGeom>
          <a:noFill/>
        </p:spPr>
        <p:txBody>
          <a:bodyPr wrap="square" lIns="0" tIns="0" rIns="0" bIns="0" rtlCol="0">
            <a:spAutoFit/>
          </a:bodyPr>
          <a:lstStyle/>
          <a:p>
            <a:pPr marL="0" marR="0" lvl="0" indent="0" algn="l" defTabSz="1234440" rtl="0" eaLnBrk="1" fontAlgn="auto" latinLnBrk="0" hangingPunct="1">
              <a:lnSpc>
                <a:spcPct val="118000"/>
              </a:lnSpc>
              <a:spcBef>
                <a:spcPts val="0"/>
              </a:spcBef>
              <a:spcAft>
                <a:spcPts val="1215"/>
              </a:spcAft>
              <a:buClrTx/>
              <a:buSzTx/>
              <a:buFontTx/>
              <a:buNone/>
              <a:tabLst/>
              <a:defRPr/>
            </a:pPr>
            <a:r>
              <a:rPr kumimoji="0" lang="en-US" sz="1350" b="0" i="0" u="none" strike="noStrike" kern="1200" cap="none" spc="0" normalizeH="0" baseline="0" noProof="0" dirty="0">
                <a:ln>
                  <a:noFill/>
                </a:ln>
                <a:solidFill>
                  <a:srgbClr val="FFFFFF"/>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1234440" rtl="0" eaLnBrk="1" fontAlgn="auto" latinLnBrk="0" hangingPunct="1">
              <a:lnSpc>
                <a:spcPct val="118000"/>
              </a:lnSpc>
              <a:spcBef>
                <a:spcPts val="0"/>
              </a:spcBef>
              <a:spcAft>
                <a:spcPts val="1215"/>
              </a:spcAft>
              <a:buClrTx/>
              <a:buSzTx/>
              <a:buFontTx/>
              <a:buNone/>
              <a:tabLst/>
              <a:defRPr/>
            </a:pPr>
            <a:r>
              <a:rPr kumimoji="0" lang="en-US" sz="1350" b="0" i="0" u="none" strike="noStrike" kern="1200" cap="none" spc="0" normalizeH="0" baseline="0" noProof="0" dirty="0">
                <a:ln>
                  <a:noFill/>
                </a:ln>
                <a:solidFill>
                  <a:srgbClr val="FFFFFF"/>
                </a:solidFill>
                <a:effectLst/>
                <a:uLnTx/>
                <a:uFillTx/>
                <a:latin typeface="Microsoft Sans Serif" panose="020B0604020202020204" pitchFamily="34" charset="0"/>
                <a:ea typeface="+mn-ea"/>
                <a:cs typeface="+mn-cs"/>
              </a:rPr>
              <a:t>©2018-2019 Qualcomm Technologies, Inc. and/or its affiliated companies. All Rights Reserved.</a:t>
            </a:r>
          </a:p>
          <a:p>
            <a:pPr marL="0" marR="0" lvl="0" indent="0" algn="l" defTabSz="1234440" rtl="0" eaLnBrk="1" fontAlgn="auto" latinLnBrk="0" hangingPunct="1">
              <a:lnSpc>
                <a:spcPct val="118000"/>
              </a:lnSpc>
              <a:spcBef>
                <a:spcPts val="0"/>
              </a:spcBef>
              <a:spcAft>
                <a:spcPts val="1215"/>
              </a:spcAft>
              <a:buClrTx/>
              <a:buSzTx/>
              <a:buFontTx/>
              <a:buNone/>
              <a:tabLst/>
              <a:defRPr/>
            </a:pPr>
            <a:r>
              <a:rPr kumimoji="0" lang="en-US" sz="1350" b="0" i="0" u="none" strike="noStrike" kern="1200" cap="none" spc="0" normalizeH="0" baseline="0" noProof="0" dirty="0">
                <a:ln>
                  <a:noFill/>
                </a:ln>
                <a:solidFill>
                  <a:srgbClr val="FFFFFF"/>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25" name="TextBox 24">
            <a:extLst>
              <a:ext uri="{FF2B5EF4-FFF2-40B4-BE49-F238E27FC236}">
                <a16:creationId xmlns:a16="http://schemas.microsoft.com/office/drawing/2014/main" id="{9CDBF691-FA8F-4C88-8AEC-051F05CF7527}"/>
              </a:ext>
            </a:extLst>
          </p:cNvPr>
          <p:cNvSpPr txBox="1"/>
          <p:nvPr userDrawn="1"/>
        </p:nvSpPr>
        <p:spPr bwMode="gray">
          <a:xfrm>
            <a:off x="5821366" y="19616846"/>
            <a:ext cx="4962840" cy="2673745"/>
          </a:xfrm>
          <a:prstGeom prst="rect">
            <a:avLst/>
          </a:prstGeom>
          <a:noFill/>
        </p:spPr>
        <p:txBody>
          <a:bodyPr wrap="square" lIns="0" tIns="0" rIns="0" bIns="0" rtlCol="0">
            <a:spAutoFit/>
          </a:bodyPr>
          <a:lstStyle/>
          <a:p>
            <a:pPr marL="0" marR="0" lvl="0" indent="0" algn="l" defTabSz="1234440" rtl="0" eaLnBrk="1" fontAlgn="auto" latinLnBrk="0" hangingPunct="1">
              <a:lnSpc>
                <a:spcPct val="118000"/>
              </a:lnSpc>
              <a:spcBef>
                <a:spcPts val="0"/>
              </a:spcBef>
              <a:spcAft>
                <a:spcPts val="1215"/>
              </a:spcAft>
              <a:buClrTx/>
              <a:buSzTx/>
              <a:buFontTx/>
              <a:buNone/>
              <a:tabLst/>
              <a:defRPr/>
            </a:pPr>
            <a:r>
              <a:rPr kumimoji="0" lang="en-US" sz="1350" b="0" i="0" u="none" strike="noStrike" kern="1200" cap="none" spc="0" normalizeH="0" baseline="0" noProof="0" dirty="0">
                <a:ln>
                  <a:noFill/>
                </a:ln>
                <a:solidFill>
                  <a:srgbClr val="FFFFFF"/>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a:t>
            </a:r>
            <a:br>
              <a:rPr kumimoji="0" lang="en-US" sz="1350" b="0" i="0" u="none" strike="noStrike" kern="1200" cap="none" spc="0" normalizeH="0" baseline="0" noProof="0" dirty="0">
                <a:ln>
                  <a:noFill/>
                </a:ln>
                <a:solidFill>
                  <a:srgbClr val="FFFFFF"/>
                </a:solidFill>
                <a:effectLst/>
                <a:uLnTx/>
                <a:uFillTx/>
                <a:latin typeface="Microsoft Sans Serif" panose="020B0604020202020204" pitchFamily="34" charset="0"/>
                <a:ea typeface="+mn-ea"/>
                <a:cs typeface="+mn-cs"/>
              </a:rPr>
            </a:br>
            <a:r>
              <a:rPr kumimoji="0" lang="en-US" sz="1350" b="0" i="0" u="none" strike="noStrike" kern="1200" cap="none" spc="0" normalizeH="0" baseline="0" noProof="0" dirty="0">
                <a:ln>
                  <a:noFill/>
                </a:ln>
                <a:solidFill>
                  <a:srgbClr val="FFFFFF"/>
                </a:solidFill>
                <a:effectLst/>
                <a:uLnTx/>
                <a:uFillTx/>
                <a:latin typeface="Microsoft Sans Serif" panose="020B0604020202020204" pitchFamily="34" charset="0"/>
                <a:ea typeface="+mn-ea"/>
                <a:cs typeface="+mn-cs"/>
              </a:rPr>
              <a:t>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1666899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Thank You Teal">
    <p:bg bwMode="gray">
      <p:bgPr>
        <a:solidFill>
          <a:schemeClr val="accent3"/>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2144" y="0"/>
            <a:ext cx="13520219" cy="29619043"/>
          </a:xfrm>
          <a:prstGeom prst="round1Rect">
            <a:avLst>
              <a:gd name="adj" fmla="val 3140"/>
            </a:avLst>
          </a:prstGeom>
          <a:gradFill>
            <a:gsLst>
              <a:gs pos="0">
                <a:schemeClr val="accent3"/>
              </a:gs>
              <a:gs pos="75000">
                <a:schemeClr val="accent4"/>
              </a:gs>
            </a:gsLst>
            <a:lin ang="3000000" scaled="0"/>
          </a:gradFill>
          <a:ln>
            <a:noFill/>
          </a:ln>
          <a:effectLst>
            <a:outerShdw blurRad="825500" dist="317500" dir="8100000" algn="t" rotWithShape="0">
              <a:schemeClr val="accent3">
                <a:lumMod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dirty="0">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8571" y="2"/>
            <a:ext cx="10964228" cy="18068232"/>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chemeClr val="accent3">
                <a:lumMod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dirty="0">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668655" y="11274677"/>
            <a:ext cx="5321149" cy="1074653"/>
          </a:xfrm>
          <a:prstGeom prst="rect">
            <a:avLst/>
          </a:prstGeom>
          <a:noFill/>
        </p:spPr>
        <p:txBody>
          <a:bodyPr wrap="square" lIns="0" tIns="0" rIns="0" bIns="0" rtlCol="0">
            <a:spAutoFit/>
          </a:bodyPr>
          <a:lstStyle/>
          <a:p>
            <a:pPr marL="0" marR="0" lvl="0" indent="0" algn="l" defTabSz="1234440" rtl="0" eaLnBrk="1" fontAlgn="auto" latinLnBrk="0" hangingPunct="1">
              <a:lnSpc>
                <a:spcPct val="118000"/>
              </a:lnSpc>
              <a:spcBef>
                <a:spcPts val="0"/>
              </a:spcBef>
              <a:spcAft>
                <a:spcPts val="270"/>
              </a:spcAft>
              <a:buClrTx/>
              <a:buSzTx/>
              <a:buFontTx/>
              <a:buNone/>
              <a:tabLst/>
              <a:defRPr/>
            </a:pPr>
            <a:r>
              <a:rPr kumimoji="0" lang="en-US" sz="189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Follow us on:</a:t>
            </a:r>
          </a:p>
          <a:p>
            <a:pPr marL="0" marR="0" lvl="0" indent="0" algn="l" defTabSz="1234440" rtl="0" eaLnBrk="1" fontAlgn="auto" latinLnBrk="0" hangingPunct="1">
              <a:lnSpc>
                <a:spcPct val="118000"/>
              </a:lnSpc>
              <a:spcBef>
                <a:spcPts val="0"/>
              </a:spcBef>
              <a:spcAft>
                <a:spcPts val="270"/>
              </a:spcAft>
              <a:buClrTx/>
              <a:buSzTx/>
              <a:buFontTx/>
              <a:buNone/>
              <a:tabLst/>
              <a:defRPr/>
            </a:pPr>
            <a:r>
              <a:rPr kumimoji="0" lang="en-US" sz="189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For more information, visit us at:</a:t>
            </a:r>
          </a:p>
          <a:p>
            <a:pPr marL="0" marR="0" lvl="0" indent="0" algn="l" defTabSz="1234440" rtl="0" eaLnBrk="1" fontAlgn="auto" latinLnBrk="0" hangingPunct="1">
              <a:lnSpc>
                <a:spcPct val="118000"/>
              </a:lnSpc>
              <a:spcBef>
                <a:spcPts val="0"/>
              </a:spcBef>
              <a:spcAft>
                <a:spcPts val="270"/>
              </a:spcAft>
              <a:buClrTx/>
              <a:buSzTx/>
              <a:buFontTx/>
              <a:buNone/>
              <a:tabLst/>
              <a:defRPr/>
            </a:pPr>
            <a:r>
              <a:rPr kumimoji="0" lang="en-US" sz="189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668655" y="6185007"/>
            <a:ext cx="5319005" cy="994055"/>
          </a:xfrm>
          <a:prstGeom prst="rect">
            <a:avLst/>
          </a:prstGeom>
          <a:noFill/>
        </p:spPr>
        <p:txBody>
          <a:bodyPr wrap="square" lIns="0" tIns="0" rIns="0" bIns="0" rtlCol="0">
            <a:spAutoFit/>
          </a:bodyPr>
          <a:lstStyle/>
          <a:p>
            <a:pPr marL="0" marR="0" lvl="0" indent="0" algn="l" defTabSz="1234440" rtl="0" eaLnBrk="1" fontAlgn="auto" latinLnBrk="0" hangingPunct="1">
              <a:lnSpc>
                <a:spcPct val="87000"/>
              </a:lnSpc>
              <a:spcBef>
                <a:spcPts val="0"/>
              </a:spcBef>
              <a:spcAft>
                <a:spcPts val="0"/>
              </a:spcAft>
              <a:buClrTx/>
              <a:buSzTx/>
              <a:buFontTx/>
              <a:buNone/>
              <a:tabLst/>
              <a:defRPr/>
            </a:pPr>
            <a:r>
              <a:rPr kumimoji="0" lang="en-US" sz="7425"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Thank you</a:t>
            </a:r>
          </a:p>
        </p:txBody>
      </p:sp>
      <p:grpSp>
        <p:nvGrpSpPr>
          <p:cNvPr id="2" name="Group 1">
            <a:extLst>
              <a:ext uri="{FF2B5EF4-FFF2-40B4-BE49-F238E27FC236}">
                <a16:creationId xmlns:a16="http://schemas.microsoft.com/office/drawing/2014/main" id="{0D34E480-EAB6-49A9-8C1E-32BB255B6712}"/>
              </a:ext>
            </a:extLst>
          </p:cNvPr>
          <p:cNvGrpSpPr/>
          <p:nvPr userDrawn="1"/>
        </p:nvGrpSpPr>
        <p:grpSpPr>
          <a:xfrm>
            <a:off x="2202429" y="11414611"/>
            <a:ext cx="1265628" cy="800870"/>
            <a:chOff x="1631429" y="2378044"/>
            <a:chExt cx="937502" cy="166848"/>
          </a:xfrm>
          <a:solidFill>
            <a:schemeClr val="tx1"/>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1815836" y="2378661"/>
              <a:ext cx="204261" cy="165982"/>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127148" y="2378659"/>
              <a:ext cx="166513" cy="164554"/>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1631429" y="2378044"/>
              <a:ext cx="77357" cy="166848"/>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3" name="Group 4">
              <a:extLst>
                <a:ext uri="{FF2B5EF4-FFF2-40B4-BE49-F238E27FC236}">
                  <a16:creationId xmlns:a16="http://schemas.microsoft.com/office/drawing/2014/main" id="{7D1419D0-EDA2-4BE4-B5CF-E8CF803AFAA0}"/>
                </a:ext>
              </a:extLst>
            </p:cNvPr>
            <p:cNvGrpSpPr>
              <a:grpSpLocks noChangeAspect="1"/>
            </p:cNvGrpSpPr>
            <p:nvPr userDrawn="1"/>
          </p:nvGrpSpPr>
          <p:grpSpPr bwMode="auto">
            <a:xfrm>
              <a:off x="2404478" y="2378640"/>
              <a:ext cx="164453" cy="164592"/>
              <a:chOff x="2653" y="972"/>
              <a:chExt cx="2372" cy="2374"/>
            </a:xfrm>
            <a:grpFill/>
          </p:grpSpPr>
          <p:sp>
            <p:nvSpPr>
              <p:cNvPr id="5" name="Freeform 5">
                <a:extLst>
                  <a:ext uri="{FF2B5EF4-FFF2-40B4-BE49-F238E27FC236}">
                    <a16:creationId xmlns:a16="http://schemas.microsoft.com/office/drawing/2014/main" id="{5780A924-66A9-4B4B-8EF8-9AF0152AD302}"/>
                  </a:ext>
                </a:extLst>
              </p:cNvPr>
              <p:cNvSpPr>
                <a:spLocks noEditPoints="1"/>
              </p:cNvSpPr>
              <p:nvPr userDrawn="1"/>
            </p:nvSpPr>
            <p:spPr bwMode="auto">
              <a:xfrm>
                <a:off x="2653" y="972"/>
                <a:ext cx="2372" cy="23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299"/>
              </a:p>
            </p:txBody>
          </p:sp>
          <p:sp>
            <p:nvSpPr>
              <p:cNvPr id="6" name="Freeform 6">
                <a:extLst>
                  <a:ext uri="{FF2B5EF4-FFF2-40B4-BE49-F238E27FC236}">
                    <a16:creationId xmlns:a16="http://schemas.microsoft.com/office/drawing/2014/main" id="{D6509037-CA2E-4F8D-9C40-B353AE3F57F3}"/>
                  </a:ext>
                </a:extLst>
              </p:cNvPr>
              <p:cNvSpPr>
                <a:spLocks noEditPoints="1"/>
              </p:cNvSpPr>
              <p:nvPr userDrawn="1"/>
            </p:nvSpPr>
            <p:spPr bwMode="auto">
              <a:xfrm>
                <a:off x="3231" y="1550"/>
                <a:ext cx="1216" cy="1218"/>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299"/>
              </a:p>
            </p:txBody>
          </p:sp>
          <p:sp>
            <p:nvSpPr>
              <p:cNvPr id="7" name="Oval 7">
                <a:extLst>
                  <a:ext uri="{FF2B5EF4-FFF2-40B4-BE49-F238E27FC236}">
                    <a16:creationId xmlns:a16="http://schemas.microsoft.com/office/drawing/2014/main" id="{E28D7259-70EB-41B3-8D9D-8BF01022AEF5}"/>
                  </a:ext>
                </a:extLst>
              </p:cNvPr>
              <p:cNvSpPr>
                <a:spLocks noChangeArrowheads="1"/>
              </p:cNvSpPr>
              <p:nvPr userDrawn="1"/>
            </p:nvSpPr>
            <p:spPr bwMode="auto">
              <a:xfrm>
                <a:off x="4329" y="1383"/>
                <a:ext cx="285" cy="28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299"/>
              </a:p>
            </p:txBody>
          </p:sp>
        </p:grpSp>
      </p:grpSp>
      <p:sp>
        <p:nvSpPr>
          <p:cNvPr id="20" name="Freeform 5">
            <a:extLst>
              <a:ext uri="{FF2B5EF4-FFF2-40B4-BE49-F238E27FC236}">
                <a16:creationId xmlns:a16="http://schemas.microsoft.com/office/drawing/2014/main" id="{E2E91C86-8B49-46ED-A62F-A8C2EF68819B}"/>
              </a:ext>
            </a:extLst>
          </p:cNvPr>
          <p:cNvSpPr>
            <a:spLocks noChangeAspect="1" noEditPoints="1"/>
          </p:cNvSpPr>
          <p:nvPr userDrawn="1"/>
        </p:nvSpPr>
        <p:spPr bwMode="black">
          <a:xfrm>
            <a:off x="668655" y="1674156"/>
            <a:ext cx="1934537" cy="1260734"/>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123444" tIns="61722" rIns="123444" bIns="61722"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24" name="TextBox 23">
            <a:extLst>
              <a:ext uri="{FF2B5EF4-FFF2-40B4-BE49-F238E27FC236}">
                <a16:creationId xmlns:a16="http://schemas.microsoft.com/office/drawing/2014/main" id="{B2778F07-F3E7-47FA-AC3D-F54B1F2EC247}"/>
              </a:ext>
            </a:extLst>
          </p:cNvPr>
          <p:cNvSpPr txBox="1"/>
          <p:nvPr userDrawn="1"/>
        </p:nvSpPr>
        <p:spPr bwMode="gray">
          <a:xfrm>
            <a:off x="668215" y="19616849"/>
            <a:ext cx="4542151" cy="2246128"/>
          </a:xfrm>
          <a:prstGeom prst="rect">
            <a:avLst/>
          </a:prstGeom>
          <a:noFill/>
        </p:spPr>
        <p:txBody>
          <a:bodyPr wrap="square" lIns="0" tIns="0" rIns="0" bIns="0" rtlCol="0">
            <a:spAutoFit/>
          </a:bodyPr>
          <a:lstStyle/>
          <a:p>
            <a:pPr marL="0" marR="0" lvl="0" indent="0" algn="l" defTabSz="1234440" rtl="0" eaLnBrk="1" fontAlgn="auto" latinLnBrk="0" hangingPunct="1">
              <a:lnSpc>
                <a:spcPct val="118000"/>
              </a:lnSpc>
              <a:spcBef>
                <a:spcPts val="0"/>
              </a:spcBef>
              <a:spcAft>
                <a:spcPts val="1215"/>
              </a:spcAft>
              <a:buClrTx/>
              <a:buSzTx/>
              <a:buFontTx/>
              <a:buNone/>
              <a:tabLst/>
              <a:defRPr/>
            </a:pPr>
            <a:r>
              <a:rPr kumimoji="0" lang="en-US" sz="1350" b="0" i="0" u="none" strike="noStrike" kern="1200" cap="none" spc="0" normalizeH="0" baseline="0" noProof="0" dirty="0">
                <a:ln>
                  <a:noFill/>
                </a:ln>
                <a:solidFill>
                  <a:schemeClr val="accent4">
                    <a:lumMod val="40000"/>
                    <a:lumOff val="60000"/>
                  </a:schemeClr>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1234440" rtl="0" eaLnBrk="1" fontAlgn="auto" latinLnBrk="0" hangingPunct="1">
              <a:lnSpc>
                <a:spcPct val="118000"/>
              </a:lnSpc>
              <a:spcBef>
                <a:spcPts val="0"/>
              </a:spcBef>
              <a:spcAft>
                <a:spcPts val="1215"/>
              </a:spcAft>
              <a:buClrTx/>
              <a:buSzTx/>
              <a:buFontTx/>
              <a:buNone/>
              <a:tabLst/>
              <a:defRPr/>
            </a:pPr>
            <a:r>
              <a:rPr kumimoji="0" lang="en-US" sz="1350" b="0" i="0" u="none" strike="noStrike" kern="1200" cap="none" spc="0" normalizeH="0" baseline="0" noProof="0" dirty="0">
                <a:ln>
                  <a:noFill/>
                </a:ln>
                <a:solidFill>
                  <a:schemeClr val="accent4">
                    <a:lumMod val="40000"/>
                    <a:lumOff val="60000"/>
                  </a:schemeClr>
                </a:solidFill>
                <a:effectLst/>
                <a:uLnTx/>
                <a:uFillTx/>
                <a:latin typeface="Microsoft Sans Serif" panose="020B0604020202020204" pitchFamily="34" charset="0"/>
                <a:ea typeface="+mn-ea"/>
                <a:cs typeface="+mn-cs"/>
              </a:rPr>
              <a:t>©2018-2019 Qualcomm Technologies, Inc. and/or its affiliated companies. All Rights Reserved.</a:t>
            </a:r>
          </a:p>
          <a:p>
            <a:pPr marL="0" marR="0" lvl="0" indent="0" algn="l" defTabSz="1234440" rtl="0" eaLnBrk="1" fontAlgn="auto" latinLnBrk="0" hangingPunct="1">
              <a:lnSpc>
                <a:spcPct val="118000"/>
              </a:lnSpc>
              <a:spcBef>
                <a:spcPts val="0"/>
              </a:spcBef>
              <a:spcAft>
                <a:spcPts val="1215"/>
              </a:spcAft>
              <a:buClrTx/>
              <a:buSzTx/>
              <a:buFontTx/>
              <a:buNone/>
              <a:tabLst/>
              <a:defRPr/>
            </a:pPr>
            <a:r>
              <a:rPr kumimoji="0" lang="en-US" sz="1350" b="0" i="0" u="none" strike="noStrike" kern="1200" cap="none" spc="0" normalizeH="0" baseline="0" noProof="0" dirty="0">
                <a:ln>
                  <a:noFill/>
                </a:ln>
                <a:solidFill>
                  <a:schemeClr val="accent4">
                    <a:lumMod val="40000"/>
                    <a:lumOff val="60000"/>
                  </a:schemeClr>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25" name="TextBox 24">
            <a:extLst>
              <a:ext uri="{FF2B5EF4-FFF2-40B4-BE49-F238E27FC236}">
                <a16:creationId xmlns:a16="http://schemas.microsoft.com/office/drawing/2014/main" id="{38FDD115-2D89-4909-A1A6-2C7FC32DD4C9}"/>
              </a:ext>
            </a:extLst>
          </p:cNvPr>
          <p:cNvSpPr txBox="1"/>
          <p:nvPr userDrawn="1"/>
        </p:nvSpPr>
        <p:spPr bwMode="gray">
          <a:xfrm>
            <a:off x="5821366" y="19616846"/>
            <a:ext cx="4962840" cy="2673745"/>
          </a:xfrm>
          <a:prstGeom prst="rect">
            <a:avLst/>
          </a:prstGeom>
          <a:noFill/>
        </p:spPr>
        <p:txBody>
          <a:bodyPr wrap="square" lIns="0" tIns="0" rIns="0" bIns="0" rtlCol="0">
            <a:spAutoFit/>
          </a:bodyPr>
          <a:lstStyle/>
          <a:p>
            <a:pPr marL="0" marR="0" lvl="0" indent="0" algn="l" defTabSz="1234440" rtl="0" eaLnBrk="1" fontAlgn="auto" latinLnBrk="0" hangingPunct="1">
              <a:lnSpc>
                <a:spcPct val="118000"/>
              </a:lnSpc>
              <a:spcBef>
                <a:spcPts val="0"/>
              </a:spcBef>
              <a:spcAft>
                <a:spcPts val="1215"/>
              </a:spcAft>
              <a:buClrTx/>
              <a:buSzTx/>
              <a:buFontTx/>
              <a:buNone/>
              <a:tabLst/>
              <a:defRPr/>
            </a:pPr>
            <a:r>
              <a:rPr kumimoji="0" lang="en-US" sz="1350" b="0" i="0" u="none" strike="noStrike" kern="1200" cap="none" spc="0" normalizeH="0" baseline="0" noProof="0" dirty="0">
                <a:ln>
                  <a:noFill/>
                </a:ln>
                <a:solidFill>
                  <a:schemeClr val="accent4">
                    <a:lumMod val="40000"/>
                    <a:lumOff val="60000"/>
                  </a:schemeClr>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a:t>
            </a:r>
            <a:br>
              <a:rPr kumimoji="0" lang="en-US" sz="1350" b="0" i="0" u="none" strike="noStrike" kern="1200" cap="none" spc="0" normalizeH="0" baseline="0" noProof="0" dirty="0">
                <a:ln>
                  <a:noFill/>
                </a:ln>
                <a:solidFill>
                  <a:schemeClr val="accent4">
                    <a:lumMod val="40000"/>
                    <a:lumOff val="60000"/>
                  </a:schemeClr>
                </a:solidFill>
                <a:effectLst/>
                <a:uLnTx/>
                <a:uFillTx/>
                <a:latin typeface="Microsoft Sans Serif" panose="020B0604020202020204" pitchFamily="34" charset="0"/>
                <a:ea typeface="+mn-ea"/>
                <a:cs typeface="+mn-cs"/>
              </a:rPr>
            </a:br>
            <a:r>
              <a:rPr kumimoji="0" lang="en-US" sz="1350" b="0" i="0" u="none" strike="noStrike" kern="1200" cap="none" spc="0" normalizeH="0" baseline="0" noProof="0" dirty="0">
                <a:ln>
                  <a:noFill/>
                </a:ln>
                <a:solidFill>
                  <a:schemeClr val="accent4">
                    <a:lumMod val="40000"/>
                    <a:lumOff val="60000"/>
                  </a:schemeClr>
                </a:solidFill>
                <a:effectLst/>
                <a:uLnTx/>
                <a:uFillTx/>
                <a:latin typeface="Microsoft Sans Serif" panose="020B0604020202020204" pitchFamily="34" charset="0"/>
                <a:ea typeface="+mn-ea"/>
                <a:cs typeface="+mn-cs"/>
              </a:rPr>
              <a:t>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4177332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Teal">
    <p:bg>
      <p:bgPr>
        <a:solidFill>
          <a:schemeClr val="accent3"/>
        </a:solidFill>
        <a:effectLst/>
      </p:bgPr>
    </p:bg>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844D2DF1-213C-E34C-914C-F604B1F3F8D8}"/>
              </a:ext>
            </a:extLst>
          </p:cNvPr>
          <p:cNvSpPr>
            <a:spLocks noGrp="1"/>
          </p:cNvSpPr>
          <p:nvPr userDrawn="1">
            <p:ph sz="quarter" idx="10"/>
          </p:nvPr>
        </p:nvSpPr>
        <p:spPr>
          <a:xfrm>
            <a:off x="715975" y="11367821"/>
            <a:ext cx="8628050" cy="20102170"/>
          </a:xfrm>
          <a:prstGeom prst="rect">
            <a:avLst/>
          </a:prstGeom>
        </p:spPr>
        <p:txBody>
          <a:bodyPr/>
          <a:lstStyle>
            <a:lvl1pPr marL="234544" indent="-234544">
              <a:lnSpc>
                <a:spcPct val="107000"/>
              </a:lnSpc>
              <a:spcBef>
                <a:spcPts val="0"/>
              </a:spcBef>
              <a:spcAft>
                <a:spcPts val="2430"/>
              </a:spcAft>
              <a:buClr>
                <a:schemeClr val="accent4"/>
              </a:buClr>
              <a:buFont typeface="Arial" panose="020B0604020202020204" pitchFamily="34" charset="0"/>
              <a:buChar char="•"/>
              <a:defRPr sz="2430">
                <a:solidFill>
                  <a:schemeClr val="bg1"/>
                </a:solidFill>
              </a:defRPr>
            </a:lvl1pPr>
            <a:lvl2pPr marL="234544" indent="-234544">
              <a:lnSpc>
                <a:spcPct val="107000"/>
              </a:lnSpc>
              <a:spcBef>
                <a:spcPts val="0"/>
              </a:spcBef>
              <a:spcAft>
                <a:spcPts val="2430"/>
              </a:spcAft>
              <a:buClr>
                <a:schemeClr val="accent4"/>
              </a:buClr>
              <a:buFont typeface="Arial" panose="020B0604020202020204" pitchFamily="34" charset="0"/>
              <a:buChar char="•"/>
              <a:defRPr sz="2430">
                <a:solidFill>
                  <a:schemeClr val="bg1"/>
                </a:solidFill>
              </a:defRPr>
            </a:lvl2pPr>
            <a:lvl3pPr marL="234544" indent="-234544">
              <a:lnSpc>
                <a:spcPct val="107000"/>
              </a:lnSpc>
              <a:spcBef>
                <a:spcPts val="0"/>
              </a:spcBef>
              <a:spcAft>
                <a:spcPts val="2430"/>
              </a:spcAft>
              <a:buClr>
                <a:schemeClr val="accent4"/>
              </a:buClr>
              <a:buFont typeface="Arial" panose="020B0604020202020204" pitchFamily="34" charset="0"/>
              <a:buChar char="•"/>
              <a:defRPr sz="2430">
                <a:solidFill>
                  <a:schemeClr val="bg1"/>
                </a:solidFill>
              </a:defRPr>
            </a:lvl3pPr>
            <a:lvl4pPr marL="234544" indent="-234544">
              <a:lnSpc>
                <a:spcPct val="107000"/>
              </a:lnSpc>
              <a:spcBef>
                <a:spcPts val="0"/>
              </a:spcBef>
              <a:spcAft>
                <a:spcPts val="2430"/>
              </a:spcAft>
              <a:buClr>
                <a:schemeClr val="accent4"/>
              </a:buClr>
              <a:buFont typeface="Arial" panose="020B0604020202020204" pitchFamily="34" charset="0"/>
              <a:buChar char="•"/>
              <a:defRPr sz="2430">
                <a:solidFill>
                  <a:schemeClr val="bg1"/>
                </a:solidFill>
              </a:defRPr>
            </a:lvl4pPr>
            <a:lvl5pPr marL="234544" indent="-234544">
              <a:lnSpc>
                <a:spcPct val="107000"/>
              </a:lnSpc>
              <a:spcBef>
                <a:spcPts val="0"/>
              </a:spcBef>
              <a:spcAft>
                <a:spcPts val="2430"/>
              </a:spcAft>
              <a:buClr>
                <a:schemeClr val="accent4"/>
              </a:buClr>
              <a:buFont typeface="Arial" panose="020B0604020202020204" pitchFamily="34" charset="0"/>
              <a:buChar char="•"/>
              <a:defRPr sz="243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a:extLst>
              <a:ext uri="{FF2B5EF4-FFF2-40B4-BE49-F238E27FC236}">
                <a16:creationId xmlns:a16="http://schemas.microsoft.com/office/drawing/2014/main" id="{31C2B1F2-008B-4DC9-9D3D-15CE505559FF}"/>
              </a:ext>
            </a:extLst>
          </p:cNvPr>
          <p:cNvCxnSpPr>
            <a:cxnSpLocks/>
          </p:cNvCxnSpPr>
          <p:nvPr userDrawn="1"/>
        </p:nvCxnSpPr>
        <p:spPr>
          <a:xfrm>
            <a:off x="677227" y="10420891"/>
            <a:ext cx="8666798" cy="0"/>
          </a:xfrm>
          <a:prstGeom prst="line">
            <a:avLst/>
          </a:prstGeom>
          <a:ln w="12700" cap="rnd">
            <a:solidFill>
              <a:schemeClr val="accent4">
                <a:alpha val="71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7D13CB09-3697-44F2-BBB1-3C97CEEB6431}"/>
              </a:ext>
            </a:extLst>
          </p:cNvPr>
          <p:cNvGrpSpPr/>
          <p:nvPr userDrawn="1"/>
        </p:nvGrpSpPr>
        <p:grpSpPr>
          <a:xfrm>
            <a:off x="10815752" y="-4414"/>
            <a:ext cx="5643448" cy="32927237"/>
            <a:chOff x="8011668" y="-920"/>
            <a:chExt cx="4180332" cy="6859841"/>
          </a:xfrm>
        </p:grpSpPr>
        <p:sp>
          <p:nvSpPr>
            <p:cNvPr id="4" name="Rectangle 3">
              <a:extLst>
                <a:ext uri="{FF2B5EF4-FFF2-40B4-BE49-F238E27FC236}">
                  <a16:creationId xmlns:a16="http://schemas.microsoft.com/office/drawing/2014/main" id="{21308D66-143B-A349-ACCD-3D00D906A092}"/>
                </a:ext>
              </a:extLst>
            </p:cNvPr>
            <p:cNvSpPr/>
            <p:nvPr userDrawn="1"/>
          </p:nvSpPr>
          <p:spPr>
            <a:xfrm>
              <a:off x="8506968" y="236"/>
              <a:ext cx="1280160" cy="685752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en-US" sz="1440" b="0" i="0" u="none" strike="noStrike" kern="1200" cap="none" spc="0" normalizeH="0" baseline="0" noProof="0" dirty="0">
                <a:ln>
                  <a:noFill/>
                </a:ln>
                <a:solidFill>
                  <a:srgbClr val="FFFFFF"/>
                </a:solidFill>
                <a:effectLst/>
                <a:uLnTx/>
                <a:uFillTx/>
                <a:latin typeface="Microsoft Sans Serif"/>
                <a:ea typeface="+mn-ea"/>
                <a:cs typeface="+mn-cs"/>
              </a:endParaRPr>
            </a:p>
          </p:txBody>
        </p:sp>
        <p:sp>
          <p:nvSpPr>
            <p:cNvPr id="6" name="Rectangle 5">
              <a:extLst>
                <a:ext uri="{FF2B5EF4-FFF2-40B4-BE49-F238E27FC236}">
                  <a16:creationId xmlns:a16="http://schemas.microsoft.com/office/drawing/2014/main" id="{491A9D0B-FE28-9048-B13B-E76F407CA744}"/>
                </a:ext>
              </a:extLst>
            </p:cNvPr>
            <p:cNvSpPr/>
            <p:nvPr userDrawn="1"/>
          </p:nvSpPr>
          <p:spPr>
            <a:xfrm>
              <a:off x="9787128" y="-920"/>
              <a:ext cx="2404872" cy="685984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r>
                <a:rPr kumimoji="0" lang="en-US" sz="1440" b="0" i="0" u="none" strike="noStrike" cap="none" spc="0" normalizeH="0" baseline="0" noProof="0" dirty="0">
                  <a:ln>
                    <a:noFill/>
                  </a:ln>
                  <a:solidFill>
                    <a:srgbClr val="FFFFFF"/>
                  </a:solidFill>
                  <a:effectLst/>
                  <a:uLnTx/>
                  <a:uFillTx/>
                  <a:latin typeface="Microsoft Sans Serif"/>
                </a:rPr>
                <a:t>2.63</a:t>
              </a:r>
            </a:p>
            <a:p>
              <a:pPr marR="0" lvl="0" indent="0" algn="ctr" fontAlgn="auto">
                <a:lnSpc>
                  <a:spcPct val="100000"/>
                </a:lnSpc>
                <a:spcBef>
                  <a:spcPts val="0"/>
                </a:spcBef>
                <a:spcAft>
                  <a:spcPts val="0"/>
                </a:spcAft>
                <a:buClrTx/>
                <a:buSzTx/>
                <a:buFontTx/>
                <a:buNone/>
                <a:tabLst/>
              </a:pPr>
              <a:endParaRPr kumimoji="0" lang="en-US" sz="1440" b="0" i="0" u="none" strike="noStrike" cap="none" spc="0" normalizeH="0" baseline="0" noProof="0" dirty="0">
                <a:ln>
                  <a:noFill/>
                </a:ln>
                <a:solidFill>
                  <a:srgbClr val="FFFFFF"/>
                </a:solidFill>
                <a:effectLst/>
                <a:uLnTx/>
                <a:uFillTx/>
                <a:latin typeface="Microsoft Sans Serif"/>
              </a:endParaRPr>
            </a:p>
          </p:txBody>
        </p:sp>
        <p:sp>
          <p:nvSpPr>
            <p:cNvPr id="22" name="Rectangle: Single Corner Rounded 6">
              <a:extLst>
                <a:ext uri="{FF2B5EF4-FFF2-40B4-BE49-F238E27FC236}">
                  <a16:creationId xmlns:a16="http://schemas.microsoft.com/office/drawing/2014/main" id="{D1973D7C-0652-4165-88A1-4FB9828F5615}"/>
                </a:ext>
              </a:extLst>
            </p:cNvPr>
            <p:cNvSpPr/>
            <p:nvPr userDrawn="1"/>
          </p:nvSpPr>
          <p:spPr bwMode="gray">
            <a:xfrm flipV="1">
              <a:off x="8011668" y="0"/>
              <a:ext cx="493776" cy="6858003"/>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23" name="Rectangle: Single Corner Rounded 6">
              <a:extLst>
                <a:ext uri="{FF2B5EF4-FFF2-40B4-BE49-F238E27FC236}">
                  <a16:creationId xmlns:a16="http://schemas.microsoft.com/office/drawing/2014/main" id="{59E261A4-BD2B-47CA-A4EB-774113F2B7FE}"/>
                </a:ext>
              </a:extLst>
            </p:cNvPr>
            <p:cNvSpPr/>
            <p:nvPr userDrawn="1"/>
          </p:nvSpPr>
          <p:spPr bwMode="gray">
            <a:xfrm rot="10800000" flipH="1" flipV="1">
              <a:off x="9293353" y="1"/>
              <a:ext cx="493775" cy="6857530"/>
            </a:xfrm>
            <a:prstGeom prst="round1Rect">
              <a:avLst>
                <a:gd name="adj" fmla="val 0"/>
              </a:avLst>
            </a:prstGeom>
            <a:gradFill flip="none" rotWithShape="1">
              <a:gsLst>
                <a:gs pos="100000">
                  <a:schemeClr val="accent3">
                    <a:lumMod val="50000"/>
                    <a:alpha val="65000"/>
                  </a:schemeClr>
                </a:gs>
                <a:gs pos="0">
                  <a:schemeClr val="accent3">
                    <a:lumMod val="60000"/>
                    <a:lumOff val="40000"/>
                    <a:alpha val="0"/>
                  </a:schemeClr>
                </a:gs>
                <a:gs pos="60000">
                  <a:schemeClr val="accent3">
                    <a:lumMod val="50000"/>
                    <a:alpha val="28000"/>
                  </a:schemeClr>
                </a:gs>
              </a:gsLst>
              <a:lin ang="0" scaled="1"/>
              <a:tileRect/>
            </a:gradFill>
            <a:ln w="10795" cap="flat" cmpd="sng" algn="ctr">
              <a:noFill/>
              <a:prstDash val="solid"/>
            </a:ln>
            <a:effectLst/>
          </p:spPr>
          <p:txBody>
            <a:bodyPr rtlCol="0" anchor="ctr"/>
            <a:lstStyle/>
            <a:p>
              <a:pPr lvl="0" algn="ctr"/>
              <a:endParaRPr lang="en-US" sz="6299" kern="0" dirty="0">
                <a:solidFill>
                  <a:prstClr val="white"/>
                </a:solidFill>
              </a:endParaRPr>
            </a:p>
          </p:txBody>
        </p:sp>
      </p:grpSp>
      <p:sp>
        <p:nvSpPr>
          <p:cNvPr id="11" name="Freeform 5">
            <a:extLst>
              <a:ext uri="{FF2B5EF4-FFF2-40B4-BE49-F238E27FC236}">
                <a16:creationId xmlns:a16="http://schemas.microsoft.com/office/drawing/2014/main" id="{181E4135-726A-4D1C-A91C-5C35847AF4F2}"/>
              </a:ext>
            </a:extLst>
          </p:cNvPr>
          <p:cNvSpPr>
            <a:spLocks noChangeAspect="1" noEditPoints="1"/>
          </p:cNvSpPr>
          <p:nvPr userDrawn="1"/>
        </p:nvSpPr>
        <p:spPr bwMode="black">
          <a:xfrm>
            <a:off x="13868964" y="1674156"/>
            <a:ext cx="1934537" cy="1260734"/>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123444" tIns="61722" rIns="123444" bIns="61722"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12" name="Title 2">
            <a:extLst>
              <a:ext uri="{FF2B5EF4-FFF2-40B4-BE49-F238E27FC236}">
                <a16:creationId xmlns:a16="http://schemas.microsoft.com/office/drawing/2014/main" id="{604BBF9E-6C60-435B-99A6-364C05DFE387}"/>
              </a:ext>
            </a:extLst>
          </p:cNvPr>
          <p:cNvSpPr>
            <a:spLocks noGrp="1"/>
          </p:cNvSpPr>
          <p:nvPr>
            <p:ph type="title"/>
          </p:nvPr>
        </p:nvSpPr>
        <p:spPr>
          <a:xfrm>
            <a:off x="641909" y="7725366"/>
            <a:ext cx="8702116" cy="1535677"/>
          </a:xfrm>
        </p:spPr>
        <p:txBody>
          <a:bodyPr wrap="square">
            <a:spAutoFit/>
          </a:bodyPr>
          <a:lstStyle>
            <a:lvl1pPr>
              <a:defRPr sz="594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32803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Thank You Nickel">
    <p:bg bwMode="gray">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2144" y="0"/>
            <a:ext cx="13520219" cy="29619043"/>
          </a:xfrm>
          <a:prstGeom prst="round1Rect">
            <a:avLst>
              <a:gd name="adj" fmla="val 3140"/>
            </a:avLst>
          </a:prstGeom>
          <a:gradFill>
            <a:gsLst>
              <a:gs pos="0">
                <a:srgbClr val="E9EEF3"/>
              </a:gs>
              <a:gs pos="75000">
                <a:srgbClr val="F2F5F8"/>
              </a:gs>
            </a:gsLst>
            <a:lin ang="3000000" scaled="0"/>
          </a:gradFill>
          <a:ln>
            <a:noFill/>
          </a:ln>
          <a:effectLst>
            <a:outerShdw blurRad="825500" dist="317500" dir="8100000" algn="t" rotWithShape="0">
              <a:schemeClr val="accent5">
                <a:lumMod val="50000"/>
                <a:alpha val="5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dirty="0">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8571" y="2"/>
            <a:ext cx="10964228" cy="18068232"/>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chemeClr val="accent5">
                <a:lumMod val="50000"/>
                <a:alpha val="5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dirty="0">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668655" y="11274677"/>
            <a:ext cx="5321149" cy="1074653"/>
          </a:xfrm>
          <a:prstGeom prst="rect">
            <a:avLst/>
          </a:prstGeom>
          <a:noFill/>
        </p:spPr>
        <p:txBody>
          <a:bodyPr wrap="square" lIns="0" tIns="0" rIns="0" bIns="0" rtlCol="0">
            <a:spAutoFit/>
          </a:bodyPr>
          <a:lstStyle/>
          <a:p>
            <a:pPr marL="0" marR="0" lvl="0" indent="0" algn="l" defTabSz="1234440" rtl="0" eaLnBrk="1" fontAlgn="auto" latinLnBrk="0" hangingPunct="1">
              <a:lnSpc>
                <a:spcPct val="118000"/>
              </a:lnSpc>
              <a:spcBef>
                <a:spcPts val="0"/>
              </a:spcBef>
              <a:spcAft>
                <a:spcPts val="270"/>
              </a:spcAft>
              <a:buClrTx/>
              <a:buSzTx/>
              <a:buFontTx/>
              <a:buNone/>
              <a:tabLst/>
              <a:defRPr/>
            </a:pPr>
            <a:r>
              <a:rPr kumimoji="0" lang="en-US" sz="189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Follow us on:</a:t>
            </a:r>
          </a:p>
          <a:p>
            <a:pPr marL="0" marR="0" lvl="0" indent="0" algn="l" defTabSz="1234440" rtl="0" eaLnBrk="1" fontAlgn="auto" latinLnBrk="0" hangingPunct="1">
              <a:lnSpc>
                <a:spcPct val="118000"/>
              </a:lnSpc>
              <a:spcBef>
                <a:spcPts val="0"/>
              </a:spcBef>
              <a:spcAft>
                <a:spcPts val="270"/>
              </a:spcAft>
              <a:buClrTx/>
              <a:buSzTx/>
              <a:buFontTx/>
              <a:buNone/>
              <a:tabLst/>
              <a:defRPr/>
            </a:pPr>
            <a:r>
              <a:rPr kumimoji="0" lang="en-US" sz="189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For more information, visit us at:</a:t>
            </a:r>
          </a:p>
          <a:p>
            <a:pPr marL="0" marR="0" lvl="0" indent="0" algn="l" defTabSz="1234440" rtl="0" eaLnBrk="1" fontAlgn="auto" latinLnBrk="0" hangingPunct="1">
              <a:lnSpc>
                <a:spcPct val="118000"/>
              </a:lnSpc>
              <a:spcBef>
                <a:spcPts val="0"/>
              </a:spcBef>
              <a:spcAft>
                <a:spcPts val="270"/>
              </a:spcAft>
              <a:buClrTx/>
              <a:buSzTx/>
              <a:buFontTx/>
              <a:buNone/>
              <a:tabLst/>
              <a:defRPr/>
            </a:pPr>
            <a:r>
              <a:rPr kumimoji="0" lang="en-US" sz="189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668655" y="6185007"/>
            <a:ext cx="5319005" cy="994055"/>
          </a:xfrm>
          <a:prstGeom prst="rect">
            <a:avLst/>
          </a:prstGeom>
          <a:noFill/>
        </p:spPr>
        <p:txBody>
          <a:bodyPr wrap="square" lIns="0" tIns="0" rIns="0" bIns="0" rtlCol="0">
            <a:spAutoFit/>
          </a:bodyPr>
          <a:lstStyle/>
          <a:p>
            <a:pPr marL="0" marR="0" lvl="0" indent="0" algn="l" defTabSz="1234440" rtl="0" eaLnBrk="1" fontAlgn="auto" latinLnBrk="0" hangingPunct="1">
              <a:lnSpc>
                <a:spcPct val="87000"/>
              </a:lnSpc>
              <a:spcBef>
                <a:spcPts val="0"/>
              </a:spcBef>
              <a:spcAft>
                <a:spcPts val="0"/>
              </a:spcAft>
              <a:buClrTx/>
              <a:buSzTx/>
              <a:buFontTx/>
              <a:buNone/>
              <a:tabLst/>
              <a:defRPr/>
            </a:pPr>
            <a:r>
              <a:rPr kumimoji="0" lang="en-US" sz="7425"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Thank you</a:t>
            </a:r>
          </a:p>
        </p:txBody>
      </p:sp>
      <p:grpSp>
        <p:nvGrpSpPr>
          <p:cNvPr id="2" name="Group 1">
            <a:extLst>
              <a:ext uri="{FF2B5EF4-FFF2-40B4-BE49-F238E27FC236}">
                <a16:creationId xmlns:a16="http://schemas.microsoft.com/office/drawing/2014/main" id="{0D34E480-EAB6-49A9-8C1E-32BB255B6712}"/>
              </a:ext>
            </a:extLst>
          </p:cNvPr>
          <p:cNvGrpSpPr/>
          <p:nvPr userDrawn="1"/>
        </p:nvGrpSpPr>
        <p:grpSpPr>
          <a:xfrm>
            <a:off x="2202429" y="11414611"/>
            <a:ext cx="1265628" cy="800870"/>
            <a:chOff x="1631429" y="2378044"/>
            <a:chExt cx="937502" cy="166848"/>
          </a:xfrm>
          <a:solidFill>
            <a:schemeClr val="tx1"/>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1815836" y="2378661"/>
              <a:ext cx="204261" cy="165982"/>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127148" y="2378659"/>
              <a:ext cx="166513" cy="164554"/>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1631429" y="2378044"/>
              <a:ext cx="77357" cy="166848"/>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3" name="Group 4">
              <a:extLst>
                <a:ext uri="{FF2B5EF4-FFF2-40B4-BE49-F238E27FC236}">
                  <a16:creationId xmlns:a16="http://schemas.microsoft.com/office/drawing/2014/main" id="{7D1419D0-EDA2-4BE4-B5CF-E8CF803AFAA0}"/>
                </a:ext>
              </a:extLst>
            </p:cNvPr>
            <p:cNvGrpSpPr>
              <a:grpSpLocks noChangeAspect="1"/>
            </p:cNvGrpSpPr>
            <p:nvPr userDrawn="1"/>
          </p:nvGrpSpPr>
          <p:grpSpPr bwMode="auto">
            <a:xfrm>
              <a:off x="2404478" y="2378640"/>
              <a:ext cx="164453" cy="164592"/>
              <a:chOff x="2653" y="972"/>
              <a:chExt cx="2372" cy="2374"/>
            </a:xfrm>
            <a:grpFill/>
          </p:grpSpPr>
          <p:sp>
            <p:nvSpPr>
              <p:cNvPr id="5" name="Freeform 5">
                <a:extLst>
                  <a:ext uri="{FF2B5EF4-FFF2-40B4-BE49-F238E27FC236}">
                    <a16:creationId xmlns:a16="http://schemas.microsoft.com/office/drawing/2014/main" id="{5780A924-66A9-4B4B-8EF8-9AF0152AD302}"/>
                  </a:ext>
                </a:extLst>
              </p:cNvPr>
              <p:cNvSpPr>
                <a:spLocks noEditPoints="1"/>
              </p:cNvSpPr>
              <p:nvPr userDrawn="1"/>
            </p:nvSpPr>
            <p:spPr bwMode="auto">
              <a:xfrm>
                <a:off x="2653" y="972"/>
                <a:ext cx="2372" cy="23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299"/>
              </a:p>
            </p:txBody>
          </p:sp>
          <p:sp>
            <p:nvSpPr>
              <p:cNvPr id="6" name="Freeform 6">
                <a:extLst>
                  <a:ext uri="{FF2B5EF4-FFF2-40B4-BE49-F238E27FC236}">
                    <a16:creationId xmlns:a16="http://schemas.microsoft.com/office/drawing/2014/main" id="{D6509037-CA2E-4F8D-9C40-B353AE3F57F3}"/>
                  </a:ext>
                </a:extLst>
              </p:cNvPr>
              <p:cNvSpPr>
                <a:spLocks noEditPoints="1"/>
              </p:cNvSpPr>
              <p:nvPr userDrawn="1"/>
            </p:nvSpPr>
            <p:spPr bwMode="auto">
              <a:xfrm>
                <a:off x="3231" y="1550"/>
                <a:ext cx="1216" cy="1218"/>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299"/>
              </a:p>
            </p:txBody>
          </p:sp>
          <p:sp>
            <p:nvSpPr>
              <p:cNvPr id="7" name="Oval 7">
                <a:extLst>
                  <a:ext uri="{FF2B5EF4-FFF2-40B4-BE49-F238E27FC236}">
                    <a16:creationId xmlns:a16="http://schemas.microsoft.com/office/drawing/2014/main" id="{E28D7259-70EB-41B3-8D9D-8BF01022AEF5}"/>
                  </a:ext>
                </a:extLst>
              </p:cNvPr>
              <p:cNvSpPr>
                <a:spLocks noChangeArrowheads="1"/>
              </p:cNvSpPr>
              <p:nvPr userDrawn="1"/>
            </p:nvSpPr>
            <p:spPr bwMode="auto">
              <a:xfrm>
                <a:off x="4329" y="1383"/>
                <a:ext cx="285" cy="28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299"/>
              </a:p>
            </p:txBody>
          </p:sp>
        </p:grpSp>
      </p:grpSp>
      <p:sp>
        <p:nvSpPr>
          <p:cNvPr id="20" name="Freeform 5">
            <a:extLst>
              <a:ext uri="{FF2B5EF4-FFF2-40B4-BE49-F238E27FC236}">
                <a16:creationId xmlns:a16="http://schemas.microsoft.com/office/drawing/2014/main" id="{E2E91C86-8B49-46ED-A62F-A8C2EF68819B}"/>
              </a:ext>
            </a:extLst>
          </p:cNvPr>
          <p:cNvSpPr>
            <a:spLocks noChangeAspect="1" noEditPoints="1"/>
          </p:cNvSpPr>
          <p:nvPr userDrawn="1"/>
        </p:nvSpPr>
        <p:spPr bwMode="black">
          <a:xfrm>
            <a:off x="668655" y="1674156"/>
            <a:ext cx="1934537" cy="1260734"/>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123444" tIns="61722" rIns="123444" bIns="61722"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24" name="TextBox 23">
            <a:extLst>
              <a:ext uri="{FF2B5EF4-FFF2-40B4-BE49-F238E27FC236}">
                <a16:creationId xmlns:a16="http://schemas.microsoft.com/office/drawing/2014/main" id="{C51D2F3D-2B2F-4F39-B5E2-A9CC9DA8643C}"/>
              </a:ext>
            </a:extLst>
          </p:cNvPr>
          <p:cNvSpPr txBox="1"/>
          <p:nvPr userDrawn="1"/>
        </p:nvSpPr>
        <p:spPr bwMode="gray">
          <a:xfrm>
            <a:off x="668215" y="19616849"/>
            <a:ext cx="4542151" cy="2246128"/>
          </a:xfrm>
          <a:prstGeom prst="rect">
            <a:avLst/>
          </a:prstGeom>
          <a:noFill/>
        </p:spPr>
        <p:txBody>
          <a:bodyPr wrap="square" lIns="0" tIns="0" rIns="0" bIns="0" rtlCol="0">
            <a:spAutoFit/>
          </a:bodyPr>
          <a:lstStyle/>
          <a:p>
            <a:pPr marL="0" marR="0" lvl="0" indent="0" algn="l" defTabSz="1234440" rtl="0" eaLnBrk="1" fontAlgn="auto" latinLnBrk="0" hangingPunct="1">
              <a:lnSpc>
                <a:spcPct val="118000"/>
              </a:lnSpc>
              <a:spcBef>
                <a:spcPts val="0"/>
              </a:spcBef>
              <a:spcAft>
                <a:spcPts val="1215"/>
              </a:spcAft>
              <a:buClrTx/>
              <a:buSzTx/>
              <a:buFontTx/>
              <a:buNone/>
              <a:tabLst/>
              <a:defRPr/>
            </a:pPr>
            <a:r>
              <a:rPr kumimoji="0" lang="en-US" sz="135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1234440" rtl="0" eaLnBrk="1" fontAlgn="auto" latinLnBrk="0" hangingPunct="1">
              <a:lnSpc>
                <a:spcPct val="118000"/>
              </a:lnSpc>
              <a:spcBef>
                <a:spcPts val="0"/>
              </a:spcBef>
              <a:spcAft>
                <a:spcPts val="1215"/>
              </a:spcAft>
              <a:buClrTx/>
              <a:buSzTx/>
              <a:buFontTx/>
              <a:buNone/>
              <a:tabLst/>
              <a:defRPr/>
            </a:pPr>
            <a:r>
              <a:rPr kumimoji="0" lang="en-US" sz="135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©2018-2019 Qualcomm Technologies, Inc. and/or its affiliated companies. All Rights Reserved.</a:t>
            </a:r>
          </a:p>
          <a:p>
            <a:pPr marL="0" marR="0" lvl="0" indent="0" algn="l" defTabSz="1234440" rtl="0" eaLnBrk="1" fontAlgn="auto" latinLnBrk="0" hangingPunct="1">
              <a:lnSpc>
                <a:spcPct val="118000"/>
              </a:lnSpc>
              <a:spcBef>
                <a:spcPts val="0"/>
              </a:spcBef>
              <a:spcAft>
                <a:spcPts val="1215"/>
              </a:spcAft>
              <a:buClrTx/>
              <a:buSzTx/>
              <a:buFontTx/>
              <a:buNone/>
              <a:tabLst/>
              <a:defRPr/>
            </a:pPr>
            <a:r>
              <a:rPr kumimoji="0" lang="en-US" sz="135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25" name="TextBox 24">
            <a:extLst>
              <a:ext uri="{FF2B5EF4-FFF2-40B4-BE49-F238E27FC236}">
                <a16:creationId xmlns:a16="http://schemas.microsoft.com/office/drawing/2014/main" id="{5397636F-5BB7-4E70-97D3-6AE2F2B6095E}"/>
              </a:ext>
            </a:extLst>
          </p:cNvPr>
          <p:cNvSpPr txBox="1"/>
          <p:nvPr userDrawn="1"/>
        </p:nvSpPr>
        <p:spPr bwMode="gray">
          <a:xfrm>
            <a:off x="5821366" y="19616846"/>
            <a:ext cx="4962840" cy="2673745"/>
          </a:xfrm>
          <a:prstGeom prst="rect">
            <a:avLst/>
          </a:prstGeom>
          <a:noFill/>
        </p:spPr>
        <p:txBody>
          <a:bodyPr wrap="square" lIns="0" tIns="0" rIns="0" bIns="0" rtlCol="0">
            <a:spAutoFit/>
          </a:bodyPr>
          <a:lstStyle/>
          <a:p>
            <a:pPr marL="0" marR="0" lvl="0" indent="0" algn="l" defTabSz="1234440" rtl="0" eaLnBrk="1" fontAlgn="auto" latinLnBrk="0" hangingPunct="1">
              <a:lnSpc>
                <a:spcPct val="118000"/>
              </a:lnSpc>
              <a:spcBef>
                <a:spcPts val="0"/>
              </a:spcBef>
              <a:spcAft>
                <a:spcPts val="1215"/>
              </a:spcAft>
              <a:buClrTx/>
              <a:buSzTx/>
              <a:buFontTx/>
              <a:buNone/>
              <a:tabLst/>
              <a:defRPr/>
            </a:pPr>
            <a:r>
              <a:rPr kumimoji="0" lang="en-US" sz="135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a:t>
            </a:r>
            <a:br>
              <a:rPr kumimoji="0" lang="en-US" sz="135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br>
            <a:r>
              <a:rPr kumimoji="0" lang="en-US" sz="135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242177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Thank You Gun Metal">
    <p:bg bwMode="gray">
      <p:bgPr>
        <a:solidFill>
          <a:schemeClr val="accent5"/>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2144" y="0"/>
            <a:ext cx="13520219" cy="29619043"/>
          </a:xfrm>
          <a:prstGeom prst="round1Rect">
            <a:avLst>
              <a:gd name="adj" fmla="val 3140"/>
            </a:avLst>
          </a:prstGeom>
          <a:gradFill>
            <a:gsLst>
              <a:gs pos="0">
                <a:srgbClr val="7F8699"/>
              </a:gs>
              <a:gs pos="75000">
                <a:schemeClr val="accent6"/>
              </a:gs>
            </a:gsLst>
            <a:lin ang="3000000" scaled="0"/>
          </a:gradFill>
          <a:ln>
            <a:noFill/>
          </a:ln>
          <a:effectLst>
            <a:outerShdw blurRad="825500" dist="317500" dir="8100000" algn="t" rotWithShape="0">
              <a:schemeClr val="accent5">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dirty="0">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8571" y="2"/>
            <a:ext cx="10964228" cy="18068232"/>
          </a:xfrm>
          <a:prstGeom prst="round1Rect">
            <a:avLst>
              <a:gd name="adj" fmla="val 5394"/>
            </a:avLst>
          </a:prstGeom>
          <a:solidFill>
            <a:srgbClr val="FFFFFF"/>
          </a:solidFill>
          <a:ln>
            <a:noFill/>
          </a:ln>
          <a:effectLst>
            <a:outerShdw blurRad="571500" dist="406400" dir="7440000" sx="96000" sy="96000" algn="t" rotWithShape="0">
              <a:schemeClr val="accent5">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dirty="0">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668655" y="11274677"/>
            <a:ext cx="5321149" cy="1074653"/>
          </a:xfrm>
          <a:prstGeom prst="rect">
            <a:avLst/>
          </a:prstGeom>
          <a:noFill/>
        </p:spPr>
        <p:txBody>
          <a:bodyPr wrap="square" lIns="0" tIns="0" rIns="0" bIns="0" rtlCol="0">
            <a:spAutoFit/>
          </a:bodyPr>
          <a:lstStyle/>
          <a:p>
            <a:pPr marL="0" marR="0" lvl="0" indent="0" algn="l" defTabSz="1234440" rtl="0" eaLnBrk="1" fontAlgn="auto" latinLnBrk="0" hangingPunct="1">
              <a:lnSpc>
                <a:spcPct val="118000"/>
              </a:lnSpc>
              <a:spcBef>
                <a:spcPts val="0"/>
              </a:spcBef>
              <a:spcAft>
                <a:spcPts val="270"/>
              </a:spcAft>
              <a:buClrTx/>
              <a:buSzTx/>
              <a:buFontTx/>
              <a:buNone/>
              <a:tabLst/>
              <a:defRPr/>
            </a:pPr>
            <a:r>
              <a:rPr kumimoji="0" lang="en-US" sz="189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Follow us on:</a:t>
            </a:r>
          </a:p>
          <a:p>
            <a:pPr marL="0" marR="0" lvl="0" indent="0" algn="l" defTabSz="1234440" rtl="0" eaLnBrk="1" fontAlgn="auto" latinLnBrk="0" hangingPunct="1">
              <a:lnSpc>
                <a:spcPct val="118000"/>
              </a:lnSpc>
              <a:spcBef>
                <a:spcPts val="0"/>
              </a:spcBef>
              <a:spcAft>
                <a:spcPts val="270"/>
              </a:spcAft>
              <a:buClrTx/>
              <a:buSzTx/>
              <a:buFontTx/>
              <a:buNone/>
              <a:tabLst/>
              <a:defRPr/>
            </a:pPr>
            <a:r>
              <a:rPr kumimoji="0" lang="en-US" sz="189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For more information, visit us at:</a:t>
            </a:r>
          </a:p>
          <a:p>
            <a:pPr marL="0" marR="0" lvl="0" indent="0" algn="l" defTabSz="1234440" rtl="0" eaLnBrk="1" fontAlgn="auto" latinLnBrk="0" hangingPunct="1">
              <a:lnSpc>
                <a:spcPct val="118000"/>
              </a:lnSpc>
              <a:spcBef>
                <a:spcPts val="0"/>
              </a:spcBef>
              <a:spcAft>
                <a:spcPts val="270"/>
              </a:spcAft>
              <a:buClrTx/>
              <a:buSzTx/>
              <a:buFontTx/>
              <a:buNone/>
              <a:tabLst/>
              <a:defRPr/>
            </a:pPr>
            <a:r>
              <a:rPr kumimoji="0" lang="en-US" sz="189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668655" y="6185007"/>
            <a:ext cx="5319005" cy="994055"/>
          </a:xfrm>
          <a:prstGeom prst="rect">
            <a:avLst/>
          </a:prstGeom>
          <a:noFill/>
        </p:spPr>
        <p:txBody>
          <a:bodyPr wrap="square" lIns="0" tIns="0" rIns="0" bIns="0" rtlCol="0">
            <a:spAutoFit/>
          </a:bodyPr>
          <a:lstStyle/>
          <a:p>
            <a:pPr marL="0" marR="0" lvl="0" indent="0" algn="l" defTabSz="1234440" rtl="0" eaLnBrk="1" fontAlgn="auto" latinLnBrk="0" hangingPunct="1">
              <a:lnSpc>
                <a:spcPct val="87000"/>
              </a:lnSpc>
              <a:spcBef>
                <a:spcPts val="0"/>
              </a:spcBef>
              <a:spcAft>
                <a:spcPts val="270"/>
              </a:spcAft>
              <a:buClrTx/>
              <a:buSzTx/>
              <a:buFontTx/>
              <a:buNone/>
              <a:tabLst/>
              <a:defRPr/>
            </a:pPr>
            <a:r>
              <a:rPr kumimoji="0" lang="en-US" sz="7425"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Thank you</a:t>
            </a:r>
          </a:p>
        </p:txBody>
      </p:sp>
      <p:grpSp>
        <p:nvGrpSpPr>
          <p:cNvPr id="2" name="Group 1">
            <a:extLst>
              <a:ext uri="{FF2B5EF4-FFF2-40B4-BE49-F238E27FC236}">
                <a16:creationId xmlns:a16="http://schemas.microsoft.com/office/drawing/2014/main" id="{79A6BEB5-8828-4004-B9AF-04585E1C8091}"/>
              </a:ext>
            </a:extLst>
          </p:cNvPr>
          <p:cNvGrpSpPr/>
          <p:nvPr userDrawn="1"/>
        </p:nvGrpSpPr>
        <p:grpSpPr>
          <a:xfrm>
            <a:off x="2202429" y="11414611"/>
            <a:ext cx="1265628" cy="800870"/>
            <a:chOff x="1631429" y="2378044"/>
            <a:chExt cx="937502" cy="166848"/>
          </a:xfrm>
          <a:solidFill>
            <a:schemeClr val="tx1"/>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1815836" y="2378661"/>
              <a:ext cx="204261" cy="165982"/>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127148" y="2378659"/>
              <a:ext cx="166513" cy="164554"/>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1631429" y="2378044"/>
              <a:ext cx="77357" cy="166848"/>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17" name="Group 4">
              <a:extLst>
                <a:ext uri="{FF2B5EF4-FFF2-40B4-BE49-F238E27FC236}">
                  <a16:creationId xmlns:a16="http://schemas.microsoft.com/office/drawing/2014/main" id="{D8FD671B-A7A9-44EA-B894-802CF3A30BAA}"/>
                </a:ext>
              </a:extLst>
            </p:cNvPr>
            <p:cNvGrpSpPr>
              <a:grpSpLocks noChangeAspect="1"/>
            </p:cNvGrpSpPr>
            <p:nvPr userDrawn="1"/>
          </p:nvGrpSpPr>
          <p:grpSpPr bwMode="auto">
            <a:xfrm>
              <a:off x="2404478" y="2378640"/>
              <a:ext cx="164453" cy="164592"/>
              <a:chOff x="2653" y="972"/>
              <a:chExt cx="2372" cy="2374"/>
            </a:xfrm>
            <a:grpFill/>
          </p:grpSpPr>
          <p:sp>
            <p:nvSpPr>
              <p:cNvPr id="18" name="Freeform 5">
                <a:extLst>
                  <a:ext uri="{FF2B5EF4-FFF2-40B4-BE49-F238E27FC236}">
                    <a16:creationId xmlns:a16="http://schemas.microsoft.com/office/drawing/2014/main" id="{9546B527-AC3D-4F1E-9D19-C6E8FE6419D6}"/>
                  </a:ext>
                </a:extLst>
              </p:cNvPr>
              <p:cNvSpPr>
                <a:spLocks noEditPoints="1"/>
              </p:cNvSpPr>
              <p:nvPr userDrawn="1"/>
            </p:nvSpPr>
            <p:spPr bwMode="auto">
              <a:xfrm>
                <a:off x="2653" y="972"/>
                <a:ext cx="2372" cy="23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299"/>
              </a:p>
            </p:txBody>
          </p:sp>
          <p:sp>
            <p:nvSpPr>
              <p:cNvPr id="19" name="Freeform 6">
                <a:extLst>
                  <a:ext uri="{FF2B5EF4-FFF2-40B4-BE49-F238E27FC236}">
                    <a16:creationId xmlns:a16="http://schemas.microsoft.com/office/drawing/2014/main" id="{837051C1-FC16-4391-BB91-B927651695A8}"/>
                  </a:ext>
                </a:extLst>
              </p:cNvPr>
              <p:cNvSpPr>
                <a:spLocks noEditPoints="1"/>
              </p:cNvSpPr>
              <p:nvPr userDrawn="1"/>
            </p:nvSpPr>
            <p:spPr bwMode="auto">
              <a:xfrm>
                <a:off x="3231" y="1550"/>
                <a:ext cx="1216" cy="1218"/>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299"/>
              </a:p>
            </p:txBody>
          </p:sp>
          <p:sp>
            <p:nvSpPr>
              <p:cNvPr id="20" name="Oval 7">
                <a:extLst>
                  <a:ext uri="{FF2B5EF4-FFF2-40B4-BE49-F238E27FC236}">
                    <a16:creationId xmlns:a16="http://schemas.microsoft.com/office/drawing/2014/main" id="{1AB6C857-0B37-4B3F-883A-DCD51CFDB7A6}"/>
                  </a:ext>
                </a:extLst>
              </p:cNvPr>
              <p:cNvSpPr>
                <a:spLocks noChangeArrowheads="1"/>
              </p:cNvSpPr>
              <p:nvPr userDrawn="1"/>
            </p:nvSpPr>
            <p:spPr bwMode="auto">
              <a:xfrm>
                <a:off x="4329" y="1383"/>
                <a:ext cx="285" cy="28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299"/>
              </a:p>
            </p:txBody>
          </p:sp>
        </p:grpSp>
      </p:grpSp>
      <p:sp>
        <p:nvSpPr>
          <p:cNvPr id="22" name="Freeform 5">
            <a:extLst>
              <a:ext uri="{FF2B5EF4-FFF2-40B4-BE49-F238E27FC236}">
                <a16:creationId xmlns:a16="http://schemas.microsoft.com/office/drawing/2014/main" id="{B102D1B2-402E-4344-9A6D-E9948DE266A1}"/>
              </a:ext>
            </a:extLst>
          </p:cNvPr>
          <p:cNvSpPr>
            <a:spLocks noChangeAspect="1" noEditPoints="1"/>
          </p:cNvSpPr>
          <p:nvPr userDrawn="1"/>
        </p:nvSpPr>
        <p:spPr bwMode="black">
          <a:xfrm>
            <a:off x="668655" y="1674156"/>
            <a:ext cx="1934537" cy="1260734"/>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123444" tIns="61722" rIns="123444" bIns="61722"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24" name="TextBox 23">
            <a:extLst>
              <a:ext uri="{FF2B5EF4-FFF2-40B4-BE49-F238E27FC236}">
                <a16:creationId xmlns:a16="http://schemas.microsoft.com/office/drawing/2014/main" id="{85630625-5612-4F53-BD70-66D7CC0D175C}"/>
              </a:ext>
            </a:extLst>
          </p:cNvPr>
          <p:cNvSpPr txBox="1"/>
          <p:nvPr userDrawn="1"/>
        </p:nvSpPr>
        <p:spPr bwMode="gray">
          <a:xfrm>
            <a:off x="668215" y="19616849"/>
            <a:ext cx="4542151" cy="2246128"/>
          </a:xfrm>
          <a:prstGeom prst="rect">
            <a:avLst/>
          </a:prstGeom>
          <a:noFill/>
        </p:spPr>
        <p:txBody>
          <a:bodyPr wrap="square" lIns="0" tIns="0" rIns="0" bIns="0" rtlCol="0">
            <a:spAutoFit/>
          </a:bodyPr>
          <a:lstStyle/>
          <a:p>
            <a:pPr marL="0" marR="0" lvl="0" indent="0" algn="l" defTabSz="1234440" rtl="0" eaLnBrk="1" fontAlgn="auto" latinLnBrk="0" hangingPunct="1">
              <a:lnSpc>
                <a:spcPct val="118000"/>
              </a:lnSpc>
              <a:spcBef>
                <a:spcPts val="0"/>
              </a:spcBef>
              <a:spcAft>
                <a:spcPts val="1215"/>
              </a:spcAft>
              <a:buClrTx/>
              <a:buSzTx/>
              <a:buFontTx/>
              <a:buNone/>
              <a:tabLst/>
              <a:defRPr/>
            </a:pPr>
            <a:r>
              <a:rPr kumimoji="0" lang="en-US" sz="1350" b="0" i="0" u="none" strike="noStrike" kern="1200" cap="none" spc="0" normalizeH="0" baseline="0" noProof="0" dirty="0">
                <a:ln>
                  <a:noFill/>
                </a:ln>
                <a:solidFill>
                  <a:schemeClr val="accent6">
                    <a:lumMod val="40000"/>
                    <a:lumOff val="60000"/>
                  </a:schemeClr>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1234440" rtl="0" eaLnBrk="1" fontAlgn="auto" latinLnBrk="0" hangingPunct="1">
              <a:lnSpc>
                <a:spcPct val="118000"/>
              </a:lnSpc>
              <a:spcBef>
                <a:spcPts val="0"/>
              </a:spcBef>
              <a:spcAft>
                <a:spcPts val="1215"/>
              </a:spcAft>
              <a:buClrTx/>
              <a:buSzTx/>
              <a:buFontTx/>
              <a:buNone/>
              <a:tabLst/>
              <a:defRPr/>
            </a:pPr>
            <a:r>
              <a:rPr kumimoji="0" lang="en-US" sz="1350" b="0" i="0" u="none" strike="noStrike" kern="1200" cap="none" spc="0" normalizeH="0" baseline="0" noProof="0" dirty="0">
                <a:ln>
                  <a:noFill/>
                </a:ln>
                <a:solidFill>
                  <a:schemeClr val="accent6">
                    <a:lumMod val="40000"/>
                    <a:lumOff val="60000"/>
                  </a:schemeClr>
                </a:solidFill>
                <a:effectLst/>
                <a:uLnTx/>
                <a:uFillTx/>
                <a:latin typeface="Microsoft Sans Serif" panose="020B0604020202020204" pitchFamily="34" charset="0"/>
                <a:ea typeface="+mn-ea"/>
                <a:cs typeface="+mn-cs"/>
              </a:rPr>
              <a:t>©2018-2019 Qualcomm Technologies, Inc. and/or its affiliated companies. All Rights Reserved.</a:t>
            </a:r>
          </a:p>
          <a:p>
            <a:pPr marL="0" marR="0" lvl="0" indent="0" algn="l" defTabSz="1234440" rtl="0" eaLnBrk="1" fontAlgn="auto" latinLnBrk="0" hangingPunct="1">
              <a:lnSpc>
                <a:spcPct val="118000"/>
              </a:lnSpc>
              <a:spcBef>
                <a:spcPts val="0"/>
              </a:spcBef>
              <a:spcAft>
                <a:spcPts val="1215"/>
              </a:spcAft>
              <a:buClrTx/>
              <a:buSzTx/>
              <a:buFontTx/>
              <a:buNone/>
              <a:tabLst/>
              <a:defRPr/>
            </a:pPr>
            <a:r>
              <a:rPr kumimoji="0" lang="en-US" sz="1350" b="0" i="0" u="none" strike="noStrike" kern="1200" cap="none" spc="0" normalizeH="0" baseline="0" noProof="0" dirty="0">
                <a:ln>
                  <a:noFill/>
                </a:ln>
                <a:solidFill>
                  <a:schemeClr val="accent6">
                    <a:lumMod val="40000"/>
                    <a:lumOff val="60000"/>
                  </a:schemeClr>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25" name="TextBox 24">
            <a:extLst>
              <a:ext uri="{FF2B5EF4-FFF2-40B4-BE49-F238E27FC236}">
                <a16:creationId xmlns:a16="http://schemas.microsoft.com/office/drawing/2014/main" id="{37883068-1DCD-419F-B0B8-46532DC1A89B}"/>
              </a:ext>
            </a:extLst>
          </p:cNvPr>
          <p:cNvSpPr txBox="1"/>
          <p:nvPr userDrawn="1"/>
        </p:nvSpPr>
        <p:spPr bwMode="gray">
          <a:xfrm>
            <a:off x="5821366" y="19616846"/>
            <a:ext cx="4962840" cy="2673745"/>
          </a:xfrm>
          <a:prstGeom prst="rect">
            <a:avLst/>
          </a:prstGeom>
          <a:noFill/>
        </p:spPr>
        <p:txBody>
          <a:bodyPr wrap="square" lIns="0" tIns="0" rIns="0" bIns="0" rtlCol="0">
            <a:spAutoFit/>
          </a:bodyPr>
          <a:lstStyle/>
          <a:p>
            <a:pPr marL="0" marR="0" lvl="0" indent="0" algn="l" defTabSz="1234440" rtl="0" eaLnBrk="1" fontAlgn="auto" latinLnBrk="0" hangingPunct="1">
              <a:lnSpc>
                <a:spcPct val="118000"/>
              </a:lnSpc>
              <a:spcBef>
                <a:spcPts val="0"/>
              </a:spcBef>
              <a:spcAft>
                <a:spcPts val="1215"/>
              </a:spcAft>
              <a:buClrTx/>
              <a:buSzTx/>
              <a:buFontTx/>
              <a:buNone/>
              <a:tabLst/>
              <a:defRPr/>
            </a:pPr>
            <a:r>
              <a:rPr kumimoji="0" lang="en-US" sz="1350" b="0" i="0" u="none" strike="noStrike" kern="1200" cap="none" spc="0" normalizeH="0" baseline="0" noProof="0" dirty="0">
                <a:ln>
                  <a:noFill/>
                </a:ln>
                <a:solidFill>
                  <a:schemeClr val="accent6">
                    <a:lumMod val="40000"/>
                    <a:lumOff val="60000"/>
                  </a:schemeClr>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a:t>
            </a:r>
            <a:br>
              <a:rPr kumimoji="0" lang="en-US" sz="1350" b="0" i="0" u="none" strike="noStrike" kern="1200" cap="none" spc="0" normalizeH="0" baseline="0" noProof="0" dirty="0">
                <a:ln>
                  <a:noFill/>
                </a:ln>
                <a:solidFill>
                  <a:schemeClr val="accent6">
                    <a:lumMod val="40000"/>
                    <a:lumOff val="60000"/>
                  </a:schemeClr>
                </a:solidFill>
                <a:effectLst/>
                <a:uLnTx/>
                <a:uFillTx/>
                <a:latin typeface="Microsoft Sans Serif" panose="020B0604020202020204" pitchFamily="34" charset="0"/>
                <a:ea typeface="+mn-ea"/>
                <a:cs typeface="+mn-cs"/>
              </a:rPr>
            </a:br>
            <a:r>
              <a:rPr kumimoji="0" lang="en-US" sz="1350" b="0" i="0" u="none" strike="noStrike" kern="1200" cap="none" spc="0" normalizeH="0" baseline="0" noProof="0" dirty="0">
                <a:ln>
                  <a:noFill/>
                </a:ln>
                <a:solidFill>
                  <a:schemeClr val="accent6">
                    <a:lumMod val="40000"/>
                    <a:lumOff val="60000"/>
                  </a:schemeClr>
                </a:solidFill>
                <a:effectLst/>
                <a:uLnTx/>
                <a:uFillTx/>
                <a:latin typeface="Microsoft Sans Serif" panose="020B0604020202020204" pitchFamily="34" charset="0"/>
                <a:ea typeface="+mn-ea"/>
                <a:cs typeface="+mn-cs"/>
              </a:rPr>
              <a:t>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364004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Thank You Midnight">
    <p:bg bwMode="gray">
      <p:bgPr>
        <a:solidFill>
          <a:schemeClr val="tx2"/>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2144" y="0"/>
            <a:ext cx="13520219" cy="29619043"/>
          </a:xfrm>
          <a:prstGeom prst="round1Rect">
            <a:avLst>
              <a:gd name="adj" fmla="val 3140"/>
            </a:avLst>
          </a:prstGeom>
          <a:gradFill>
            <a:gsLst>
              <a:gs pos="0">
                <a:srgbClr val="404C64"/>
              </a:gs>
              <a:gs pos="75000">
                <a:srgbClr val="4F5E79"/>
              </a:gs>
            </a:gsLst>
            <a:lin ang="3000000" scaled="0"/>
          </a:gradFill>
          <a:ln>
            <a:noFill/>
          </a:ln>
          <a:effectLst>
            <a:outerShdw blurRad="825500" dist="317500" dir="8100000" algn="t" rotWithShape="0">
              <a:srgbClr val="151B25"/>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dirty="0">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8571" y="2"/>
            <a:ext cx="10964228" cy="18068232"/>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571500" dist="406400" dir="7440000" sx="96000" sy="96000" algn="t" rotWithShape="0">
              <a:schemeClr val="accent5">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3444" tIns="61722" rIns="123444" bIns="61722" numCol="1" spcCol="0" rtlCol="0" fromWordArt="0" anchor="ctr" anchorCtr="0" forceAA="0" compatLnSpc="1">
            <a:prstTxWarp prst="textNoShape">
              <a:avLst/>
            </a:prstTxWarp>
            <a:noAutofit/>
          </a:bodyPr>
          <a:lstStyle/>
          <a:p>
            <a:pPr lvl="0" algn="ctr"/>
            <a:endParaRPr lang="en-US" sz="6299" dirty="0">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668655" y="11274677"/>
            <a:ext cx="5321149" cy="1074653"/>
          </a:xfrm>
          <a:prstGeom prst="rect">
            <a:avLst/>
          </a:prstGeom>
          <a:noFill/>
        </p:spPr>
        <p:txBody>
          <a:bodyPr wrap="square" lIns="0" tIns="0" rIns="0" bIns="0" rtlCol="0">
            <a:spAutoFit/>
          </a:bodyPr>
          <a:lstStyle/>
          <a:p>
            <a:pPr marL="0" marR="0" lvl="0" indent="0" algn="l" defTabSz="1234440" rtl="0" eaLnBrk="1" fontAlgn="auto" latinLnBrk="0" hangingPunct="1">
              <a:lnSpc>
                <a:spcPct val="118000"/>
              </a:lnSpc>
              <a:spcBef>
                <a:spcPts val="0"/>
              </a:spcBef>
              <a:spcAft>
                <a:spcPts val="270"/>
              </a:spcAft>
              <a:buClrTx/>
              <a:buSzTx/>
              <a:buFontTx/>
              <a:buNone/>
              <a:tabLst/>
              <a:defRPr/>
            </a:pPr>
            <a:r>
              <a:rPr kumimoji="0" lang="en-US" sz="189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Follow us on:</a:t>
            </a:r>
          </a:p>
          <a:p>
            <a:pPr marL="0" marR="0" lvl="0" indent="0" algn="l" defTabSz="1234440" rtl="0" eaLnBrk="1" fontAlgn="auto" latinLnBrk="0" hangingPunct="1">
              <a:lnSpc>
                <a:spcPct val="118000"/>
              </a:lnSpc>
              <a:spcBef>
                <a:spcPts val="0"/>
              </a:spcBef>
              <a:spcAft>
                <a:spcPts val="270"/>
              </a:spcAft>
              <a:buClrTx/>
              <a:buSzTx/>
              <a:buFontTx/>
              <a:buNone/>
              <a:tabLst/>
              <a:defRPr/>
            </a:pPr>
            <a:r>
              <a:rPr kumimoji="0" lang="en-US" sz="189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For more information, visit us at:</a:t>
            </a:r>
          </a:p>
          <a:p>
            <a:pPr marL="0" marR="0" lvl="0" indent="0" algn="l" defTabSz="1234440" rtl="0" eaLnBrk="1" fontAlgn="auto" latinLnBrk="0" hangingPunct="1">
              <a:lnSpc>
                <a:spcPct val="118000"/>
              </a:lnSpc>
              <a:spcBef>
                <a:spcPts val="0"/>
              </a:spcBef>
              <a:spcAft>
                <a:spcPts val="270"/>
              </a:spcAft>
              <a:buClrTx/>
              <a:buSzTx/>
              <a:buFontTx/>
              <a:buNone/>
              <a:tabLst/>
              <a:defRPr/>
            </a:pPr>
            <a:r>
              <a:rPr kumimoji="0" lang="en-US" sz="1890"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668655" y="6185007"/>
            <a:ext cx="5319005" cy="994055"/>
          </a:xfrm>
          <a:prstGeom prst="rect">
            <a:avLst/>
          </a:prstGeom>
          <a:noFill/>
        </p:spPr>
        <p:txBody>
          <a:bodyPr wrap="square" lIns="0" tIns="0" rIns="0" bIns="0" rtlCol="0">
            <a:spAutoFit/>
          </a:bodyPr>
          <a:lstStyle/>
          <a:p>
            <a:pPr marL="0" marR="0" lvl="0" indent="0" algn="l" defTabSz="1234440" rtl="0" eaLnBrk="1" fontAlgn="auto" latinLnBrk="0" hangingPunct="1">
              <a:lnSpc>
                <a:spcPct val="87000"/>
              </a:lnSpc>
              <a:spcBef>
                <a:spcPts val="0"/>
              </a:spcBef>
              <a:spcAft>
                <a:spcPts val="0"/>
              </a:spcAft>
              <a:buClrTx/>
              <a:buSzTx/>
              <a:buFontTx/>
              <a:buNone/>
              <a:tabLst/>
              <a:defRPr/>
            </a:pPr>
            <a:r>
              <a:rPr kumimoji="0" lang="en-US" sz="7425" b="0" i="0" u="none" strike="noStrike" kern="1200" cap="none" spc="0" normalizeH="0" baseline="0" noProof="0" dirty="0">
                <a:ln>
                  <a:noFill/>
                </a:ln>
                <a:solidFill>
                  <a:schemeClr val="tx1"/>
                </a:solidFill>
                <a:effectLst/>
                <a:uLnTx/>
                <a:uFillTx/>
                <a:latin typeface="Microsoft Sans Serif" panose="020B0604020202020204" pitchFamily="34" charset="0"/>
                <a:ea typeface="+mn-ea"/>
                <a:cs typeface="+mn-cs"/>
              </a:rPr>
              <a:t>Thank you</a:t>
            </a:r>
          </a:p>
        </p:txBody>
      </p:sp>
      <p:grpSp>
        <p:nvGrpSpPr>
          <p:cNvPr id="2" name="Group 1">
            <a:extLst>
              <a:ext uri="{FF2B5EF4-FFF2-40B4-BE49-F238E27FC236}">
                <a16:creationId xmlns:a16="http://schemas.microsoft.com/office/drawing/2014/main" id="{79A6BEB5-8828-4004-B9AF-04585E1C8091}"/>
              </a:ext>
            </a:extLst>
          </p:cNvPr>
          <p:cNvGrpSpPr/>
          <p:nvPr userDrawn="1"/>
        </p:nvGrpSpPr>
        <p:grpSpPr>
          <a:xfrm>
            <a:off x="2202429" y="11414611"/>
            <a:ext cx="1265628" cy="800870"/>
            <a:chOff x="1631429" y="2378044"/>
            <a:chExt cx="937502" cy="166848"/>
          </a:xfrm>
          <a:solidFill>
            <a:schemeClr val="tx1"/>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1815836" y="2378661"/>
              <a:ext cx="204261" cy="165982"/>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127148" y="2378659"/>
              <a:ext cx="166513" cy="164554"/>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1631429" y="2378044"/>
              <a:ext cx="77357" cy="166848"/>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17" name="Group 4">
              <a:extLst>
                <a:ext uri="{FF2B5EF4-FFF2-40B4-BE49-F238E27FC236}">
                  <a16:creationId xmlns:a16="http://schemas.microsoft.com/office/drawing/2014/main" id="{D8FD671B-A7A9-44EA-B894-802CF3A30BAA}"/>
                </a:ext>
              </a:extLst>
            </p:cNvPr>
            <p:cNvGrpSpPr>
              <a:grpSpLocks noChangeAspect="1"/>
            </p:cNvGrpSpPr>
            <p:nvPr userDrawn="1"/>
          </p:nvGrpSpPr>
          <p:grpSpPr bwMode="auto">
            <a:xfrm>
              <a:off x="2404478" y="2378640"/>
              <a:ext cx="164453" cy="164592"/>
              <a:chOff x="2653" y="972"/>
              <a:chExt cx="2372" cy="2374"/>
            </a:xfrm>
            <a:grpFill/>
          </p:grpSpPr>
          <p:sp>
            <p:nvSpPr>
              <p:cNvPr id="18" name="Freeform 5">
                <a:extLst>
                  <a:ext uri="{FF2B5EF4-FFF2-40B4-BE49-F238E27FC236}">
                    <a16:creationId xmlns:a16="http://schemas.microsoft.com/office/drawing/2014/main" id="{9546B527-AC3D-4F1E-9D19-C6E8FE6419D6}"/>
                  </a:ext>
                </a:extLst>
              </p:cNvPr>
              <p:cNvSpPr>
                <a:spLocks noEditPoints="1"/>
              </p:cNvSpPr>
              <p:nvPr userDrawn="1"/>
            </p:nvSpPr>
            <p:spPr bwMode="auto">
              <a:xfrm>
                <a:off x="2653" y="972"/>
                <a:ext cx="2372" cy="23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299"/>
              </a:p>
            </p:txBody>
          </p:sp>
          <p:sp>
            <p:nvSpPr>
              <p:cNvPr id="19" name="Freeform 6">
                <a:extLst>
                  <a:ext uri="{FF2B5EF4-FFF2-40B4-BE49-F238E27FC236}">
                    <a16:creationId xmlns:a16="http://schemas.microsoft.com/office/drawing/2014/main" id="{837051C1-FC16-4391-BB91-B927651695A8}"/>
                  </a:ext>
                </a:extLst>
              </p:cNvPr>
              <p:cNvSpPr>
                <a:spLocks noEditPoints="1"/>
              </p:cNvSpPr>
              <p:nvPr userDrawn="1"/>
            </p:nvSpPr>
            <p:spPr bwMode="auto">
              <a:xfrm>
                <a:off x="3231" y="1550"/>
                <a:ext cx="1216" cy="1218"/>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299"/>
              </a:p>
            </p:txBody>
          </p:sp>
          <p:sp>
            <p:nvSpPr>
              <p:cNvPr id="20" name="Oval 7">
                <a:extLst>
                  <a:ext uri="{FF2B5EF4-FFF2-40B4-BE49-F238E27FC236}">
                    <a16:creationId xmlns:a16="http://schemas.microsoft.com/office/drawing/2014/main" id="{1AB6C857-0B37-4B3F-883A-DCD51CFDB7A6}"/>
                  </a:ext>
                </a:extLst>
              </p:cNvPr>
              <p:cNvSpPr>
                <a:spLocks noChangeArrowheads="1"/>
              </p:cNvSpPr>
              <p:nvPr userDrawn="1"/>
            </p:nvSpPr>
            <p:spPr bwMode="auto">
              <a:xfrm>
                <a:off x="4329" y="1383"/>
                <a:ext cx="285" cy="28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299"/>
              </a:p>
            </p:txBody>
          </p:sp>
        </p:grpSp>
      </p:grpSp>
      <p:sp>
        <p:nvSpPr>
          <p:cNvPr id="23" name="Freeform 5">
            <a:extLst>
              <a:ext uri="{FF2B5EF4-FFF2-40B4-BE49-F238E27FC236}">
                <a16:creationId xmlns:a16="http://schemas.microsoft.com/office/drawing/2014/main" id="{9CB31EA3-A1D8-4235-84D9-EE3F37F4BD63}"/>
              </a:ext>
            </a:extLst>
          </p:cNvPr>
          <p:cNvSpPr>
            <a:spLocks noChangeAspect="1" noEditPoints="1"/>
          </p:cNvSpPr>
          <p:nvPr userDrawn="1"/>
        </p:nvSpPr>
        <p:spPr bwMode="black">
          <a:xfrm>
            <a:off x="668655" y="1674156"/>
            <a:ext cx="1934537" cy="1260734"/>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123444" tIns="61722" rIns="123444" bIns="61722"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24" name="TextBox 23">
            <a:extLst>
              <a:ext uri="{FF2B5EF4-FFF2-40B4-BE49-F238E27FC236}">
                <a16:creationId xmlns:a16="http://schemas.microsoft.com/office/drawing/2014/main" id="{F341B794-4284-4622-9DB9-1B89EA5B9BE3}"/>
              </a:ext>
            </a:extLst>
          </p:cNvPr>
          <p:cNvSpPr txBox="1"/>
          <p:nvPr userDrawn="1"/>
        </p:nvSpPr>
        <p:spPr bwMode="gray">
          <a:xfrm>
            <a:off x="668215" y="19616849"/>
            <a:ext cx="4542151" cy="2246128"/>
          </a:xfrm>
          <a:prstGeom prst="rect">
            <a:avLst/>
          </a:prstGeom>
          <a:noFill/>
        </p:spPr>
        <p:txBody>
          <a:bodyPr wrap="square" lIns="0" tIns="0" rIns="0" bIns="0" rtlCol="0">
            <a:spAutoFit/>
          </a:bodyPr>
          <a:lstStyle/>
          <a:p>
            <a:pPr marL="0" marR="0" lvl="0" indent="0" algn="l" defTabSz="1234440" rtl="0" eaLnBrk="1" fontAlgn="auto" latinLnBrk="0" hangingPunct="1">
              <a:lnSpc>
                <a:spcPct val="118000"/>
              </a:lnSpc>
              <a:spcBef>
                <a:spcPts val="0"/>
              </a:spcBef>
              <a:spcAft>
                <a:spcPts val="1215"/>
              </a:spcAft>
              <a:buClrTx/>
              <a:buSzTx/>
              <a:buFontTx/>
              <a:buNone/>
              <a:tabLst/>
              <a:defRPr/>
            </a:pPr>
            <a:r>
              <a:rPr kumimoji="0" lang="en-US" sz="1350" b="0" i="0" u="none" strike="noStrike" kern="1200" cap="none" spc="0" normalizeH="0" baseline="0" noProof="0" dirty="0">
                <a:ln>
                  <a:noFill/>
                </a:ln>
                <a:solidFill>
                  <a:schemeClr val="accent5">
                    <a:lumMod val="40000"/>
                    <a:lumOff val="60000"/>
                  </a:schemeClr>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1234440" rtl="0" eaLnBrk="1" fontAlgn="auto" latinLnBrk="0" hangingPunct="1">
              <a:lnSpc>
                <a:spcPct val="118000"/>
              </a:lnSpc>
              <a:spcBef>
                <a:spcPts val="0"/>
              </a:spcBef>
              <a:spcAft>
                <a:spcPts val="1215"/>
              </a:spcAft>
              <a:buClrTx/>
              <a:buSzTx/>
              <a:buFontTx/>
              <a:buNone/>
              <a:tabLst/>
              <a:defRPr/>
            </a:pPr>
            <a:r>
              <a:rPr kumimoji="0" lang="en-US" sz="1350" b="0" i="0" u="none" strike="noStrike" kern="1200" cap="none" spc="0" normalizeH="0" baseline="0" noProof="0" dirty="0">
                <a:ln>
                  <a:noFill/>
                </a:ln>
                <a:solidFill>
                  <a:schemeClr val="accent5">
                    <a:lumMod val="40000"/>
                    <a:lumOff val="60000"/>
                  </a:schemeClr>
                </a:solidFill>
                <a:effectLst/>
                <a:uLnTx/>
                <a:uFillTx/>
                <a:latin typeface="Microsoft Sans Serif" panose="020B0604020202020204" pitchFamily="34" charset="0"/>
                <a:ea typeface="+mn-ea"/>
                <a:cs typeface="+mn-cs"/>
              </a:rPr>
              <a:t>©2018-2019 Qualcomm Technologies, Inc. and/or its affiliated companies. All Rights Reserved.</a:t>
            </a:r>
          </a:p>
          <a:p>
            <a:pPr marL="0" marR="0" lvl="0" indent="0" algn="l" defTabSz="1234440" rtl="0" eaLnBrk="1" fontAlgn="auto" latinLnBrk="0" hangingPunct="1">
              <a:lnSpc>
                <a:spcPct val="118000"/>
              </a:lnSpc>
              <a:spcBef>
                <a:spcPts val="0"/>
              </a:spcBef>
              <a:spcAft>
                <a:spcPts val="1215"/>
              </a:spcAft>
              <a:buClrTx/>
              <a:buSzTx/>
              <a:buFontTx/>
              <a:buNone/>
              <a:tabLst/>
              <a:defRPr/>
            </a:pPr>
            <a:r>
              <a:rPr kumimoji="0" lang="en-US" sz="1350" b="0" i="0" u="none" strike="noStrike" kern="1200" cap="none" spc="0" normalizeH="0" baseline="0" noProof="0" dirty="0">
                <a:ln>
                  <a:noFill/>
                </a:ln>
                <a:solidFill>
                  <a:schemeClr val="accent5">
                    <a:lumMod val="40000"/>
                    <a:lumOff val="60000"/>
                  </a:schemeClr>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25" name="TextBox 24">
            <a:extLst>
              <a:ext uri="{FF2B5EF4-FFF2-40B4-BE49-F238E27FC236}">
                <a16:creationId xmlns:a16="http://schemas.microsoft.com/office/drawing/2014/main" id="{7589ED4C-A871-488E-A454-365FF2228CDF}"/>
              </a:ext>
            </a:extLst>
          </p:cNvPr>
          <p:cNvSpPr txBox="1"/>
          <p:nvPr userDrawn="1"/>
        </p:nvSpPr>
        <p:spPr bwMode="gray">
          <a:xfrm>
            <a:off x="5821366" y="19616846"/>
            <a:ext cx="4962840" cy="2673745"/>
          </a:xfrm>
          <a:prstGeom prst="rect">
            <a:avLst/>
          </a:prstGeom>
          <a:noFill/>
        </p:spPr>
        <p:txBody>
          <a:bodyPr wrap="square" lIns="0" tIns="0" rIns="0" bIns="0" rtlCol="0">
            <a:spAutoFit/>
          </a:bodyPr>
          <a:lstStyle/>
          <a:p>
            <a:pPr marL="0" marR="0" lvl="0" indent="0" algn="l" defTabSz="1234440" rtl="0" eaLnBrk="1" fontAlgn="auto" latinLnBrk="0" hangingPunct="1">
              <a:lnSpc>
                <a:spcPct val="118000"/>
              </a:lnSpc>
              <a:spcBef>
                <a:spcPts val="0"/>
              </a:spcBef>
              <a:spcAft>
                <a:spcPts val="1215"/>
              </a:spcAft>
              <a:buClrTx/>
              <a:buSzTx/>
              <a:buFontTx/>
              <a:buNone/>
              <a:tabLst/>
              <a:defRPr/>
            </a:pPr>
            <a:r>
              <a:rPr kumimoji="0" lang="en-US" sz="1350" b="0" i="0" u="none" strike="noStrike" kern="1200" cap="none" spc="0" normalizeH="0" baseline="0" noProof="0" dirty="0">
                <a:ln>
                  <a:noFill/>
                </a:ln>
                <a:solidFill>
                  <a:schemeClr val="accent5">
                    <a:lumMod val="40000"/>
                    <a:lumOff val="60000"/>
                  </a:schemeClr>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a:t>
            </a:r>
            <a:br>
              <a:rPr kumimoji="0" lang="en-US" sz="1350" b="0" i="0" u="none" strike="noStrike" kern="1200" cap="none" spc="0" normalizeH="0" baseline="0" noProof="0" dirty="0">
                <a:ln>
                  <a:noFill/>
                </a:ln>
                <a:solidFill>
                  <a:schemeClr val="accent5">
                    <a:lumMod val="40000"/>
                    <a:lumOff val="60000"/>
                  </a:schemeClr>
                </a:solidFill>
                <a:effectLst/>
                <a:uLnTx/>
                <a:uFillTx/>
                <a:latin typeface="Microsoft Sans Serif" panose="020B0604020202020204" pitchFamily="34" charset="0"/>
                <a:ea typeface="+mn-ea"/>
                <a:cs typeface="+mn-cs"/>
              </a:rPr>
            </a:br>
            <a:r>
              <a:rPr kumimoji="0" lang="en-US" sz="1350" b="0" i="0" u="none" strike="noStrike" kern="1200" cap="none" spc="0" normalizeH="0" baseline="0" noProof="0" dirty="0">
                <a:ln>
                  <a:noFill/>
                </a:ln>
                <a:solidFill>
                  <a:schemeClr val="accent5">
                    <a:lumMod val="40000"/>
                    <a:lumOff val="60000"/>
                  </a:schemeClr>
                </a:solidFill>
                <a:effectLst/>
                <a:uLnTx/>
                <a:uFillTx/>
                <a:latin typeface="Microsoft Sans Serif" panose="020B0604020202020204" pitchFamily="34" charset="0"/>
                <a:ea typeface="+mn-ea"/>
                <a:cs typeface="+mn-cs"/>
              </a:rPr>
              <a:t>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992575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Nickel">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844D2DF1-213C-E34C-914C-F604B1F3F8D8}"/>
              </a:ext>
            </a:extLst>
          </p:cNvPr>
          <p:cNvSpPr>
            <a:spLocks noGrp="1"/>
          </p:cNvSpPr>
          <p:nvPr userDrawn="1">
            <p:ph sz="quarter" idx="10"/>
          </p:nvPr>
        </p:nvSpPr>
        <p:spPr>
          <a:xfrm>
            <a:off x="715975" y="11367821"/>
            <a:ext cx="8628050" cy="20102170"/>
          </a:xfrm>
          <a:prstGeom prst="rect">
            <a:avLst/>
          </a:prstGeom>
        </p:spPr>
        <p:txBody>
          <a:bodyPr/>
          <a:lstStyle>
            <a:lvl1pPr marL="234544" indent="-234544">
              <a:lnSpc>
                <a:spcPct val="107000"/>
              </a:lnSpc>
              <a:spcBef>
                <a:spcPts val="0"/>
              </a:spcBef>
              <a:spcAft>
                <a:spcPts val="2430"/>
              </a:spcAft>
              <a:buClr>
                <a:schemeClr val="accent6"/>
              </a:buClr>
              <a:buFont typeface="Arial" panose="020B0604020202020204" pitchFamily="34" charset="0"/>
              <a:buChar char="•"/>
              <a:defRPr sz="2430">
                <a:solidFill>
                  <a:schemeClr val="tx1"/>
                </a:solidFill>
              </a:defRPr>
            </a:lvl1pPr>
            <a:lvl2pPr marL="234544" indent="-234544">
              <a:lnSpc>
                <a:spcPct val="107000"/>
              </a:lnSpc>
              <a:spcBef>
                <a:spcPts val="0"/>
              </a:spcBef>
              <a:spcAft>
                <a:spcPts val="2430"/>
              </a:spcAft>
              <a:buClr>
                <a:schemeClr val="accent6"/>
              </a:buClr>
              <a:buFont typeface="Arial" panose="020B0604020202020204" pitchFamily="34" charset="0"/>
              <a:buChar char="•"/>
              <a:defRPr sz="2430">
                <a:solidFill>
                  <a:schemeClr val="tx1"/>
                </a:solidFill>
              </a:defRPr>
            </a:lvl2pPr>
            <a:lvl3pPr marL="234544" indent="-234544">
              <a:lnSpc>
                <a:spcPct val="107000"/>
              </a:lnSpc>
              <a:spcBef>
                <a:spcPts val="0"/>
              </a:spcBef>
              <a:spcAft>
                <a:spcPts val="2430"/>
              </a:spcAft>
              <a:buClr>
                <a:schemeClr val="accent6"/>
              </a:buClr>
              <a:buFont typeface="Arial" panose="020B0604020202020204" pitchFamily="34" charset="0"/>
              <a:buChar char="•"/>
              <a:defRPr sz="2430">
                <a:solidFill>
                  <a:schemeClr val="tx1"/>
                </a:solidFill>
              </a:defRPr>
            </a:lvl3pPr>
            <a:lvl4pPr marL="234544" indent="-234544">
              <a:lnSpc>
                <a:spcPct val="107000"/>
              </a:lnSpc>
              <a:spcBef>
                <a:spcPts val="0"/>
              </a:spcBef>
              <a:spcAft>
                <a:spcPts val="2430"/>
              </a:spcAft>
              <a:buClr>
                <a:schemeClr val="accent6"/>
              </a:buClr>
              <a:buFont typeface="Arial" panose="020B0604020202020204" pitchFamily="34" charset="0"/>
              <a:buChar char="•"/>
              <a:defRPr sz="2430">
                <a:solidFill>
                  <a:schemeClr val="tx1"/>
                </a:solidFill>
              </a:defRPr>
            </a:lvl4pPr>
            <a:lvl5pPr marL="234544" indent="-234544">
              <a:lnSpc>
                <a:spcPct val="107000"/>
              </a:lnSpc>
              <a:spcBef>
                <a:spcPts val="0"/>
              </a:spcBef>
              <a:spcAft>
                <a:spcPts val="2430"/>
              </a:spcAft>
              <a:buClr>
                <a:schemeClr val="accent6"/>
              </a:buClr>
              <a:buFont typeface="Arial" panose="020B0604020202020204" pitchFamily="34" charset="0"/>
              <a:buChar char="•"/>
              <a:defRPr sz="243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a:extLst>
              <a:ext uri="{FF2B5EF4-FFF2-40B4-BE49-F238E27FC236}">
                <a16:creationId xmlns:a16="http://schemas.microsoft.com/office/drawing/2014/main" id="{31C2B1F2-008B-4DC9-9D3D-15CE505559FF}"/>
              </a:ext>
            </a:extLst>
          </p:cNvPr>
          <p:cNvCxnSpPr>
            <a:cxnSpLocks/>
          </p:cNvCxnSpPr>
          <p:nvPr userDrawn="1"/>
        </p:nvCxnSpPr>
        <p:spPr>
          <a:xfrm>
            <a:off x="677227" y="10420891"/>
            <a:ext cx="8666798" cy="0"/>
          </a:xfrm>
          <a:prstGeom prst="line">
            <a:avLst/>
          </a:prstGeom>
          <a:ln w="12700" cap="rnd">
            <a:solidFill>
              <a:schemeClr val="accent6">
                <a:alpha val="71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7D13CB09-3697-44F2-BBB1-3C97CEEB6431}"/>
              </a:ext>
            </a:extLst>
          </p:cNvPr>
          <p:cNvGrpSpPr/>
          <p:nvPr userDrawn="1"/>
        </p:nvGrpSpPr>
        <p:grpSpPr>
          <a:xfrm>
            <a:off x="10815752" y="-4414"/>
            <a:ext cx="5643448" cy="32927237"/>
            <a:chOff x="8011668" y="-920"/>
            <a:chExt cx="4180332" cy="6859841"/>
          </a:xfrm>
        </p:grpSpPr>
        <p:sp>
          <p:nvSpPr>
            <p:cNvPr id="4" name="Rectangle 3">
              <a:extLst>
                <a:ext uri="{FF2B5EF4-FFF2-40B4-BE49-F238E27FC236}">
                  <a16:creationId xmlns:a16="http://schemas.microsoft.com/office/drawing/2014/main" id="{21308D66-143B-A349-ACCD-3D00D906A092}"/>
                </a:ext>
              </a:extLst>
            </p:cNvPr>
            <p:cNvSpPr/>
            <p:nvPr userDrawn="1"/>
          </p:nvSpPr>
          <p:spPr>
            <a:xfrm>
              <a:off x="8506968" y="236"/>
              <a:ext cx="1280160" cy="6857529"/>
            </a:xfrm>
            <a:prstGeom prst="rect">
              <a:avLst/>
            </a:prstGeom>
            <a:solidFill>
              <a:srgbClr val="F2F5F8"/>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823" kern="0" noProof="0" dirty="0">
                <a:solidFill>
                  <a:prstClr val="white"/>
                </a:solidFill>
              </a:endParaRPr>
            </a:p>
          </p:txBody>
        </p:sp>
        <p:sp>
          <p:nvSpPr>
            <p:cNvPr id="6" name="Rectangle 5">
              <a:extLst>
                <a:ext uri="{FF2B5EF4-FFF2-40B4-BE49-F238E27FC236}">
                  <a16:creationId xmlns:a16="http://schemas.microsoft.com/office/drawing/2014/main" id="{491A9D0B-FE28-9048-B13B-E76F407CA744}"/>
                </a:ext>
              </a:extLst>
            </p:cNvPr>
            <p:cNvSpPr/>
            <p:nvPr userDrawn="1"/>
          </p:nvSpPr>
          <p:spPr>
            <a:xfrm>
              <a:off x="9787128" y="-920"/>
              <a:ext cx="2404872" cy="685984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r>
                <a:rPr kumimoji="0" lang="en-US" sz="1440" b="0" i="0" u="none" strike="noStrike" cap="none" spc="0" normalizeH="0" baseline="0" noProof="0" dirty="0">
                  <a:ln>
                    <a:noFill/>
                  </a:ln>
                  <a:solidFill>
                    <a:srgbClr val="FFFFFF"/>
                  </a:solidFill>
                  <a:effectLst/>
                  <a:uLnTx/>
                  <a:uFillTx/>
                  <a:latin typeface="Microsoft Sans Serif"/>
                </a:rPr>
                <a:t>2.63</a:t>
              </a:r>
            </a:p>
            <a:p>
              <a:pPr marR="0" lvl="0" indent="0" algn="ctr" fontAlgn="auto">
                <a:lnSpc>
                  <a:spcPct val="100000"/>
                </a:lnSpc>
                <a:spcBef>
                  <a:spcPts val="0"/>
                </a:spcBef>
                <a:spcAft>
                  <a:spcPts val="0"/>
                </a:spcAft>
                <a:buClrTx/>
                <a:buSzTx/>
                <a:buFontTx/>
                <a:buNone/>
                <a:tabLst/>
              </a:pPr>
              <a:endParaRPr kumimoji="0" lang="en-US" sz="1440" b="0" i="0" u="none" strike="noStrike" cap="none" spc="0" normalizeH="0" baseline="0" noProof="0" dirty="0">
                <a:ln>
                  <a:noFill/>
                </a:ln>
                <a:solidFill>
                  <a:srgbClr val="FFFFFF"/>
                </a:solidFill>
                <a:effectLst/>
                <a:uLnTx/>
                <a:uFillTx/>
                <a:latin typeface="Microsoft Sans Serif"/>
              </a:endParaRPr>
            </a:p>
          </p:txBody>
        </p:sp>
        <p:sp>
          <p:nvSpPr>
            <p:cNvPr id="22" name="Rectangle: Single Corner Rounded 6">
              <a:extLst>
                <a:ext uri="{FF2B5EF4-FFF2-40B4-BE49-F238E27FC236}">
                  <a16:creationId xmlns:a16="http://schemas.microsoft.com/office/drawing/2014/main" id="{D1973D7C-0652-4165-88A1-4FB9828F5615}"/>
                </a:ext>
              </a:extLst>
            </p:cNvPr>
            <p:cNvSpPr/>
            <p:nvPr userDrawn="1"/>
          </p:nvSpPr>
          <p:spPr bwMode="gray">
            <a:xfrm flipV="1">
              <a:off x="8011668" y="0"/>
              <a:ext cx="493776" cy="6858003"/>
            </a:xfrm>
            <a:prstGeom prst="round1Rect">
              <a:avLst>
                <a:gd name="adj" fmla="val 0"/>
              </a:avLst>
            </a:prstGeom>
            <a:gradFill flip="none" rotWithShape="1">
              <a:gsLst>
                <a:gs pos="25000">
                  <a:schemeClr val="accent6">
                    <a:lumMod val="40000"/>
                    <a:lumOff val="60000"/>
                    <a:alpha val="0"/>
                  </a:schemeClr>
                </a:gs>
                <a:gs pos="100000">
                  <a:schemeClr val="accent6">
                    <a:lumMod val="50000"/>
                    <a:alpha val="39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6299" b="1" dirty="0">
                <a:solidFill>
                  <a:prstClr val="white"/>
                </a:solidFill>
              </a:endParaRPr>
            </a:p>
          </p:txBody>
        </p:sp>
        <p:sp>
          <p:nvSpPr>
            <p:cNvPr id="23" name="Rectangle: Single Corner Rounded 6">
              <a:extLst>
                <a:ext uri="{FF2B5EF4-FFF2-40B4-BE49-F238E27FC236}">
                  <a16:creationId xmlns:a16="http://schemas.microsoft.com/office/drawing/2014/main" id="{59E261A4-BD2B-47CA-A4EB-774113F2B7FE}"/>
                </a:ext>
              </a:extLst>
            </p:cNvPr>
            <p:cNvSpPr/>
            <p:nvPr userDrawn="1"/>
          </p:nvSpPr>
          <p:spPr bwMode="gray">
            <a:xfrm rot="10800000" flipH="1" flipV="1">
              <a:off x="9293353" y="1"/>
              <a:ext cx="493775" cy="6857530"/>
            </a:xfrm>
            <a:prstGeom prst="round1Rect">
              <a:avLst>
                <a:gd name="adj" fmla="val 0"/>
              </a:avLst>
            </a:prstGeom>
            <a:gradFill flip="none" rotWithShape="1">
              <a:gsLst>
                <a:gs pos="17000">
                  <a:schemeClr val="accent6">
                    <a:lumMod val="20000"/>
                    <a:lumOff val="80000"/>
                    <a:alpha val="0"/>
                  </a:schemeClr>
                </a:gs>
                <a:gs pos="100000">
                  <a:schemeClr val="accent6">
                    <a:lumMod val="50000"/>
                    <a:alpha val="3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823" b="1" dirty="0">
                <a:solidFill>
                  <a:prstClr val="white"/>
                </a:solidFill>
              </a:endParaRPr>
            </a:p>
          </p:txBody>
        </p:sp>
      </p:grpSp>
      <p:sp>
        <p:nvSpPr>
          <p:cNvPr id="11" name="Freeform 5">
            <a:extLst>
              <a:ext uri="{FF2B5EF4-FFF2-40B4-BE49-F238E27FC236}">
                <a16:creationId xmlns:a16="http://schemas.microsoft.com/office/drawing/2014/main" id="{F4F21B3B-8370-498E-B214-1B3799C368C6}"/>
              </a:ext>
            </a:extLst>
          </p:cNvPr>
          <p:cNvSpPr>
            <a:spLocks noChangeAspect="1" noEditPoints="1"/>
          </p:cNvSpPr>
          <p:nvPr userDrawn="1"/>
        </p:nvSpPr>
        <p:spPr bwMode="black">
          <a:xfrm>
            <a:off x="13868964" y="1674156"/>
            <a:ext cx="1934537" cy="1260734"/>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123444" tIns="61722" rIns="123444" bIns="61722"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en-US" sz="2430" b="0" i="0" u="none" strike="noStrike" kern="1200" cap="none" spc="0" normalizeH="0" baseline="0" noProof="0" dirty="0">
              <a:ln>
                <a:noFill/>
              </a:ln>
              <a:solidFill>
                <a:prstClr val="black"/>
              </a:solidFill>
              <a:effectLst/>
              <a:uLnTx/>
              <a:uFillTx/>
              <a:latin typeface="Microsoft Sans Serif"/>
              <a:ea typeface="+mn-ea"/>
              <a:cs typeface="+mn-cs"/>
            </a:endParaRPr>
          </a:p>
        </p:txBody>
      </p:sp>
      <p:sp>
        <p:nvSpPr>
          <p:cNvPr id="12" name="Title 2">
            <a:extLst>
              <a:ext uri="{FF2B5EF4-FFF2-40B4-BE49-F238E27FC236}">
                <a16:creationId xmlns:a16="http://schemas.microsoft.com/office/drawing/2014/main" id="{FA103B49-D00E-4047-9857-4E00A4F054CB}"/>
              </a:ext>
            </a:extLst>
          </p:cNvPr>
          <p:cNvSpPr>
            <a:spLocks noGrp="1"/>
          </p:cNvSpPr>
          <p:nvPr>
            <p:ph type="title"/>
          </p:nvPr>
        </p:nvSpPr>
        <p:spPr>
          <a:xfrm>
            <a:off x="641909" y="7725366"/>
            <a:ext cx="8702116" cy="1535677"/>
          </a:xfrm>
        </p:spPr>
        <p:txBody>
          <a:bodyPr wrap="square">
            <a:spAutoFit/>
          </a:bodyPr>
          <a:lstStyle>
            <a:lvl1pPr>
              <a:defRPr sz="5940"/>
            </a:lvl1pPr>
          </a:lstStyle>
          <a:p>
            <a:r>
              <a:rPr lang="en-US"/>
              <a:t>Click to edit Master title style</a:t>
            </a:r>
            <a:endParaRPr lang="en-US" dirty="0"/>
          </a:p>
        </p:txBody>
      </p:sp>
    </p:spTree>
    <p:extLst>
      <p:ext uri="{BB962C8B-B14F-4D97-AF65-F5344CB8AC3E}">
        <p14:creationId xmlns:p14="http://schemas.microsoft.com/office/powerpoint/2010/main" val="3692360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5872A47-0E6B-4F8D-925D-0C1725B22029}"/>
              </a:ext>
            </a:extLst>
          </p:cNvPr>
          <p:cNvSpPr>
            <a:spLocks noGrp="1"/>
          </p:cNvSpPr>
          <p:nvPr>
            <p:ph type="body" idx="1"/>
          </p:nvPr>
        </p:nvSpPr>
        <p:spPr>
          <a:xfrm>
            <a:off x="668654" y="8251543"/>
            <a:ext cx="15102600" cy="2247229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668655" y="4228798"/>
            <a:ext cx="15102601" cy="593304"/>
          </a:xfrm>
          <a:prstGeom prst="rect">
            <a:avLst/>
          </a:prstGeom>
        </p:spPr>
        <p:txBody>
          <a:bodyPr vert="horz" wrap="square" lIns="0" tIns="0" rIns="0" bIns="0" rtlCol="0" anchor="b">
            <a:spAutoFit/>
          </a:bodyPr>
          <a:lstStyle/>
          <a:p>
            <a:r>
              <a:rPr lang="en-US"/>
              <a:t>Click to edit Master title style</a:t>
            </a:r>
            <a:endParaRPr lang="en-US" dirty="0"/>
          </a:p>
        </p:txBody>
      </p:sp>
      <p:sp>
        <p:nvSpPr>
          <p:cNvPr id="98" name="TextBox 97"/>
          <p:cNvSpPr txBox="1"/>
          <p:nvPr userDrawn="1"/>
        </p:nvSpPr>
        <p:spPr>
          <a:xfrm>
            <a:off x="15620627" y="31743301"/>
            <a:ext cx="169918" cy="186654"/>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1234440" rtl="0" eaLnBrk="1" latinLnBrk="0" hangingPunct="1">
              <a:lnSpc>
                <a:spcPct val="125000"/>
              </a:lnSpc>
            </a:pPr>
            <a:fld id="{B01BFD70-D99E-427C-A01B-19B2BB56A3C8}" type="slidenum">
              <a:rPr lang="en-US" sz="1080" kern="1200" smtClean="0">
                <a:solidFill>
                  <a:schemeClr val="accent5">
                    <a:lumMod val="60000"/>
                    <a:lumOff val="40000"/>
                  </a:schemeClr>
                </a:solidFill>
                <a:latin typeface="+mn-lt"/>
                <a:ea typeface="+mn-ea"/>
                <a:cs typeface="+mn-cs"/>
              </a:rPr>
              <a:pPr marL="0" lvl="0" algn="r" defTabSz="1234440" rtl="0" eaLnBrk="1" latinLnBrk="0" hangingPunct="1">
                <a:lnSpc>
                  <a:spcPct val="125000"/>
                </a:lnSpc>
              </a:pPr>
              <a:t>‹#›</a:t>
            </a:fld>
            <a:endParaRPr lang="en-US" sz="1080" kern="1200" dirty="0">
              <a:solidFill>
                <a:schemeClr val="accent5">
                  <a:lumMod val="60000"/>
                  <a:lumOff val="40000"/>
                </a:schemeClr>
              </a:solidFill>
              <a:latin typeface="+mn-lt"/>
              <a:ea typeface="+mn-ea"/>
              <a:cs typeface="+mn-cs"/>
            </a:endParaRPr>
          </a:p>
        </p:txBody>
      </p:sp>
      <p:sp>
        <p:nvSpPr>
          <p:cNvPr id="5" name="Footer Placeholder 2">
            <a:extLst>
              <a:ext uri="{FF2B5EF4-FFF2-40B4-BE49-F238E27FC236}">
                <a16:creationId xmlns:a16="http://schemas.microsoft.com/office/drawing/2014/main" id="{E149C81B-6BB7-4307-8233-8B2113C697AE}"/>
              </a:ext>
            </a:extLst>
          </p:cNvPr>
          <p:cNvSpPr>
            <a:spLocks noGrp="1"/>
          </p:cNvSpPr>
          <p:nvPr>
            <p:ph type="ftr" sz="quarter" idx="3"/>
          </p:nvPr>
        </p:nvSpPr>
        <p:spPr>
          <a:xfrm>
            <a:off x="668654" y="31765600"/>
            <a:ext cx="14161083" cy="159531"/>
          </a:xfrm>
          <a:prstGeom prst="rect">
            <a:avLst/>
          </a:prstGeom>
        </p:spPr>
        <p:txBody>
          <a:bodyPr vert="horz" wrap="square" lIns="0" tIns="0" rIns="0" bIns="0" rtlCol="0" anchor="b">
            <a:spAutoFit/>
          </a:bodyPr>
          <a:lstStyle>
            <a:lvl1pPr marL="0" algn="l" defTabSz="925830" rtl="0" eaLnBrk="1" latinLnBrk="0" hangingPunct="1">
              <a:lnSpc>
                <a:spcPct val="96000"/>
              </a:lnSpc>
              <a:spcBef>
                <a:spcPts val="0"/>
              </a:spcBef>
              <a:spcAft>
                <a:spcPts val="304"/>
              </a:spcAft>
              <a:buClr>
                <a:srgbClr val="3253DC"/>
              </a:buClr>
              <a:buFont typeface="Arial" panose="020B0604020202020204" pitchFamily="34" charset="0"/>
              <a:buNone/>
              <a:defRPr lang="en-US" sz="1080" kern="1200" baseline="0" smtClean="0">
                <a:solidFill>
                  <a:schemeClr val="accent5">
                    <a:lumMod val="60000"/>
                    <a:lumOff val="40000"/>
                  </a:schemeClr>
                </a:solidFill>
                <a:latin typeface="+mn-lt"/>
                <a:ea typeface="+mn-ea"/>
                <a:cs typeface="+mn-cs"/>
              </a:defRPr>
            </a:lvl1pPr>
          </a:lstStyle>
          <a:p>
            <a:r>
              <a:rPr lang="en-US" dirty="0"/>
              <a:t>Source sample text</a:t>
            </a:r>
          </a:p>
        </p:txBody>
      </p:sp>
    </p:spTree>
    <p:extLst>
      <p:ext uri="{BB962C8B-B14F-4D97-AF65-F5344CB8AC3E}">
        <p14:creationId xmlns:p14="http://schemas.microsoft.com/office/powerpoint/2010/main" val="1690255727"/>
      </p:ext>
    </p:extLst>
  </p:cSld>
  <p:clrMap bg1="lt1" tx1="dk1" bg2="lt2" tx2="dk2" accent1="accent1" accent2="accent2" accent3="accent3" accent4="accent4" accent5="accent5" accent6="accent6" hlink="hlink" folHlink="folHlink"/>
  <p:sldLayoutIdLst>
    <p:sldLayoutId id="2147483717" r:id="rId1"/>
    <p:sldLayoutId id="2147483817" r:id="rId2"/>
    <p:sldLayoutId id="2147483790" r:id="rId3"/>
    <p:sldLayoutId id="2147483816" r:id="rId4"/>
    <p:sldLayoutId id="2147483791" r:id="rId5"/>
    <p:sldLayoutId id="2147483793" r:id="rId6"/>
    <p:sldLayoutId id="2147483818" r:id="rId7"/>
    <p:sldLayoutId id="2147483784" r:id="rId8"/>
    <p:sldLayoutId id="2147483797" r:id="rId9"/>
    <p:sldLayoutId id="2147483785" r:id="rId10"/>
    <p:sldLayoutId id="2147483786" r:id="rId11"/>
    <p:sldLayoutId id="2147483819" r:id="rId12"/>
    <p:sldLayoutId id="2147483787" r:id="rId13"/>
    <p:sldLayoutId id="2147483815" r:id="rId14"/>
    <p:sldLayoutId id="2147483788" r:id="rId15"/>
    <p:sldLayoutId id="2147483789" r:id="rId16"/>
    <p:sldLayoutId id="2147483723" r:id="rId17"/>
    <p:sldLayoutId id="2147483722" r:id="rId18"/>
    <p:sldLayoutId id="2147483724" r:id="rId19"/>
    <p:sldLayoutId id="2147483725" r:id="rId20"/>
    <p:sldLayoutId id="2147483726" r:id="rId21"/>
    <p:sldLayoutId id="2147483727" r:id="rId22"/>
    <p:sldLayoutId id="2147483728" r:id="rId23"/>
    <p:sldLayoutId id="2147483729" r:id="rId24"/>
    <p:sldLayoutId id="2147483794" r:id="rId25"/>
    <p:sldLayoutId id="2147483730" r:id="rId26"/>
    <p:sldLayoutId id="2147483781" r:id="rId27"/>
    <p:sldLayoutId id="2147483731" r:id="rId28"/>
    <p:sldLayoutId id="2147483732" r:id="rId29"/>
    <p:sldLayoutId id="2147483733" r:id="rId30"/>
    <p:sldLayoutId id="2147483795" r:id="rId31"/>
    <p:sldLayoutId id="2147483734" r:id="rId32"/>
    <p:sldLayoutId id="2147483780" r:id="rId33"/>
    <p:sldLayoutId id="2147483827" r:id="rId34"/>
    <p:sldLayoutId id="2147483828" r:id="rId35"/>
    <p:sldLayoutId id="2147483829" r:id="rId36"/>
    <p:sldLayoutId id="2147483830" r:id="rId37"/>
    <p:sldLayoutId id="2147483831" r:id="rId38"/>
    <p:sldLayoutId id="2147483832" r:id="rId39"/>
    <p:sldLayoutId id="2147483805" r:id="rId40"/>
    <p:sldLayoutId id="2147483739" r:id="rId41"/>
    <p:sldLayoutId id="2147483740" r:id="rId42"/>
    <p:sldLayoutId id="2147483741" r:id="rId43"/>
    <p:sldLayoutId id="2147483798" r:id="rId44"/>
    <p:sldLayoutId id="2147483742" r:id="rId45"/>
    <p:sldLayoutId id="2147483778" r:id="rId46"/>
    <p:sldLayoutId id="2147483743" r:id="rId47"/>
    <p:sldLayoutId id="2147483744" r:id="rId48"/>
    <p:sldLayoutId id="2147483745" r:id="rId49"/>
    <p:sldLayoutId id="2147483799" r:id="rId50"/>
    <p:sldLayoutId id="2147483746" r:id="rId51"/>
    <p:sldLayoutId id="2147483777" r:id="rId52"/>
    <p:sldLayoutId id="2147483747" r:id="rId53"/>
    <p:sldLayoutId id="2147483748" r:id="rId54"/>
    <p:sldLayoutId id="2147483749" r:id="rId55"/>
    <p:sldLayoutId id="2147483800" r:id="rId56"/>
    <p:sldLayoutId id="2147483750" r:id="rId57"/>
    <p:sldLayoutId id="2147483775" r:id="rId58"/>
    <p:sldLayoutId id="2147483754" r:id="rId59"/>
    <p:sldLayoutId id="2147483755" r:id="rId60"/>
    <p:sldLayoutId id="2147483756" r:id="rId61"/>
    <p:sldLayoutId id="2147483812" r:id="rId62"/>
    <p:sldLayoutId id="2147483757" r:id="rId63"/>
    <p:sldLayoutId id="2147483774" r:id="rId64"/>
    <p:sldLayoutId id="2147483769" r:id="rId65"/>
    <p:sldLayoutId id="2147483823" r:id="rId66"/>
    <p:sldLayoutId id="2147483760" r:id="rId67"/>
    <p:sldLayoutId id="2147483813" r:id="rId68"/>
    <p:sldLayoutId id="2147483770" r:id="rId69"/>
    <p:sldLayoutId id="2147483772" r:id="rId70"/>
    <p:sldLayoutId id="2147483762" r:id="rId71"/>
    <p:sldLayoutId id="2147483763" r:id="rId72"/>
    <p:sldLayoutId id="2147483764" r:id="rId73"/>
    <p:sldLayoutId id="2147483814" r:id="rId74"/>
    <p:sldLayoutId id="2147483765" r:id="rId75"/>
    <p:sldLayoutId id="2147483771" r:id="rId76"/>
    <p:sldLayoutId id="2147483766" r:id="rId77"/>
    <p:sldLayoutId id="2147483824" r:id="rId78"/>
    <p:sldLayoutId id="2147483767" r:id="rId79"/>
    <p:sldLayoutId id="2147483825" r:id="rId80"/>
    <p:sldLayoutId id="2147483768" r:id="rId81"/>
    <p:sldLayoutId id="2147483783" r:id="rId8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1234440" rtl="0" eaLnBrk="1" latinLnBrk="0" hangingPunct="1">
        <a:lnSpc>
          <a:spcPct val="84000"/>
        </a:lnSpc>
        <a:spcBef>
          <a:spcPct val="0"/>
        </a:spcBef>
        <a:buNone/>
        <a:defRPr sz="4590" kern="1200" baseline="0">
          <a:solidFill>
            <a:schemeClr val="tx1"/>
          </a:solidFill>
          <a:latin typeface="+mj-lt"/>
          <a:ea typeface="+mj-ea"/>
          <a:cs typeface="+mj-cs"/>
        </a:defRPr>
      </a:lvl1pPr>
    </p:titleStyle>
    <p:bodyStyle>
      <a:lvl1pPr marL="185166" indent="-259232" algn="l" defTabSz="1234440" rtl="0" eaLnBrk="1" latinLnBrk="0" hangingPunct="1">
        <a:lnSpc>
          <a:spcPct val="107000"/>
        </a:lnSpc>
        <a:spcBef>
          <a:spcPts val="1620"/>
        </a:spcBef>
        <a:buClr>
          <a:schemeClr val="accent1"/>
        </a:buClr>
        <a:buFont typeface="Arial" panose="020B0604020202020204" pitchFamily="34" charset="0"/>
        <a:buChar char="•"/>
        <a:defRPr sz="3240" kern="1200" baseline="0">
          <a:solidFill>
            <a:schemeClr val="tx1"/>
          </a:solidFill>
          <a:latin typeface="+mn-lt"/>
          <a:ea typeface="+mn-ea"/>
          <a:cs typeface="+mn-cs"/>
        </a:defRPr>
      </a:lvl1pPr>
      <a:lvl2pPr marL="481432" indent="-222199" algn="l" defTabSz="1234440" rtl="0" eaLnBrk="1" latinLnBrk="0" hangingPunct="1">
        <a:lnSpc>
          <a:spcPct val="107000"/>
        </a:lnSpc>
        <a:spcBef>
          <a:spcPts val="0"/>
        </a:spcBef>
        <a:buClr>
          <a:schemeClr val="tx1">
            <a:lumMod val="85000"/>
            <a:lumOff val="15000"/>
          </a:schemeClr>
        </a:buClr>
        <a:buFont typeface="Arial" panose="020B0604020202020204" pitchFamily="34" charset="0"/>
        <a:buChar char="•"/>
        <a:defRPr sz="2160" kern="1200" baseline="0">
          <a:solidFill>
            <a:schemeClr val="tx1"/>
          </a:solidFill>
          <a:latin typeface="+mn-lt"/>
          <a:ea typeface="+mn-ea"/>
          <a:cs typeface="+mn-cs"/>
        </a:defRPr>
      </a:lvl2pPr>
      <a:lvl3pPr marL="703631" indent="-222199" algn="l" defTabSz="1234440" rtl="0" eaLnBrk="1" latinLnBrk="0" hangingPunct="1">
        <a:lnSpc>
          <a:spcPct val="107000"/>
        </a:lnSpc>
        <a:spcBef>
          <a:spcPts val="0"/>
        </a:spcBef>
        <a:buClr>
          <a:schemeClr val="tx1">
            <a:lumMod val="85000"/>
            <a:lumOff val="15000"/>
          </a:schemeClr>
        </a:buClr>
        <a:buFont typeface="Microsoft Sans Serif" panose="020B0604020202020204" pitchFamily="34" charset="0"/>
        <a:buChar char="•"/>
        <a:defRPr lang="en-US" sz="2160" kern="1200" dirty="0" smtClean="0">
          <a:solidFill>
            <a:schemeClr val="tx1"/>
          </a:solidFill>
          <a:latin typeface="+mn-lt"/>
          <a:ea typeface="+mn-ea"/>
          <a:cs typeface="+mn-cs"/>
        </a:defRPr>
      </a:lvl3pPr>
      <a:lvl4pPr marL="925830" indent="-222199" algn="l" defTabSz="1234440" rtl="0" eaLnBrk="1" latinLnBrk="0" hangingPunct="1">
        <a:lnSpc>
          <a:spcPct val="107000"/>
        </a:lnSpc>
        <a:spcBef>
          <a:spcPts val="0"/>
        </a:spcBef>
        <a:buClr>
          <a:schemeClr val="tx1">
            <a:lumMod val="85000"/>
            <a:lumOff val="15000"/>
          </a:schemeClr>
        </a:buClr>
        <a:buFont typeface="Arial" panose="020B0604020202020204" pitchFamily="34" charset="0"/>
        <a:buChar char="•"/>
        <a:defRPr sz="2160" kern="1200">
          <a:solidFill>
            <a:schemeClr val="tx1"/>
          </a:solidFill>
          <a:latin typeface="+mn-lt"/>
          <a:ea typeface="+mn-ea"/>
          <a:cs typeface="+mn-cs"/>
        </a:defRPr>
      </a:lvl4pPr>
      <a:lvl5pPr marL="0" indent="0" algn="l" defTabSz="1234440" rtl="0" eaLnBrk="1" latinLnBrk="0" hangingPunct="1">
        <a:lnSpc>
          <a:spcPct val="96000"/>
        </a:lnSpc>
        <a:spcBef>
          <a:spcPts val="2430"/>
        </a:spcBef>
        <a:buClr>
          <a:srgbClr val="595959"/>
        </a:buClr>
        <a:buFont typeface="Microsoft Sans Serif" panose="020B0604020202020204" pitchFamily="34" charset="0"/>
        <a:buChar char="​"/>
        <a:tabLst/>
        <a:defRPr sz="3780" kern="1200" baseline="0">
          <a:solidFill>
            <a:schemeClr val="tx1"/>
          </a:solidFill>
          <a:latin typeface="+mn-lt"/>
          <a:ea typeface="+mn-ea"/>
          <a:cs typeface="+mn-cs"/>
        </a:defRPr>
      </a:lvl5pPr>
      <a:lvl6pPr marL="0" indent="0" algn="l" defTabSz="1234440" rtl="0" eaLnBrk="1" latinLnBrk="0" hangingPunct="1">
        <a:lnSpc>
          <a:spcPct val="96000"/>
        </a:lnSpc>
        <a:spcBef>
          <a:spcPts val="0"/>
        </a:spcBef>
        <a:buFont typeface="Microsoft Sans Serif" panose="020B0604020202020204" pitchFamily="34" charset="0"/>
        <a:buChar char="​"/>
        <a:defRPr sz="2835" kern="1200">
          <a:solidFill>
            <a:schemeClr val="tx1"/>
          </a:solidFill>
          <a:latin typeface="+mn-lt"/>
          <a:ea typeface="+mn-ea"/>
          <a:cs typeface="+mn-cs"/>
        </a:defRPr>
      </a:lvl6pPr>
      <a:lvl7pPr marL="0" indent="0" algn="l" defTabSz="1234440" rtl="0" eaLnBrk="1" latinLnBrk="0" hangingPunct="1">
        <a:lnSpc>
          <a:spcPct val="107000"/>
        </a:lnSpc>
        <a:spcBef>
          <a:spcPts val="1620"/>
        </a:spcBef>
        <a:buFont typeface="Microsoft Sans Serif" panose="020B0604020202020204" pitchFamily="34" charset="0"/>
        <a:buChar char="​"/>
        <a:defRPr sz="2160" kern="1200" baseline="0">
          <a:solidFill>
            <a:schemeClr val="tx1"/>
          </a:solidFill>
          <a:latin typeface="+mn-lt"/>
          <a:ea typeface="+mn-ea"/>
          <a:cs typeface="+mn-cs"/>
        </a:defRPr>
      </a:lvl7pPr>
      <a:lvl8pPr marL="0" indent="0" algn="l" defTabSz="1234440" rtl="0" eaLnBrk="1" latinLnBrk="0" hangingPunct="1">
        <a:lnSpc>
          <a:spcPct val="87000"/>
        </a:lnSpc>
        <a:spcBef>
          <a:spcPts val="2430"/>
        </a:spcBef>
        <a:buSzPct val="100000"/>
        <a:buFont typeface="Microsoft Sans Serif" panose="020B0604020202020204" pitchFamily="34" charset="0"/>
        <a:buChar char="​"/>
        <a:defRPr lang="en-US" sz="7425" kern="1200" baseline="0" dirty="0" smtClean="0">
          <a:solidFill>
            <a:schemeClr val="tx1"/>
          </a:solidFill>
          <a:latin typeface="+mn-lt"/>
          <a:ea typeface="+mn-ea"/>
          <a:cs typeface="+mn-cs"/>
        </a:defRPr>
      </a:lvl8pPr>
      <a:lvl9pPr marL="0" indent="0" algn="l" defTabSz="1234440" rtl="0" eaLnBrk="1" latinLnBrk="0" hangingPunct="1">
        <a:lnSpc>
          <a:spcPct val="87000"/>
        </a:lnSpc>
        <a:spcBef>
          <a:spcPts val="2430"/>
        </a:spcBef>
        <a:buFont typeface="Microsoft Sans Serif" panose="020B0604020202020204" pitchFamily="34" charset="0"/>
        <a:buChar char="​"/>
        <a:defRPr sz="9180" kern="1200" baseline="0">
          <a:solidFill>
            <a:schemeClr val="tx1"/>
          </a:solidFill>
          <a:latin typeface="+mn-lt"/>
          <a:ea typeface="+mn-ea"/>
          <a:cs typeface="+mn-cs"/>
        </a:defRPr>
      </a:lvl9pPr>
    </p:bodyStyle>
    <p:otherStyle>
      <a:defPPr>
        <a:defRPr lang="en-US"/>
      </a:defPPr>
      <a:lvl1pPr marL="0" algn="l" defTabSz="1234440" rtl="0" eaLnBrk="1" latinLnBrk="0" hangingPunct="1">
        <a:defRPr sz="2430" kern="1200">
          <a:solidFill>
            <a:schemeClr val="tx1"/>
          </a:solidFill>
          <a:latin typeface="+mn-lt"/>
          <a:ea typeface="+mn-ea"/>
          <a:cs typeface="+mn-cs"/>
        </a:defRPr>
      </a:lvl1pPr>
      <a:lvl2pPr marL="617220" algn="l" defTabSz="1234440" rtl="0" eaLnBrk="1" latinLnBrk="0" hangingPunct="1">
        <a:defRPr sz="2430" kern="1200">
          <a:solidFill>
            <a:schemeClr val="tx1"/>
          </a:solidFill>
          <a:latin typeface="+mn-lt"/>
          <a:ea typeface="+mn-ea"/>
          <a:cs typeface="+mn-cs"/>
        </a:defRPr>
      </a:lvl2pPr>
      <a:lvl3pPr marL="1234440" algn="l" defTabSz="1234440" rtl="0" eaLnBrk="1" latinLnBrk="0" hangingPunct="1">
        <a:defRPr sz="2430" kern="1200">
          <a:solidFill>
            <a:schemeClr val="tx1"/>
          </a:solidFill>
          <a:latin typeface="+mn-lt"/>
          <a:ea typeface="+mn-ea"/>
          <a:cs typeface="+mn-cs"/>
        </a:defRPr>
      </a:lvl3pPr>
      <a:lvl4pPr marL="1851660" algn="l" defTabSz="1234440" rtl="0" eaLnBrk="1" latinLnBrk="0" hangingPunct="1">
        <a:defRPr sz="2430" kern="1200">
          <a:solidFill>
            <a:schemeClr val="tx1"/>
          </a:solidFill>
          <a:latin typeface="+mn-lt"/>
          <a:ea typeface="+mn-ea"/>
          <a:cs typeface="+mn-cs"/>
        </a:defRPr>
      </a:lvl4pPr>
      <a:lvl5pPr marL="2468880" algn="l" defTabSz="1234440" rtl="0" eaLnBrk="1" latinLnBrk="0" hangingPunct="1">
        <a:defRPr sz="2430" kern="1200">
          <a:solidFill>
            <a:schemeClr val="tx1"/>
          </a:solidFill>
          <a:latin typeface="+mn-lt"/>
          <a:ea typeface="+mn-ea"/>
          <a:cs typeface="+mn-cs"/>
        </a:defRPr>
      </a:lvl5pPr>
      <a:lvl6pPr marL="3086100" algn="l" defTabSz="1234440" rtl="0" eaLnBrk="1" latinLnBrk="0" hangingPunct="1">
        <a:defRPr sz="2430" kern="1200">
          <a:solidFill>
            <a:schemeClr val="tx1"/>
          </a:solidFill>
          <a:latin typeface="+mn-lt"/>
          <a:ea typeface="+mn-ea"/>
          <a:cs typeface="+mn-cs"/>
        </a:defRPr>
      </a:lvl6pPr>
      <a:lvl7pPr marL="3703320" algn="l" defTabSz="1234440" rtl="0" eaLnBrk="1" latinLnBrk="0" hangingPunct="1">
        <a:defRPr sz="2430" kern="1200">
          <a:solidFill>
            <a:schemeClr val="tx1"/>
          </a:solidFill>
          <a:latin typeface="+mn-lt"/>
          <a:ea typeface="+mn-ea"/>
          <a:cs typeface="+mn-cs"/>
        </a:defRPr>
      </a:lvl7pPr>
      <a:lvl8pPr marL="4320540" algn="l" defTabSz="1234440" rtl="0" eaLnBrk="1" latinLnBrk="0" hangingPunct="1">
        <a:defRPr sz="2430" kern="1200">
          <a:solidFill>
            <a:schemeClr val="tx1"/>
          </a:solidFill>
          <a:latin typeface="+mn-lt"/>
          <a:ea typeface="+mn-ea"/>
          <a:cs typeface="+mn-cs"/>
        </a:defRPr>
      </a:lvl8pPr>
      <a:lvl9pPr marL="4937760" algn="l" defTabSz="1234440" rtl="0" eaLnBrk="1" latinLnBrk="0" hangingPunct="1">
        <a:defRPr sz="243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9354" userDrawn="1">
          <p15:clr>
            <a:srgbClr val="F26B43"/>
          </p15:clr>
        </p15:guide>
        <p15:guide id="2" pos="421" userDrawn="1">
          <p15:clr>
            <a:srgbClr val="F26B43"/>
          </p15:clr>
        </p15:guide>
        <p15:guide id="3" orient="horz" pos="5184" userDrawn="1">
          <p15:clr>
            <a:srgbClr val="F26B43"/>
          </p15:clr>
        </p15:guide>
        <p15:guide id="4" orient="horz" pos="1728" userDrawn="1">
          <p15:clr>
            <a:srgbClr val="F26B43"/>
          </p15:clr>
        </p15:guide>
        <p15:guide id="6" pos="9947" userDrawn="1">
          <p15:clr>
            <a:srgbClr val="F26B43"/>
          </p15:clr>
        </p15:guide>
        <p15:guide id="7" orient="horz" pos="20045" userDrawn="1">
          <p15:clr>
            <a:srgbClr val="F26B43"/>
          </p15:clr>
        </p15:guide>
        <p15:guide id="8" orient="horz" pos="2765" userDrawn="1">
          <p15:clr>
            <a:srgbClr val="F26B43"/>
          </p15:clr>
        </p15:guide>
        <p15:guide id="9" pos="51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4">
            <a:extLst>
              <a:ext uri="{FF2B5EF4-FFF2-40B4-BE49-F238E27FC236}">
                <a16:creationId xmlns:a16="http://schemas.microsoft.com/office/drawing/2014/main" id="{E9566CCA-FFB5-423F-8734-B14E02C9A5EF}"/>
              </a:ext>
            </a:extLst>
          </p:cNvPr>
          <p:cNvPicPr>
            <a:picLocks noChangeAspect="1"/>
          </p:cNvPicPr>
          <p:nvPr/>
        </p:nvPicPr>
        <p:blipFill rotWithShape="1">
          <a:blip r:embed="rId2">
            <a:duotone>
              <a:schemeClr val="accent1">
                <a:shade val="45000"/>
                <a:satMod val="135000"/>
              </a:schemeClr>
              <a:prstClr val="white"/>
            </a:duotone>
          </a:blip>
          <a:srcRect t="57078" b="26841"/>
          <a:stretch/>
        </p:blipFill>
        <p:spPr>
          <a:xfrm>
            <a:off x="0" y="-1"/>
            <a:ext cx="16459200" cy="2213811"/>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45DE5CF2-8711-4E41-89E0-E98B3B0F4E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55512" y="0"/>
            <a:ext cx="2303688" cy="892679"/>
          </a:xfrm>
          <a:prstGeom prst="rect">
            <a:avLst/>
          </a:prstGeom>
        </p:spPr>
      </p:pic>
      <p:sp>
        <p:nvSpPr>
          <p:cNvPr id="5" name="Title 1">
            <a:extLst>
              <a:ext uri="{FF2B5EF4-FFF2-40B4-BE49-F238E27FC236}">
                <a16:creationId xmlns:a16="http://schemas.microsoft.com/office/drawing/2014/main" id="{C43B49DA-678E-4988-8FD3-41A8431418F5}"/>
              </a:ext>
            </a:extLst>
          </p:cNvPr>
          <p:cNvSpPr txBox="1">
            <a:spLocks/>
          </p:cNvSpPr>
          <p:nvPr/>
        </p:nvSpPr>
        <p:spPr>
          <a:xfrm>
            <a:off x="2447581" y="185816"/>
            <a:ext cx="11564038" cy="706863"/>
          </a:xfrm>
          <a:prstGeom prst="rect">
            <a:avLst/>
          </a:prstGeom>
        </p:spPr>
        <p:txBody>
          <a:bodyPr>
            <a:normAutofit fontScale="97500"/>
          </a:bodyPr>
          <a:lstStyle>
            <a:lvl1pPr algn="l" defTabSz="1234440" rtl="0" eaLnBrk="1" latinLnBrk="0" hangingPunct="1">
              <a:lnSpc>
                <a:spcPct val="84000"/>
              </a:lnSpc>
              <a:spcBef>
                <a:spcPct val="0"/>
              </a:spcBef>
              <a:buNone/>
              <a:defRPr sz="4590" kern="1200" baseline="0">
                <a:solidFill>
                  <a:schemeClr val="tx1"/>
                </a:solidFill>
                <a:latin typeface="+mj-lt"/>
                <a:ea typeface="+mj-ea"/>
                <a:cs typeface="+mj-cs"/>
              </a:defRPr>
            </a:lvl1pPr>
          </a:lstStyle>
          <a:p>
            <a:pPr algn="ctr"/>
            <a:r>
              <a:rPr lang="en-US" dirty="0">
                <a:solidFill>
                  <a:schemeClr val="bg1"/>
                </a:solidFill>
                <a:latin typeface="Agency FB" panose="020B0503020202020204" pitchFamily="34" charset="0"/>
                <a:cs typeface="Aharoni" panose="02010803020104030203" pitchFamily="2" charset="-79"/>
              </a:rPr>
              <a:t>Poster Title</a:t>
            </a:r>
          </a:p>
        </p:txBody>
      </p:sp>
      <p:sp>
        <p:nvSpPr>
          <p:cNvPr id="6" name="Title 1">
            <a:extLst>
              <a:ext uri="{FF2B5EF4-FFF2-40B4-BE49-F238E27FC236}">
                <a16:creationId xmlns:a16="http://schemas.microsoft.com/office/drawing/2014/main" id="{9505CAA4-0047-41A1-AF0B-740359977B25}"/>
              </a:ext>
            </a:extLst>
          </p:cNvPr>
          <p:cNvSpPr txBox="1">
            <a:spLocks/>
          </p:cNvSpPr>
          <p:nvPr/>
        </p:nvSpPr>
        <p:spPr>
          <a:xfrm>
            <a:off x="2447581" y="1506947"/>
            <a:ext cx="11564038" cy="706863"/>
          </a:xfrm>
          <a:prstGeom prst="rect">
            <a:avLst/>
          </a:prstGeom>
        </p:spPr>
        <p:txBody>
          <a:bodyPr>
            <a:normAutofit fontScale="97500"/>
          </a:bodyPr>
          <a:lstStyle>
            <a:lvl1pPr algn="l" defTabSz="1234440" rtl="0" eaLnBrk="1" latinLnBrk="0" hangingPunct="1">
              <a:lnSpc>
                <a:spcPct val="84000"/>
              </a:lnSpc>
              <a:spcBef>
                <a:spcPct val="0"/>
              </a:spcBef>
              <a:buNone/>
              <a:defRPr sz="4590" kern="1200" baseline="0">
                <a:solidFill>
                  <a:schemeClr val="tx1"/>
                </a:solidFill>
                <a:latin typeface="+mj-lt"/>
                <a:ea typeface="+mj-ea"/>
                <a:cs typeface="+mj-cs"/>
              </a:defRPr>
            </a:lvl1pPr>
          </a:lstStyle>
          <a:p>
            <a:pPr algn="ctr"/>
            <a:r>
              <a:rPr lang="en-US" sz="3600" dirty="0">
                <a:solidFill>
                  <a:schemeClr val="bg1"/>
                </a:solidFill>
                <a:latin typeface="Times New Roman" panose="02020603050405020304" pitchFamily="18" charset="0"/>
                <a:cs typeface="Times New Roman" panose="02020603050405020304" pitchFamily="18" charset="0"/>
              </a:rPr>
              <a:t>Author Names</a:t>
            </a:r>
          </a:p>
        </p:txBody>
      </p:sp>
      <p:sp>
        <p:nvSpPr>
          <p:cNvPr id="7" name="Rectangle 6">
            <a:extLst>
              <a:ext uri="{FF2B5EF4-FFF2-40B4-BE49-F238E27FC236}">
                <a16:creationId xmlns:a16="http://schemas.microsoft.com/office/drawing/2014/main" id="{565A5F9E-5725-4739-9CF2-C2070F82BD51}"/>
              </a:ext>
            </a:extLst>
          </p:cNvPr>
          <p:cNvSpPr/>
          <p:nvPr/>
        </p:nvSpPr>
        <p:spPr>
          <a:xfrm>
            <a:off x="-1" y="2582779"/>
            <a:ext cx="7154779" cy="946484"/>
          </a:xfrm>
          <a:prstGeom prst="rect">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r>
              <a:rPr lang="en-US" dirty="0">
                <a:solidFill>
                  <a:schemeClr val="tx1"/>
                </a:solidFill>
                <a:latin typeface="Times New Roman" panose="02020603050405020304" pitchFamily="18" charset="0"/>
                <a:cs typeface="Times New Roman" panose="02020603050405020304" pitchFamily="18" charset="0"/>
              </a:rPr>
              <a:t>Motivation</a:t>
            </a:r>
          </a:p>
        </p:txBody>
      </p:sp>
      <p:sp>
        <p:nvSpPr>
          <p:cNvPr id="8" name="Rectangle 7">
            <a:extLst>
              <a:ext uri="{FF2B5EF4-FFF2-40B4-BE49-F238E27FC236}">
                <a16:creationId xmlns:a16="http://schemas.microsoft.com/office/drawing/2014/main" id="{BCD67F20-5024-4D31-AC99-3393A0B841DC}"/>
              </a:ext>
            </a:extLst>
          </p:cNvPr>
          <p:cNvSpPr/>
          <p:nvPr/>
        </p:nvSpPr>
        <p:spPr>
          <a:xfrm>
            <a:off x="-2" y="13507454"/>
            <a:ext cx="7154779" cy="946484"/>
          </a:xfrm>
          <a:prstGeom prst="rect">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r>
              <a:rPr lang="en-US" dirty="0">
                <a:solidFill>
                  <a:schemeClr val="tx1"/>
                </a:solidFill>
                <a:latin typeface="Times New Roman" panose="02020603050405020304" pitchFamily="18" charset="0"/>
                <a:cs typeface="Times New Roman" panose="02020603050405020304" pitchFamily="18" charset="0"/>
              </a:rPr>
              <a:t>Problem Statement</a:t>
            </a:r>
          </a:p>
        </p:txBody>
      </p:sp>
      <p:sp>
        <p:nvSpPr>
          <p:cNvPr id="9" name="Rectangle 8">
            <a:extLst>
              <a:ext uri="{FF2B5EF4-FFF2-40B4-BE49-F238E27FC236}">
                <a16:creationId xmlns:a16="http://schemas.microsoft.com/office/drawing/2014/main" id="{2017A89C-490F-4C3F-96CF-0495CC589BA2}"/>
              </a:ext>
            </a:extLst>
          </p:cNvPr>
          <p:cNvSpPr/>
          <p:nvPr/>
        </p:nvSpPr>
        <p:spPr>
          <a:xfrm>
            <a:off x="9304421" y="2582779"/>
            <a:ext cx="7154779" cy="946484"/>
          </a:xfrm>
          <a:prstGeom prst="rect">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r>
              <a:rPr lang="en-US" dirty="0">
                <a:solidFill>
                  <a:schemeClr val="tx1"/>
                </a:solidFill>
                <a:latin typeface="Times New Roman" panose="02020603050405020304" pitchFamily="18" charset="0"/>
                <a:cs typeface="Times New Roman" panose="02020603050405020304" pitchFamily="18" charset="0"/>
              </a:rPr>
              <a:t>Proposed Solution</a:t>
            </a:r>
          </a:p>
        </p:txBody>
      </p:sp>
      <p:sp>
        <p:nvSpPr>
          <p:cNvPr id="10" name="Rectangle 9">
            <a:extLst>
              <a:ext uri="{FF2B5EF4-FFF2-40B4-BE49-F238E27FC236}">
                <a16:creationId xmlns:a16="http://schemas.microsoft.com/office/drawing/2014/main" id="{373042A0-3DB4-4AB9-919A-08E6D4C43AEE}"/>
              </a:ext>
            </a:extLst>
          </p:cNvPr>
          <p:cNvSpPr/>
          <p:nvPr/>
        </p:nvSpPr>
        <p:spPr>
          <a:xfrm>
            <a:off x="9304421" y="23485645"/>
            <a:ext cx="7154779" cy="946484"/>
          </a:xfrm>
          <a:prstGeom prst="rect">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r>
              <a:rPr lang="en-US" dirty="0">
                <a:solidFill>
                  <a:schemeClr val="tx1"/>
                </a:solidFill>
                <a:latin typeface="Times New Roman" panose="02020603050405020304" pitchFamily="18" charset="0"/>
                <a:cs typeface="Times New Roman" panose="02020603050405020304" pitchFamily="18" charset="0"/>
              </a:rPr>
              <a:t>Results</a:t>
            </a:r>
          </a:p>
        </p:txBody>
      </p:sp>
      <p:sp>
        <p:nvSpPr>
          <p:cNvPr id="11" name="Rectangle 10">
            <a:extLst>
              <a:ext uri="{FF2B5EF4-FFF2-40B4-BE49-F238E27FC236}">
                <a16:creationId xmlns:a16="http://schemas.microsoft.com/office/drawing/2014/main" id="{746C86F3-D332-4224-83B3-6905F8243593}"/>
              </a:ext>
            </a:extLst>
          </p:cNvPr>
          <p:cNvSpPr/>
          <p:nvPr/>
        </p:nvSpPr>
        <p:spPr>
          <a:xfrm>
            <a:off x="-3" y="23485645"/>
            <a:ext cx="7154779" cy="946484"/>
          </a:xfrm>
          <a:prstGeom prst="rect">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r>
              <a:rPr lang="en-US" dirty="0">
                <a:solidFill>
                  <a:schemeClr val="tx1"/>
                </a:solidFill>
                <a:latin typeface="Times New Roman" panose="02020603050405020304" pitchFamily="18" charset="0"/>
                <a:cs typeface="Times New Roman" panose="02020603050405020304" pitchFamily="18" charset="0"/>
              </a:rPr>
              <a:t>Current Solution</a:t>
            </a:r>
          </a:p>
        </p:txBody>
      </p:sp>
      <p:sp>
        <p:nvSpPr>
          <p:cNvPr id="12" name="Rectangle 11">
            <a:extLst>
              <a:ext uri="{FF2B5EF4-FFF2-40B4-BE49-F238E27FC236}">
                <a16:creationId xmlns:a16="http://schemas.microsoft.com/office/drawing/2014/main" id="{D4A1B4E1-BEC6-4AF7-8FE1-DDBAA99391F9}"/>
              </a:ext>
            </a:extLst>
          </p:cNvPr>
          <p:cNvSpPr/>
          <p:nvPr/>
        </p:nvSpPr>
        <p:spPr>
          <a:xfrm>
            <a:off x="9304421" y="13507454"/>
            <a:ext cx="7154779" cy="946484"/>
          </a:xfrm>
          <a:prstGeom prst="rect">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r>
              <a:rPr lang="en-US" dirty="0">
                <a:solidFill>
                  <a:schemeClr val="tx1"/>
                </a:solidFill>
                <a:latin typeface="Times New Roman" panose="02020603050405020304" pitchFamily="18" charset="0"/>
                <a:cs typeface="Times New Roman" panose="02020603050405020304" pitchFamily="18" charset="0"/>
              </a:rPr>
              <a:t>Novelty</a:t>
            </a:r>
          </a:p>
        </p:txBody>
      </p:sp>
    </p:spTree>
    <p:extLst>
      <p:ext uri="{BB962C8B-B14F-4D97-AF65-F5344CB8AC3E}">
        <p14:creationId xmlns:p14="http://schemas.microsoft.com/office/powerpoint/2010/main" val="3952852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Qualcomm Executive External">
  <a:themeElements>
    <a:clrScheme name="Custom 214">
      <a:dk1>
        <a:srgbClr val="13171F"/>
      </a:dk1>
      <a:lt1>
        <a:srgbClr val="F7F8FA"/>
      </a:lt1>
      <a:dk2>
        <a:srgbClr val="0E283C"/>
      </a:dk2>
      <a:lt2>
        <a:srgbClr val="E04F4F"/>
      </a:lt2>
      <a:accent1>
        <a:srgbClr val="2853DC"/>
      </a:accent1>
      <a:accent2>
        <a:srgbClr val="7BA0FF"/>
      </a:accent2>
      <a:accent3>
        <a:srgbClr val="39A3B5"/>
      </a:accent3>
      <a:accent4>
        <a:srgbClr val="82CBD7"/>
      </a:accent4>
      <a:accent5>
        <a:srgbClr val="445776"/>
      </a:accent5>
      <a:accent6>
        <a:srgbClr val="ACBACF"/>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96000"/>
          </a:lnSpc>
          <a:defRPr dirty="0" err="1">
            <a:solidFill>
              <a:schemeClr val="bg1"/>
            </a:solidFill>
            <a:latin typeface="Microsoft Sans Serif"/>
            <a:cs typeface="Microsoft Sans Serif"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6">
              <a:lumMod val="60000"/>
              <a:lumOff val="40000"/>
            </a:schemeClr>
          </a:solidFill>
          <a:round/>
          <a:headEnd type="none" w="sm" len="sm"/>
          <a:tailEnd type="none" w="sm" len="sm"/>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rtlCol="0">
        <a:spAutoFit/>
      </a:bodyPr>
      <a:lstStyle>
        <a:defPPr algn="l">
          <a:lnSpc>
            <a:spcPct val="96000"/>
          </a:lnSpc>
          <a:defRPr sz="1600" dirty="0" smtClean="0">
            <a:solidFill>
              <a:schemeClr val="tx2"/>
            </a:solidFill>
            <a:latin typeface="Microsoft Sans Serif"/>
            <a:cs typeface="Microsoft Sans Serif" panose="020B0604020202020204" pitchFamily="34" charset="0"/>
          </a:defRPr>
        </a:defPPr>
      </a:lstStyle>
    </a:txDef>
  </a:objectDefaults>
  <a:extraClrSchemeLst/>
  <a:extLst>
    <a:ext uri="{05A4C25C-085E-4340-85A3-A5531E510DB2}">
      <thm15:themeFamily xmlns:thm15="http://schemas.microsoft.com/office/thememl/2012/main" name="Presentation5" id="{4AD6EDE2-E9C0-3847-9F6E-063E3DB4D081}" vid="{873D8D08-C910-E349-A8D8-4F9BC24DC922}"/>
    </a:ext>
  </a:extLst>
</a:theme>
</file>

<file path=ppt/theme/theme2.xml><?xml version="1.0" encoding="utf-8"?>
<a:theme xmlns:a="http://schemas.openxmlformats.org/drawingml/2006/main" name="Office Theme">
  <a:themeElements>
    <a:clrScheme name="Qualcomm 2019">
      <a:dk1>
        <a:srgbClr val="0E2C3A"/>
      </a:dk1>
      <a:lt1>
        <a:srgbClr val="F8F9FA"/>
      </a:lt1>
      <a:dk2>
        <a:srgbClr val="664C81"/>
      </a:dk2>
      <a:lt2>
        <a:srgbClr val="E04F4F"/>
      </a:lt2>
      <a:accent1>
        <a:srgbClr val="3253DC"/>
      </a:accent1>
      <a:accent2>
        <a:srgbClr val="7BA0FF"/>
      </a:accent2>
      <a:accent3>
        <a:srgbClr val="3BA9BB"/>
      </a:accent3>
      <a:accent4>
        <a:srgbClr val="86CDD9"/>
      </a:accent4>
      <a:accent5>
        <a:srgbClr val="4B5A75"/>
      </a:accent5>
      <a:accent6>
        <a:srgbClr val="B1BBCD"/>
      </a:accent6>
      <a:hlink>
        <a:srgbClr val="3253DC"/>
      </a:hlink>
      <a:folHlink>
        <a:srgbClr val="7BA0FF"/>
      </a:folHlink>
    </a:clrScheme>
    <a:fontScheme name="Qualcomm 2019">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Qualcomm 2019">
      <a:dk1>
        <a:srgbClr val="0E2C3A"/>
      </a:dk1>
      <a:lt1>
        <a:srgbClr val="F8F9FA"/>
      </a:lt1>
      <a:dk2>
        <a:srgbClr val="664C81"/>
      </a:dk2>
      <a:lt2>
        <a:srgbClr val="E04F4F"/>
      </a:lt2>
      <a:accent1>
        <a:srgbClr val="3253DC"/>
      </a:accent1>
      <a:accent2>
        <a:srgbClr val="7BA0FF"/>
      </a:accent2>
      <a:accent3>
        <a:srgbClr val="3BA9BB"/>
      </a:accent3>
      <a:accent4>
        <a:srgbClr val="86CDD9"/>
      </a:accent4>
      <a:accent5>
        <a:srgbClr val="4B5A75"/>
      </a:accent5>
      <a:accent6>
        <a:srgbClr val="B1BBCD"/>
      </a:accent6>
      <a:hlink>
        <a:srgbClr val="3253DC"/>
      </a:hlink>
      <a:folHlink>
        <a:srgbClr val="7BA0FF"/>
      </a:folHlink>
    </a:clrScheme>
    <a:fontScheme name="Qualcomm 2019">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163D68FE8E4D9361964FDD814FC4" ma:contentTypeVersion="13" ma:contentTypeDescription="Create a new document." ma:contentTypeScope="" ma:versionID="aa55941cfb1c341173786a57ddb8341e">
  <xsd:schema xmlns:xsd="http://www.w3.org/2001/XMLSchema" xmlns:xs="http://www.w3.org/2001/XMLSchema" xmlns:p="http://schemas.microsoft.com/office/2006/metadata/properties" xmlns:ns3="cc9c437c-ae0c-4066-8d90-a0f7de786127" xmlns:ns4="ba37140e-f4c5-4a6c-a9b4-20a691ce6c8a" targetNamespace="http://schemas.microsoft.com/office/2006/metadata/properties" ma:root="true" ma:fieldsID="d0a9f7146b32ce3c0dad8ea0fec46f6c" ns3:_="" ns4:_="">
    <xsd:import namespace="cc9c437c-ae0c-4066-8d90-a0f7de786127"/>
    <xsd:import namespace="ba37140e-f4c5-4a6c-a9b4-20a691ce6c8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9c437c-ae0c-4066-8d90-a0f7de7861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a37140e-f4c5-4a6c-a9b4-20a691ce6c8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7214E5-704D-4606-96EC-FDB35D9D41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9c437c-ae0c-4066-8d90-a0f7de786127"/>
    <ds:schemaRef ds:uri="ba37140e-f4c5-4a6c-a9b4-20a691ce6c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0389C7-0B8C-46A5-8FE7-6640333BE1D6}">
  <ds:schemaRefs>
    <ds:schemaRef ds:uri="http://schemas.microsoft.com/sharepoint/v3/contenttype/forms"/>
  </ds:schemaRefs>
</ds:datastoreItem>
</file>

<file path=customXml/itemProps3.xml><?xml version="1.0" encoding="utf-8"?>
<ds:datastoreItem xmlns:ds="http://schemas.openxmlformats.org/officeDocument/2006/customXml" ds:itemID="{8C737E58-B098-45B1-842D-8AEDB5AD28BB}">
  <ds:schemaRefs>
    <ds:schemaRef ds:uri="http://purl.org/dc/elements/1.1/"/>
    <ds:schemaRef ds:uri="http://schemas.microsoft.com/office/2006/metadata/properties"/>
    <ds:schemaRef ds:uri="cc9c437c-ae0c-4066-8d90-a0f7de786127"/>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ba37140e-f4c5-4a6c-a9b4-20a691ce6c8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11</TotalTime>
  <Words>13</Words>
  <Application>Microsoft Office PowerPoint</Application>
  <PresentationFormat>Custom</PresentationFormat>
  <Paragraphs>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Agency FB</vt:lpstr>
      <vt:lpstr>Arial</vt:lpstr>
      <vt:lpstr>Century Gothic</vt:lpstr>
      <vt:lpstr>Microsoft Sans Serif</vt:lpstr>
      <vt:lpstr>Times New Roman</vt:lpstr>
      <vt:lpstr>Qualcomm Executive External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 Goswami</dc:creator>
  <cp:lastModifiedBy>Sumit Goswami</cp:lastModifiedBy>
  <cp:revision>2</cp:revision>
  <dcterms:created xsi:type="dcterms:W3CDTF">2019-12-04T15:21:20Z</dcterms:created>
  <dcterms:modified xsi:type="dcterms:W3CDTF">2019-12-04T15:32:30Z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11556172</vt:lpwstr>
  </property>
  <property fmtid="{D5CDD505-2E9C-101B-9397-08002B2CF9AE}" pid="3" name="NXPowerLiteSettings">
    <vt:lpwstr>C980073804F000</vt:lpwstr>
  </property>
  <property fmtid="{D5CDD505-2E9C-101B-9397-08002B2CF9AE}" pid="4" name="NXPowerLiteVersion">
    <vt:lpwstr>D8.0.4</vt:lpwstr>
  </property>
  <property fmtid="{D5CDD505-2E9C-101B-9397-08002B2CF9AE}" pid="5" name="ContentTypeId">
    <vt:lpwstr>0x010100EB28163D68FE8E4D9361964FDD814FC4</vt:lpwstr>
  </property>
</Properties>
</file>