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C2B84-F5A2-48BE-8A60-22BF2C993762}" v="7" dt="2019-12-02T17:12:07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Goswami" userId="c4d7c292-a329-4429-bdf7-cc97ce43e653" providerId="ADAL" clId="{AE9C2B84-F5A2-48BE-8A60-22BF2C993762}"/>
    <pc:docChg chg="custSel modMainMaster">
      <pc:chgData name="Sumit Goswami" userId="c4d7c292-a329-4429-bdf7-cc97ce43e653" providerId="ADAL" clId="{AE9C2B84-F5A2-48BE-8A60-22BF2C993762}" dt="2019-12-02T17:12:17.985" v="17" actId="1076"/>
      <pc:docMkLst>
        <pc:docMk/>
      </pc:docMkLst>
      <pc:sldMasterChg chg="modSldLayout">
        <pc:chgData name="Sumit Goswami" userId="c4d7c292-a329-4429-bdf7-cc97ce43e653" providerId="ADAL" clId="{AE9C2B84-F5A2-48BE-8A60-22BF2C993762}" dt="2019-12-02T17:12:17.985" v="17" actId="1076"/>
        <pc:sldMasterMkLst>
          <pc:docMk/>
          <pc:sldMasterMk cId="2280104965" sldId="2147483648"/>
        </pc:sldMasterMkLst>
        <pc:sldLayoutChg chg="addSp delSp modSp">
          <pc:chgData name="Sumit Goswami" userId="c4d7c292-a329-4429-bdf7-cc97ce43e653" providerId="ADAL" clId="{AE9C2B84-F5A2-48BE-8A60-22BF2C993762}" dt="2019-12-02T17:12:17.985" v="17" actId="1076"/>
          <pc:sldLayoutMkLst>
            <pc:docMk/>
            <pc:sldMasterMk cId="2280104965" sldId="2147483648"/>
            <pc:sldLayoutMk cId="1841048032" sldId="2147483649"/>
          </pc:sldLayoutMkLst>
          <pc:picChg chg="add mod">
            <ac:chgData name="Sumit Goswami" userId="c4d7c292-a329-4429-bdf7-cc97ce43e653" providerId="ADAL" clId="{AE9C2B84-F5A2-48BE-8A60-22BF2C993762}" dt="2019-12-02T17:12:17.985" v="17" actId="1076"/>
            <ac:picMkLst>
              <pc:docMk/>
              <pc:sldMasterMk cId="2280104965" sldId="2147483648"/>
              <pc:sldLayoutMk cId="1841048032" sldId="2147483649"/>
              <ac:picMk id="11" creationId="{8D8E1B0E-DE6B-4D15-A745-88C3FFDF5600}"/>
            </ac:picMkLst>
          </pc:picChg>
          <pc:picChg chg="del">
            <ac:chgData name="Sumit Goswami" userId="c4d7c292-a329-4429-bdf7-cc97ce43e653" providerId="ADAL" clId="{AE9C2B84-F5A2-48BE-8A60-22BF2C993762}" dt="2019-12-02T17:12:07.444" v="15" actId="478"/>
            <ac:picMkLst>
              <pc:docMk/>
              <pc:sldMasterMk cId="2280104965" sldId="2147483648"/>
              <pc:sldLayoutMk cId="1841048032" sldId="2147483649"/>
              <ac:picMk id="1026" creationId="{D2AC05E7-603F-415B-B67C-A60C2E2AE2A2}"/>
            </ac:picMkLst>
          </pc:picChg>
        </pc:sldLayoutChg>
        <pc:sldLayoutChg chg="addSp delSp modSp">
          <pc:chgData name="Sumit Goswami" userId="c4d7c292-a329-4429-bdf7-cc97ce43e653" providerId="ADAL" clId="{AE9C2B84-F5A2-48BE-8A60-22BF2C993762}" dt="2019-12-02T17:11:38.221" v="5" actId="1076"/>
          <pc:sldLayoutMkLst>
            <pc:docMk/>
            <pc:sldMasterMk cId="2280104965" sldId="2147483648"/>
            <pc:sldLayoutMk cId="443776679" sldId="2147483650"/>
          </pc:sldLayoutMkLst>
          <pc:picChg chg="del">
            <ac:chgData name="Sumit Goswami" userId="c4d7c292-a329-4429-bdf7-cc97ce43e653" providerId="ADAL" clId="{AE9C2B84-F5A2-48BE-8A60-22BF2C993762}" dt="2019-12-02T17:11:34.224" v="3" actId="478"/>
            <ac:picMkLst>
              <pc:docMk/>
              <pc:sldMasterMk cId="2280104965" sldId="2147483648"/>
              <pc:sldLayoutMk cId="443776679" sldId="2147483650"/>
              <ac:picMk id="10" creationId="{81B2E878-F7F2-4899-B629-B6F434430CDC}"/>
            </ac:picMkLst>
          </pc:picChg>
          <pc:picChg chg="add mod">
            <ac:chgData name="Sumit Goswami" userId="c4d7c292-a329-4429-bdf7-cc97ce43e653" providerId="ADAL" clId="{AE9C2B84-F5A2-48BE-8A60-22BF2C993762}" dt="2019-12-02T17:11:38.221" v="5" actId="1076"/>
            <ac:picMkLst>
              <pc:docMk/>
              <pc:sldMasterMk cId="2280104965" sldId="2147483648"/>
              <pc:sldLayoutMk cId="443776679" sldId="2147483650"/>
              <ac:picMk id="13" creationId="{9DAD834F-8B83-487D-A13B-B73D7BC71640}"/>
            </ac:picMkLst>
          </pc:picChg>
        </pc:sldLayoutChg>
        <pc:sldLayoutChg chg="addSp delSp modSp">
          <pc:chgData name="Sumit Goswami" userId="c4d7c292-a329-4429-bdf7-cc97ce43e653" providerId="ADAL" clId="{AE9C2B84-F5A2-48BE-8A60-22BF2C993762}" dt="2019-12-02T17:11:45.597" v="8" actId="1076"/>
          <pc:sldLayoutMkLst>
            <pc:docMk/>
            <pc:sldMasterMk cId="2280104965" sldId="2147483648"/>
            <pc:sldLayoutMk cId="3682304558" sldId="2147483652"/>
          </pc:sldLayoutMkLst>
          <pc:picChg chg="del">
            <ac:chgData name="Sumit Goswami" userId="c4d7c292-a329-4429-bdf7-cc97ce43e653" providerId="ADAL" clId="{AE9C2B84-F5A2-48BE-8A60-22BF2C993762}" dt="2019-12-02T17:11:42.248" v="6" actId="478"/>
            <ac:picMkLst>
              <pc:docMk/>
              <pc:sldMasterMk cId="2280104965" sldId="2147483648"/>
              <pc:sldLayoutMk cId="3682304558" sldId="2147483652"/>
              <ac:picMk id="11" creationId="{C0E56D2D-EC98-42C9-B890-043052E405D0}"/>
            </ac:picMkLst>
          </pc:picChg>
          <pc:picChg chg="add mod">
            <ac:chgData name="Sumit Goswami" userId="c4d7c292-a329-4429-bdf7-cc97ce43e653" providerId="ADAL" clId="{AE9C2B84-F5A2-48BE-8A60-22BF2C993762}" dt="2019-12-02T17:11:45.597" v="8" actId="1076"/>
            <ac:picMkLst>
              <pc:docMk/>
              <pc:sldMasterMk cId="2280104965" sldId="2147483648"/>
              <pc:sldLayoutMk cId="3682304558" sldId="2147483652"/>
              <ac:picMk id="13" creationId="{F073DB65-0491-48D4-BBC3-E7E9D8B857E2}"/>
            </ac:picMkLst>
          </pc:picChg>
        </pc:sldLayoutChg>
        <pc:sldLayoutChg chg="addSp delSp modSp">
          <pc:chgData name="Sumit Goswami" userId="c4d7c292-a329-4429-bdf7-cc97ce43e653" providerId="ADAL" clId="{AE9C2B84-F5A2-48BE-8A60-22BF2C993762}" dt="2019-12-02T17:11:54.887" v="11" actId="1076"/>
          <pc:sldLayoutMkLst>
            <pc:docMk/>
            <pc:sldMasterMk cId="2280104965" sldId="2147483648"/>
            <pc:sldLayoutMk cId="2455133461" sldId="2147483653"/>
          </pc:sldLayoutMkLst>
          <pc:picChg chg="del">
            <ac:chgData name="Sumit Goswami" userId="c4d7c292-a329-4429-bdf7-cc97ce43e653" providerId="ADAL" clId="{AE9C2B84-F5A2-48BE-8A60-22BF2C993762}" dt="2019-12-02T17:11:50.143" v="9" actId="478"/>
            <ac:picMkLst>
              <pc:docMk/>
              <pc:sldMasterMk cId="2280104965" sldId="2147483648"/>
              <pc:sldLayoutMk cId="2455133461" sldId="2147483653"/>
              <ac:picMk id="14" creationId="{C91E5230-0D05-4EBF-A0B8-05E4AD8EA298}"/>
            </ac:picMkLst>
          </pc:picChg>
          <pc:picChg chg="add mod">
            <ac:chgData name="Sumit Goswami" userId="c4d7c292-a329-4429-bdf7-cc97ce43e653" providerId="ADAL" clId="{AE9C2B84-F5A2-48BE-8A60-22BF2C993762}" dt="2019-12-02T17:11:54.887" v="11" actId="1076"/>
            <ac:picMkLst>
              <pc:docMk/>
              <pc:sldMasterMk cId="2280104965" sldId="2147483648"/>
              <pc:sldLayoutMk cId="2455133461" sldId="2147483653"/>
              <ac:picMk id="17" creationId="{9C96CCA2-F099-4BDD-AC20-1DC48D108D80}"/>
            </ac:picMkLst>
          </pc:picChg>
        </pc:sldLayoutChg>
        <pc:sldLayoutChg chg="addSp delSp modSp">
          <pc:chgData name="Sumit Goswami" userId="c4d7c292-a329-4429-bdf7-cc97ce43e653" providerId="ADAL" clId="{AE9C2B84-F5A2-48BE-8A60-22BF2C993762}" dt="2019-12-02T17:12:03.757" v="14" actId="1076"/>
          <pc:sldLayoutMkLst>
            <pc:docMk/>
            <pc:sldMasterMk cId="2280104965" sldId="2147483648"/>
            <pc:sldLayoutMk cId="763919898" sldId="2147483654"/>
          </pc:sldLayoutMkLst>
          <pc:picChg chg="del">
            <ac:chgData name="Sumit Goswami" userId="c4d7c292-a329-4429-bdf7-cc97ce43e653" providerId="ADAL" clId="{AE9C2B84-F5A2-48BE-8A60-22BF2C993762}" dt="2019-12-02T17:12:00.151" v="12" actId="478"/>
            <ac:picMkLst>
              <pc:docMk/>
              <pc:sldMasterMk cId="2280104965" sldId="2147483648"/>
              <pc:sldLayoutMk cId="763919898" sldId="2147483654"/>
              <ac:picMk id="8" creationId="{150162D7-CDDE-471B-90DC-135B96120192}"/>
            </ac:picMkLst>
          </pc:picChg>
          <pc:picChg chg="add mod">
            <ac:chgData name="Sumit Goswami" userId="c4d7c292-a329-4429-bdf7-cc97ce43e653" providerId="ADAL" clId="{AE9C2B84-F5A2-48BE-8A60-22BF2C993762}" dt="2019-12-02T17:12:03.757" v="14" actId="1076"/>
            <ac:picMkLst>
              <pc:docMk/>
              <pc:sldMasterMk cId="2280104965" sldId="2147483648"/>
              <pc:sldLayoutMk cId="763919898" sldId="2147483654"/>
              <ac:picMk id="10" creationId="{658B76AE-3C35-45AD-87CD-CC8D09564834}"/>
            </ac:picMkLst>
          </pc:picChg>
        </pc:sldLayoutChg>
        <pc:sldLayoutChg chg="addSp delSp modSp">
          <pc:chgData name="Sumit Goswami" userId="c4d7c292-a329-4429-bdf7-cc97ce43e653" providerId="ADAL" clId="{AE9C2B84-F5A2-48BE-8A60-22BF2C993762}" dt="2019-12-02T17:11:30.348" v="2" actId="1076"/>
          <pc:sldLayoutMkLst>
            <pc:docMk/>
            <pc:sldMasterMk cId="2280104965" sldId="2147483648"/>
            <pc:sldLayoutMk cId="126845780" sldId="2147483660"/>
          </pc:sldLayoutMkLst>
          <pc:picChg chg="del">
            <ac:chgData name="Sumit Goswami" userId="c4d7c292-a329-4429-bdf7-cc97ce43e653" providerId="ADAL" clId="{AE9C2B84-F5A2-48BE-8A60-22BF2C993762}" dt="2019-12-02T17:11:25.396" v="0" actId="478"/>
            <ac:picMkLst>
              <pc:docMk/>
              <pc:sldMasterMk cId="2280104965" sldId="2147483648"/>
              <pc:sldLayoutMk cId="126845780" sldId="2147483660"/>
              <ac:picMk id="11" creationId="{00000000-0000-0000-0000-000000000000}"/>
            </ac:picMkLst>
          </pc:picChg>
          <pc:picChg chg="add mod">
            <ac:chgData name="Sumit Goswami" userId="c4d7c292-a329-4429-bdf7-cc97ce43e653" providerId="ADAL" clId="{AE9C2B84-F5A2-48BE-8A60-22BF2C993762}" dt="2019-12-02T17:11:30.348" v="2" actId="1076"/>
            <ac:picMkLst>
              <pc:docMk/>
              <pc:sldMasterMk cId="2280104965" sldId="2147483648"/>
              <pc:sldLayoutMk cId="126845780" sldId="2147483660"/>
              <ac:picMk id="12" creationId="{C3F90A1C-6592-4B18-98BC-EA284D85773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mbeddedandvlsidesignconference.org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mbeddedandvlsidesignconference.org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mbeddedandvlsidesignconference.org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mbeddedandvlsidesignconference.org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4">
            <a:extLst>
              <a:ext uri="{FF2B5EF4-FFF2-40B4-BE49-F238E27FC236}">
                <a16:creationId xmlns:a16="http://schemas.microsoft.com/office/drawing/2014/main" id="{18C6A57E-D7C7-49DC-BCD2-714C90FEC4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31067"/>
          <a:stretch/>
        </p:blipFill>
        <p:spPr>
          <a:xfrm>
            <a:off x="2222" y="0"/>
            <a:ext cx="12184380" cy="6858000"/>
          </a:xfrm>
          <a:prstGeom prst="rect">
            <a:avLst/>
          </a:prstGeom>
        </p:spPr>
      </p:pic>
      <p:pic>
        <p:nvPicPr>
          <p:cNvPr id="8" name="Grafik 4">
            <a:extLst>
              <a:ext uri="{FF2B5EF4-FFF2-40B4-BE49-F238E27FC236}">
                <a16:creationId xmlns:a16="http://schemas.microsoft.com/office/drawing/2014/main" id="{687A96E2-7177-40F3-AB14-0FE73E0F69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57078" b="26841"/>
          <a:stretch/>
        </p:blipFill>
        <p:spPr>
          <a:xfrm>
            <a:off x="0" y="2403771"/>
            <a:ext cx="12184380" cy="1599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6FAE7D-2592-4FC5-9ADF-AD28CBA86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76" y="2759239"/>
            <a:ext cx="11564038" cy="88902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AA554-E3FE-42FE-B978-4C35C7E9A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229" y="4356100"/>
            <a:ext cx="5728771" cy="766743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95E52-7DD2-439B-8C63-76EFAD7319AF}"/>
              </a:ext>
            </a:extLst>
          </p:cNvPr>
          <p:cNvSpPr txBox="1"/>
          <p:nvPr userDrawn="1"/>
        </p:nvSpPr>
        <p:spPr>
          <a:xfrm>
            <a:off x="10344563" y="18784"/>
            <a:ext cx="183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#VLSID2020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19CB8-EAF0-4958-99DB-2251CBAF48E2}"/>
              </a:ext>
            </a:extLst>
          </p:cNvPr>
          <p:cNvSpPr txBox="1"/>
          <p:nvPr userDrawn="1"/>
        </p:nvSpPr>
        <p:spPr>
          <a:xfrm>
            <a:off x="392935" y="6252479"/>
            <a:ext cx="1104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33rd International Conference on VLSI Design &amp; The 19th International Conference on Embedded Design</a:t>
            </a:r>
          </a:p>
          <a:p>
            <a:pPr algn="ctr"/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January, 2020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8E1B0E-DE6B-4D15-A745-88C3FFDF56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6" y="0"/>
            <a:ext cx="2303688" cy="8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6695-9A16-4B94-A9BB-8B0B63C5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48" y="1356722"/>
            <a:ext cx="11862304" cy="4859284"/>
          </a:xfrm>
        </p:spPr>
        <p:txBody>
          <a:bodyPr>
            <a:normAutofit/>
          </a:bodyPr>
          <a:lstStyle>
            <a:lvl1pPr marL="228600" indent="-228600">
              <a:buClr>
                <a:srgbClr val="0070C0"/>
              </a:buClr>
              <a:buFont typeface="Arial" panose="020B0604020202020204" pitchFamily="34" charset="0"/>
              <a:buChar char="•"/>
              <a:defRPr sz="32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>
              <a:buClr>
                <a:srgbClr val="0070C0"/>
              </a:buClr>
              <a:buFont typeface="Courier New" panose="02070309020205020404" pitchFamily="49" charset="0"/>
              <a:buChar char="o"/>
              <a:defRPr sz="2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Ø"/>
              <a:defRPr sz="20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v"/>
              <a:defRPr sz="1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F957-2580-4189-B39D-D2C9E733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7717"/>
            <a:ext cx="2743200" cy="230084"/>
          </a:xfrm>
        </p:spPr>
        <p:txBody>
          <a:bodyPr/>
          <a:lstStyle/>
          <a:p>
            <a:fld id="{4183005D-B0B7-40CF-9312-B0E8767955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2848EF-4DF4-4EB8-A67E-F05FAD32D0A1}"/>
              </a:ext>
            </a:extLst>
          </p:cNvPr>
          <p:cNvCxnSpPr/>
          <p:nvPr userDrawn="1"/>
        </p:nvCxnSpPr>
        <p:spPr>
          <a:xfrm flipV="1">
            <a:off x="1360842" y="649694"/>
            <a:ext cx="1070711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ED544A-D641-4E6F-A445-08A5927D9444}"/>
              </a:ext>
            </a:extLst>
          </p:cNvPr>
          <p:cNvSpPr txBox="1"/>
          <p:nvPr userDrawn="1"/>
        </p:nvSpPr>
        <p:spPr>
          <a:xfrm>
            <a:off x="4245049" y="6624654"/>
            <a:ext cx="370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https://embeddedandvlsidesignconference.org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46414"/>
            <a:ext cx="12192000" cy="1097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635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27AD1-FBE1-4856-87FA-4D7C2AB0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8" y="422798"/>
            <a:ext cx="11070851" cy="544512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F90A1C-6592-4B18-98BC-EA284D85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4" y="248714"/>
            <a:ext cx="2303688" cy="8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A5E18E-E9BA-45CC-9691-877FE16E4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48" y="1356722"/>
            <a:ext cx="11862304" cy="4859284"/>
          </a:xfrm>
        </p:spPr>
        <p:txBody>
          <a:bodyPr>
            <a:normAutofit/>
          </a:bodyPr>
          <a:lstStyle>
            <a:lvl1pPr marL="228600" indent="-228600">
              <a:buClr>
                <a:srgbClr val="0070C0"/>
              </a:buClr>
              <a:buFont typeface="Arial" panose="020B0604020202020204" pitchFamily="34" charset="0"/>
              <a:buChar char="•"/>
              <a:defRPr sz="32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>
              <a:buClr>
                <a:srgbClr val="0070C0"/>
              </a:buClr>
              <a:buFont typeface="Courier New" panose="02070309020205020404" pitchFamily="49" charset="0"/>
              <a:buChar char="o"/>
              <a:defRPr sz="2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Ø"/>
              <a:defRPr sz="20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v"/>
              <a:defRPr sz="1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4F0BD4-932F-487C-A827-AC13E9D6D40B}"/>
              </a:ext>
            </a:extLst>
          </p:cNvPr>
          <p:cNvCxnSpPr/>
          <p:nvPr userDrawn="1"/>
        </p:nvCxnSpPr>
        <p:spPr>
          <a:xfrm flipV="1">
            <a:off x="1360842" y="649694"/>
            <a:ext cx="1070711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DE4F0A-19FD-415C-8E24-64B207703840}"/>
              </a:ext>
            </a:extLst>
          </p:cNvPr>
          <p:cNvSpPr/>
          <p:nvPr userDrawn="1"/>
        </p:nvSpPr>
        <p:spPr>
          <a:xfrm>
            <a:off x="0" y="146414"/>
            <a:ext cx="12192000" cy="1097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635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B02893-2842-4E96-977B-F5F607BC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8" y="422798"/>
            <a:ext cx="11070851" cy="544512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948E8-08FC-419D-B2BC-8963F0BFDAD9}"/>
              </a:ext>
            </a:extLst>
          </p:cNvPr>
          <p:cNvSpPr txBox="1"/>
          <p:nvPr userDrawn="1"/>
        </p:nvSpPr>
        <p:spPr>
          <a:xfrm>
            <a:off x="4245049" y="6624654"/>
            <a:ext cx="370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https://embeddedandvlsidesignconference.org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AD834F-8B83-487D-A13B-B73D7BC716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4" y="248714"/>
            <a:ext cx="2303688" cy="8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7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D984-AE7C-4C42-9CE2-1BBC12100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017" y="1679317"/>
            <a:ext cx="5570754" cy="4351338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defRPr sz="2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>
              <a:buClr>
                <a:srgbClr val="0070C0"/>
              </a:buClr>
              <a:buFont typeface="Courier New" panose="02070309020205020404" pitchFamily="49" charset="0"/>
              <a:buChar char="o"/>
              <a:defRPr sz="24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Ø"/>
              <a:defRPr sz="1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v"/>
              <a:defRPr sz="1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DBBEE-E4BB-4823-A6E3-EF8DBE5F2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3299" y="1679317"/>
            <a:ext cx="6020684" cy="4351338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defRPr sz="2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>
              <a:buClr>
                <a:srgbClr val="0070C0"/>
              </a:buClr>
              <a:buFont typeface="Courier New" panose="02070309020205020404" pitchFamily="49" charset="0"/>
              <a:buChar char="o"/>
              <a:defRPr sz="24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Ø"/>
              <a:defRPr sz="1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v"/>
              <a:defRPr sz="1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0A064-A553-42E2-8281-9338C91E6A05}"/>
              </a:ext>
            </a:extLst>
          </p:cNvPr>
          <p:cNvSpPr txBox="1"/>
          <p:nvPr userDrawn="1"/>
        </p:nvSpPr>
        <p:spPr>
          <a:xfrm>
            <a:off x="4245049" y="6624654"/>
            <a:ext cx="370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https://embeddedandvlsidesignconference.org</a:t>
            </a:r>
            <a:endParaRPr 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335D06-8F40-4E83-BC27-6B1DC86ED0F9}"/>
              </a:ext>
            </a:extLst>
          </p:cNvPr>
          <p:cNvCxnSpPr/>
          <p:nvPr userDrawn="1"/>
        </p:nvCxnSpPr>
        <p:spPr>
          <a:xfrm flipV="1">
            <a:off x="1360842" y="649694"/>
            <a:ext cx="1070711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CDC3534-005A-4644-92D0-91C6B6A24FD4}"/>
              </a:ext>
            </a:extLst>
          </p:cNvPr>
          <p:cNvSpPr/>
          <p:nvPr userDrawn="1"/>
        </p:nvSpPr>
        <p:spPr>
          <a:xfrm>
            <a:off x="0" y="146414"/>
            <a:ext cx="12192000" cy="1097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635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45F579-4CE1-4CFF-90F6-9B06A250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8" y="422798"/>
            <a:ext cx="11070851" cy="544512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73DB65-0491-48D4-BBC3-E7E9D8B857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288" y="248714"/>
            <a:ext cx="2303688" cy="8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0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DD4E0-8CA5-4AA0-B89D-4E0722BD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135" y="1358367"/>
            <a:ext cx="5570754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5057B-2A60-4123-99C6-2B12D2E85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0416" y="1363530"/>
            <a:ext cx="6020683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F7756F-5C9A-486D-8AD9-109BAB6C8F1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35135" y="2307278"/>
            <a:ext cx="5570754" cy="4290439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defRPr sz="2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>
              <a:buClr>
                <a:srgbClr val="0070C0"/>
              </a:buClr>
              <a:buFont typeface="Courier New" panose="02070309020205020404" pitchFamily="49" charset="0"/>
              <a:buChar char="o"/>
              <a:defRPr sz="24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Ø"/>
              <a:defRPr sz="1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v"/>
              <a:defRPr sz="1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FD87E85-A9A6-4DE4-B4E6-C5217C1D7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417" y="2307278"/>
            <a:ext cx="6020684" cy="4290439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defRPr sz="2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>
              <a:buClr>
                <a:srgbClr val="0070C0"/>
              </a:buClr>
              <a:buFont typeface="Courier New" panose="02070309020205020404" pitchFamily="49" charset="0"/>
              <a:buChar char="o"/>
              <a:defRPr sz="24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Ø"/>
              <a:defRPr sz="1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v"/>
              <a:defRPr sz="18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2716B9-712A-4EB4-B1A5-04F5D60D1907}"/>
              </a:ext>
            </a:extLst>
          </p:cNvPr>
          <p:cNvCxnSpPr/>
          <p:nvPr userDrawn="1"/>
        </p:nvCxnSpPr>
        <p:spPr>
          <a:xfrm flipV="1">
            <a:off x="1360842" y="649694"/>
            <a:ext cx="1070711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6825D-A391-4977-848D-926790DD49DD}"/>
              </a:ext>
            </a:extLst>
          </p:cNvPr>
          <p:cNvSpPr/>
          <p:nvPr userDrawn="1"/>
        </p:nvSpPr>
        <p:spPr>
          <a:xfrm>
            <a:off x="0" y="146414"/>
            <a:ext cx="12192000" cy="1097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635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5BE8DDD-4BF0-4C12-87A3-029454B8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8" y="422798"/>
            <a:ext cx="11070851" cy="544512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79EFC-CF26-479D-8662-495164C5E1FF}"/>
              </a:ext>
            </a:extLst>
          </p:cNvPr>
          <p:cNvSpPr txBox="1"/>
          <p:nvPr userDrawn="1"/>
        </p:nvSpPr>
        <p:spPr>
          <a:xfrm>
            <a:off x="4245049" y="6624654"/>
            <a:ext cx="370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https://embeddedandvlsidesignconference.org</a:t>
            </a:r>
            <a:endParaRPr lang="en-US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96CCA2-F099-4BDD-AC20-1DC48D108D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411" y="248714"/>
            <a:ext cx="2303688" cy="8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3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B869E1-5B33-448F-94EB-846A8173E257}"/>
              </a:ext>
            </a:extLst>
          </p:cNvPr>
          <p:cNvCxnSpPr/>
          <p:nvPr userDrawn="1"/>
        </p:nvCxnSpPr>
        <p:spPr>
          <a:xfrm flipV="1">
            <a:off x="1360842" y="649694"/>
            <a:ext cx="1070711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F86D745-A9EC-4374-A2B1-2D9BA0C9CAEF}"/>
              </a:ext>
            </a:extLst>
          </p:cNvPr>
          <p:cNvSpPr/>
          <p:nvPr userDrawn="1"/>
        </p:nvSpPr>
        <p:spPr>
          <a:xfrm>
            <a:off x="0" y="146414"/>
            <a:ext cx="12192000" cy="1097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635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31F615-ACB7-4AED-BFC5-D93481F1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8" y="422798"/>
            <a:ext cx="11070851" cy="544512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B76AE-3C35-45AD-87CD-CC8D09564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288" y="248714"/>
            <a:ext cx="2303688" cy="8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1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40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032D6-867F-47F0-8276-84CD4CA3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0210-5ED0-491F-8B00-B9CBE763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17EA-CCD6-4DF7-A003-FCFFABA90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06D4-6A91-4AE0-AC19-2EB2041777B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575DA-1EED-4109-AA44-4B7F34DB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62E2-401E-47EB-A9CE-CB47BA674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2E5B9-4FC1-423C-9FF6-CA75E602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996B-403F-4152-AD33-111B3BEEA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569AC-B123-46EB-80A1-DB683358A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E94AA-08BD-4239-88DB-900A80AA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31DB0-95BE-4199-A679-472756B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3666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E94AA-08BD-4239-88DB-900A80AA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31DB0-95BE-4199-A679-472756B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2844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E94AA-08BD-4239-88DB-900A80AA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31DB0-95BE-4199-A679-472756B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and Key Takeaway</a:t>
            </a:r>
          </a:p>
        </p:txBody>
      </p:sp>
    </p:spTree>
    <p:extLst>
      <p:ext uri="{BB962C8B-B14F-4D97-AF65-F5344CB8AC3E}">
        <p14:creationId xmlns:p14="http://schemas.microsoft.com/office/powerpoint/2010/main" val="271867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E94AA-08BD-4239-88DB-900A80AA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31DB0-95BE-4199-A679-472756B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3445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E94AA-08BD-4239-88DB-900A80AA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31DB0-95BE-4199-A679-472756B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0645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E94AA-08BD-4239-88DB-900A80AA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31DB0-95BE-4199-A679-472756B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93480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E94AA-08BD-4239-88DB-900A80AA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31DB0-95BE-4199-A679-472756B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Solution</a:t>
            </a:r>
          </a:p>
        </p:txBody>
      </p:sp>
    </p:spTree>
    <p:extLst>
      <p:ext uri="{BB962C8B-B14F-4D97-AF65-F5344CB8AC3E}">
        <p14:creationId xmlns:p14="http://schemas.microsoft.com/office/powerpoint/2010/main" val="26469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E94AA-08BD-4239-88DB-900A80AA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31DB0-95BE-4199-A679-472756B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Solution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975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E94AA-08BD-4239-88DB-900A80AA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31DB0-95BE-4199-A679-472756B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Method</a:t>
            </a:r>
          </a:p>
        </p:txBody>
      </p:sp>
    </p:spTree>
    <p:extLst>
      <p:ext uri="{BB962C8B-B14F-4D97-AF65-F5344CB8AC3E}">
        <p14:creationId xmlns:p14="http://schemas.microsoft.com/office/powerpoint/2010/main" val="326328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E94AA-08BD-4239-88DB-900A80AA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31DB0-95BE-4199-A679-472756B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Method</a:t>
            </a:r>
          </a:p>
        </p:txBody>
      </p:sp>
    </p:spTree>
    <p:extLst>
      <p:ext uri="{BB962C8B-B14F-4D97-AF65-F5344CB8AC3E}">
        <p14:creationId xmlns:p14="http://schemas.microsoft.com/office/powerpoint/2010/main" val="141282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E94AA-08BD-4239-88DB-900A80AA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31DB0-95BE-4199-A679-472756B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0920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Courier New</vt:lpstr>
      <vt:lpstr>Microsoft Sans Serif</vt:lpstr>
      <vt:lpstr>Wingdings</vt:lpstr>
      <vt:lpstr>Office Theme</vt:lpstr>
      <vt:lpstr>PowerPoint Presentation</vt:lpstr>
      <vt:lpstr>Introduction</vt:lpstr>
      <vt:lpstr>Problem Statement</vt:lpstr>
      <vt:lpstr>Problem Statement contd….</vt:lpstr>
      <vt:lpstr>Current Solution</vt:lpstr>
      <vt:lpstr>Current Solution contd…</vt:lpstr>
      <vt:lpstr>Our Method</vt:lpstr>
      <vt:lpstr>Our Method</vt:lpstr>
      <vt:lpstr>Results</vt:lpstr>
      <vt:lpstr>Results</vt:lpstr>
      <vt:lpstr>Results</vt:lpstr>
      <vt:lpstr>Summary and Key Takeaway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anoushka</dc:creator>
  <cp:lastModifiedBy>Sumit Goswami</cp:lastModifiedBy>
  <cp:revision>6</cp:revision>
  <dcterms:created xsi:type="dcterms:W3CDTF">2019-11-27T15:25:05Z</dcterms:created>
  <dcterms:modified xsi:type="dcterms:W3CDTF">2019-12-02T17:12:26Z</dcterms:modified>
</cp:coreProperties>
</file>