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3300"/>
    <a:srgbClr val="CC0000"/>
    <a:srgbClr val="009900"/>
    <a:srgbClr val="3399FF"/>
    <a:srgbClr val="0066FF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91" autoAdjust="0"/>
    <p:restoredTop sz="99880" autoAdjust="0"/>
  </p:normalViewPr>
  <p:slideViewPr>
    <p:cSldViewPr snapToGrid="0" snapToObjects="1">
      <p:cViewPr>
        <p:scale>
          <a:sx n="100" d="100"/>
          <a:sy n="100" d="100"/>
        </p:scale>
        <p:origin x="-128" y="-88"/>
      </p:cViewPr>
      <p:guideLst>
        <p:guide orient="horz" pos="4736"/>
        <p:guide orient="horz" pos="27047"/>
        <p:guide pos="328"/>
        <p:guide pos="5044"/>
        <p:guide pos="5429"/>
        <p:guide pos="10145"/>
        <p:guide pos="10523"/>
        <p:guide pos="15239"/>
        <p:guide pos="15628"/>
        <p:guide pos="20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0B66152-1A53-4925-B27C-2C19B3D60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28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CF0BD-F684-4708-8183-868031D4641E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13635567"/>
            <a:ext cx="27979688" cy="94064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0834"/>
            <a:ext cx="23043356" cy="1121833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53031" y="1697568"/>
            <a:ext cx="7910513" cy="41239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304" y="1697568"/>
            <a:ext cx="23618428" cy="41239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13635567"/>
            <a:ext cx="27979688" cy="94064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0834"/>
            <a:ext cx="23043356" cy="1121833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4585"/>
            <a:ext cx="27980879" cy="87164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3384"/>
            <a:ext cx="27980879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304" y="7518400"/>
            <a:ext cx="3682603" cy="354181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7207" y="7518400"/>
            <a:ext cx="3683794" cy="354181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56833"/>
            <a:ext cx="29627513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568"/>
            <a:ext cx="14544675" cy="40936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201"/>
            <a:ext cx="14544675" cy="252878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9" y="9825568"/>
            <a:ext cx="14550628" cy="40936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9" y="13919201"/>
            <a:ext cx="14550628" cy="252878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48367"/>
            <a:ext cx="10829925" cy="74358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367"/>
            <a:ext cx="18402300" cy="374586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9184217"/>
            <a:ext cx="10829925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8" y="30723418"/>
            <a:ext cx="19751278" cy="3627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8" y="3922185"/>
            <a:ext cx="19751278" cy="263334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8" y="34351385"/>
            <a:ext cx="19751278" cy="51498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53031" y="1697568"/>
            <a:ext cx="7910513" cy="41239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304" y="1697568"/>
            <a:ext cx="23618428" cy="41239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13635567"/>
            <a:ext cx="27979688" cy="94064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0834"/>
            <a:ext cx="23043356" cy="1121833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4585"/>
            <a:ext cx="27980879" cy="87164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3384"/>
            <a:ext cx="27980879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304" y="7518400"/>
            <a:ext cx="15763875" cy="354181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98479" y="7518400"/>
            <a:ext cx="15765065" cy="354181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56833"/>
            <a:ext cx="29627513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568"/>
            <a:ext cx="14544675" cy="40936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201"/>
            <a:ext cx="14544675" cy="252878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9" y="9825568"/>
            <a:ext cx="14550628" cy="40936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9" y="13919201"/>
            <a:ext cx="14550628" cy="252878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4585"/>
            <a:ext cx="27980879" cy="87164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3384"/>
            <a:ext cx="27980879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48367"/>
            <a:ext cx="10829925" cy="74358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367"/>
            <a:ext cx="18402300" cy="374586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9184217"/>
            <a:ext cx="10829925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8" y="30723418"/>
            <a:ext cx="19751278" cy="3627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8" y="3922185"/>
            <a:ext cx="19751278" cy="263334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8" y="34351385"/>
            <a:ext cx="19751278" cy="51498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53031" y="1697568"/>
            <a:ext cx="7910513" cy="41239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304" y="1697568"/>
            <a:ext cx="23618428" cy="41239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304" y="7518400"/>
            <a:ext cx="3682603" cy="354181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7207" y="7518400"/>
            <a:ext cx="3683794" cy="354181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56833"/>
            <a:ext cx="29627513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568"/>
            <a:ext cx="14544675" cy="40936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201"/>
            <a:ext cx="14544675" cy="252878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9" y="9825568"/>
            <a:ext cx="14550628" cy="40936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9" y="13919201"/>
            <a:ext cx="14550628" cy="252878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48367"/>
            <a:ext cx="10829925" cy="74358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367"/>
            <a:ext cx="18402300" cy="374586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9184217"/>
            <a:ext cx="10829925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8" y="30723418"/>
            <a:ext cx="19751278" cy="3627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8" y="3922185"/>
            <a:ext cx="19751278" cy="263334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8" y="34351385"/>
            <a:ext cx="19751278" cy="51498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32918400" cy="6400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520700" y="7518400"/>
            <a:ext cx="7480300" cy="354187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 userDrawn="1"/>
        </p:nvSpPr>
        <p:spPr bwMode="auto">
          <a:xfrm>
            <a:off x="0" y="6400800"/>
            <a:ext cx="32918400" cy="173038"/>
          </a:xfrm>
          <a:prstGeom prst="rect">
            <a:avLst/>
          </a:prstGeom>
          <a:solidFill>
            <a:srgbClr val="660000"/>
          </a:solidFill>
          <a:ln w="152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30" name="Text Box 14"/>
          <p:cNvSpPr txBox="1">
            <a:spLocks noChangeArrowheads="1"/>
          </p:cNvSpPr>
          <p:nvPr userDrawn="1"/>
        </p:nvSpPr>
        <p:spPr bwMode="auto">
          <a:xfrm>
            <a:off x="457200" y="43260963"/>
            <a:ext cx="18859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7" tIns="45624" rIns="91267" bIns="4562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>
                <a:solidFill>
                  <a:schemeClr val="bg2"/>
                </a:solidFill>
                <a:latin typeface="Arial" charset="0"/>
              </a:rPr>
              <a:t>TEMPLATE DESIGN © 2008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1697038"/>
            <a:ext cx="31443613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7518400"/>
            <a:ext cx="7480300" cy="3541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32918400" cy="43891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 userDrawn="1"/>
        </p:nvSpPr>
        <p:spPr bwMode="auto">
          <a:xfrm>
            <a:off x="8618538" y="7518400"/>
            <a:ext cx="7486650" cy="354187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 userDrawn="1"/>
        </p:nvSpPr>
        <p:spPr bwMode="auto">
          <a:xfrm>
            <a:off x="16705263" y="7518400"/>
            <a:ext cx="7486650" cy="354187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 userDrawn="1"/>
        </p:nvSpPr>
        <p:spPr bwMode="auto">
          <a:xfrm>
            <a:off x="24809450" y="7518400"/>
            <a:ext cx="7486650" cy="354187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32918400" cy="640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520700" y="7518400"/>
            <a:ext cx="7480300" cy="35418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6400800"/>
            <a:ext cx="32918400" cy="173038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457200" y="43260963"/>
            <a:ext cx="18859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7" tIns="45624" rIns="91267" bIns="4562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1697038"/>
            <a:ext cx="31443613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7518400"/>
            <a:ext cx="7480300" cy="3541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32918400" cy="43891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8618538" y="7518400"/>
            <a:ext cx="15573375" cy="35418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24809450" y="7518400"/>
            <a:ext cx="7486650" cy="35418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32918400" cy="640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520700" y="7518400"/>
            <a:ext cx="31775400" cy="35418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6400800"/>
            <a:ext cx="32918400" cy="173038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457200" y="43260963"/>
            <a:ext cx="18859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7" tIns="45624" rIns="91267" bIns="4562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1697038"/>
            <a:ext cx="31443613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7518400"/>
            <a:ext cx="31643638" cy="3541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32918400" cy="43891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96"/>
          <p:cNvSpPr>
            <a:spLocks noGrp="1"/>
          </p:cNvSpPr>
          <p:nvPr>
            <p:ph type="title"/>
          </p:nvPr>
        </p:nvSpPr>
        <p:spPr>
          <a:xfrm>
            <a:off x="212592" y="1704625"/>
            <a:ext cx="31443613" cy="29368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2" y="1945925"/>
            <a:ext cx="6057860" cy="2357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20982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Amlan Chakrabarti</cp:lastModifiedBy>
  <cp:revision>578</cp:revision>
  <dcterms:created xsi:type="dcterms:W3CDTF">2005-05-18T01:24:28Z</dcterms:created>
  <dcterms:modified xsi:type="dcterms:W3CDTF">2019-12-08T13:11:14Z</dcterms:modified>
  <cp:category>Powerpoint poster templates</cp:category>
</cp:coreProperties>
</file>